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23" r:id="rId2"/>
    <p:sldId id="305" r:id="rId3"/>
    <p:sldId id="313" r:id="rId4"/>
    <p:sldId id="296" r:id="rId5"/>
    <p:sldId id="320" r:id="rId6"/>
    <p:sldId id="321" r:id="rId7"/>
    <p:sldId id="32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323"/>
            <p14:sldId id="305"/>
            <p14:sldId id="313"/>
            <p14:sldId id="296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86445" autoAdjust="0"/>
  </p:normalViewPr>
  <p:slideViewPr>
    <p:cSldViewPr>
      <p:cViewPr varScale="1">
        <p:scale>
          <a:sx n="89" d="100"/>
          <a:sy n="89" d="100"/>
        </p:scale>
        <p:origin x="486" y="78"/>
      </p:cViewPr>
      <p:guideLst>
        <p:guide orient="horz" pos="2205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DET_CODE\share_doc\defect_category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DET_CODE\share_doc\defect_category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04022969498028"/>
          <c:y val="0.10061039614353222"/>
          <c:w val="0.89595977030501972"/>
          <c:h val="0.77362660867705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Sheet5!$F$28</c:f>
              <c:strCache>
                <c:ptCount val="1"/>
                <c:pt idx="0">
                  <c:v>Defects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Sheet5!$E$29:$E$30</c:f>
              <c:strCache>
                <c:ptCount val="2"/>
                <c:pt idx="0">
                  <c:v>Critical</c:v>
                </c:pt>
                <c:pt idx="1">
                  <c:v>Major</c:v>
                </c:pt>
              </c:strCache>
            </c:strRef>
          </c:cat>
          <c:val>
            <c:numRef>
              <c:f>Sheet5!$F$29:$F$30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263048"/>
        <c:axId val="155263440"/>
      </c:barChart>
      <c:catAx>
        <c:axId val="155263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263440"/>
        <c:crosses val="autoZero"/>
        <c:auto val="1"/>
        <c:lblAlgn val="ctr"/>
        <c:lblOffset val="100"/>
        <c:noMultiLvlLbl val="0"/>
      </c:catAx>
      <c:valAx>
        <c:axId val="15526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263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Defects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Sheet5!$E$51:$E$53</c:f>
              <c:strCache>
                <c:ptCount val="3"/>
                <c:pt idx="0">
                  <c:v>Critical</c:v>
                </c:pt>
                <c:pt idx="1">
                  <c:v>Major</c:v>
                </c:pt>
                <c:pt idx="2">
                  <c:v>Minor</c:v>
                </c:pt>
              </c:strCache>
            </c:strRef>
          </c:cat>
          <c:val>
            <c:numRef>
              <c:f>Sheet5!$F$51:$F$53</c:f>
              <c:numCache>
                <c:formatCode>General</c:formatCode>
                <c:ptCount val="3"/>
                <c:pt idx="0">
                  <c:v>7</c:v>
                </c:pt>
                <c:pt idx="1">
                  <c:v>21</c:v>
                </c:pt>
                <c:pt idx="2">
                  <c:v>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5948760"/>
        <c:axId val="255949152"/>
      </c:barChart>
      <c:catAx>
        <c:axId val="25594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949152"/>
        <c:crosses val="autoZero"/>
        <c:auto val="1"/>
        <c:lblAlgn val="ctr"/>
        <c:lblOffset val="100"/>
        <c:noMultiLvlLbl val="0"/>
      </c:catAx>
      <c:valAx>
        <c:axId val="25594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948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Actual / estimated Effort :  64h/73h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Should simple code   be included in the Unit test?  </a:t>
            </a:r>
          </a:p>
          <a:p>
            <a:pPr lvl="1">
              <a:lnSpc>
                <a:spcPts val="24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 Our team's decision: don’t include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635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ko-K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: 29, Action/Item : 434, Game </a:t>
            </a:r>
            <a:r>
              <a:rPr lang="en-US" altLang="ko-K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ko-K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: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</a:rPr>
              <a:t>시나리오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en-US" altLang="ko-KR" dirty="0" err="1" smtClean="0">
                <a:solidFill>
                  <a:srgbClr val="002060"/>
                </a:solidFill>
              </a:rPr>
              <a:t>palyer</a:t>
            </a:r>
            <a:r>
              <a:rPr lang="ko-KR" altLang="en-US" smtClean="0">
                <a:solidFill>
                  <a:srgbClr val="002060"/>
                </a:solidFill>
              </a:rPr>
              <a:t>와 </a:t>
            </a:r>
            <a:r>
              <a:rPr lang="en-US" altLang="ko-KR" dirty="0" smtClean="0">
                <a:solidFill>
                  <a:srgbClr val="002060"/>
                </a:solidFill>
              </a:rPr>
              <a:t>designer</a:t>
            </a:r>
            <a:r>
              <a:rPr lang="ko-KR" altLang="en-US" smtClean="0">
                <a:solidFill>
                  <a:srgbClr val="002060"/>
                </a:solidFill>
              </a:rPr>
              <a:t>의 시나리오 흐름도를 기반으로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시나리오의 시작에서 종료까지 </a:t>
            </a:r>
            <a:r>
              <a:rPr lang="en-US" altLang="ko-KR" dirty="0" smtClean="0">
                <a:solidFill>
                  <a:srgbClr val="002060"/>
                </a:solidFill>
              </a:rPr>
              <a:t>path</a:t>
            </a:r>
            <a:r>
              <a:rPr lang="ko-KR" altLang="en-US" smtClean="0">
                <a:solidFill>
                  <a:srgbClr val="002060"/>
                </a:solidFill>
              </a:rPr>
              <a:t>를 타도록 </a:t>
            </a:r>
            <a:r>
              <a:rPr lang="en-US" altLang="ko-KR" dirty="0" smtClean="0">
                <a:solidFill>
                  <a:srgbClr val="002060"/>
                </a:solidFill>
              </a:rPr>
              <a:t>TC</a:t>
            </a:r>
            <a:r>
              <a:rPr lang="ko-KR" altLang="en-US" smtClean="0">
                <a:solidFill>
                  <a:srgbClr val="002060"/>
                </a:solidFill>
              </a:rPr>
              <a:t>를 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2060"/>
                </a:solidFill>
              </a:rPr>
              <a:t>Action/Item : </a:t>
            </a:r>
            <a:r>
              <a:rPr lang="ko-KR" altLang="en-US" smtClean="0">
                <a:solidFill>
                  <a:srgbClr val="002060"/>
                </a:solidFill>
              </a:rPr>
              <a:t>게임 진행시 필요한 세부 동작에 대한 </a:t>
            </a:r>
            <a:r>
              <a:rPr lang="en-US" altLang="ko-KR" dirty="0" smtClean="0">
                <a:solidFill>
                  <a:srgbClr val="002060"/>
                </a:solidFill>
              </a:rPr>
              <a:t>test case.</a:t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ko-KR" altLang="en-US" smtClean="0">
                <a:solidFill>
                  <a:srgbClr val="002060"/>
                </a:solidFill>
              </a:rPr>
              <a:t>모든 아이템</a:t>
            </a:r>
            <a:r>
              <a:rPr lang="en-US" altLang="ko-KR" dirty="0" smtClean="0">
                <a:solidFill>
                  <a:srgbClr val="002060"/>
                </a:solidFill>
              </a:rPr>
              <a:t>(29</a:t>
            </a:r>
            <a:r>
              <a:rPr lang="ko-KR" altLang="en-US" smtClean="0">
                <a:solidFill>
                  <a:srgbClr val="002060"/>
                </a:solidFill>
              </a:rPr>
              <a:t>개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r>
              <a:rPr lang="ko-KR" altLang="en-US" smtClean="0">
                <a:solidFill>
                  <a:srgbClr val="002060"/>
                </a:solidFill>
              </a:rPr>
              <a:t>의 </a:t>
            </a:r>
            <a:r>
              <a:rPr lang="en-US" altLang="ko-KR" dirty="0" smtClean="0">
                <a:solidFill>
                  <a:srgbClr val="002060"/>
                </a:solidFill>
              </a:rPr>
              <a:t>action(14)</a:t>
            </a:r>
            <a:r>
              <a:rPr lang="ko-KR" altLang="en-US" smtClean="0">
                <a:solidFill>
                  <a:srgbClr val="002060"/>
                </a:solidFill>
              </a:rPr>
              <a:t>을 실행하고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smtClean="0">
                <a:solidFill>
                  <a:srgbClr val="002060"/>
                </a:solidFill>
              </a:rPr>
              <a:t>추가로 </a:t>
            </a:r>
            <a:r>
              <a:rPr lang="en-US" altLang="ko-KR" dirty="0" smtClean="0">
                <a:solidFill>
                  <a:srgbClr val="002060"/>
                </a:solidFill>
              </a:rPr>
              <a:t>item</a:t>
            </a:r>
            <a:r>
              <a:rPr lang="ko-KR" altLang="en-US" smtClean="0">
                <a:solidFill>
                  <a:srgbClr val="002060"/>
                </a:solidFill>
              </a:rPr>
              <a:t> 없는 </a:t>
            </a:r>
            <a:r>
              <a:rPr lang="en-US" altLang="ko-KR" dirty="0" smtClean="0">
                <a:solidFill>
                  <a:srgbClr val="002060"/>
                </a:solidFill>
              </a:rPr>
              <a:t>action</a:t>
            </a:r>
            <a:r>
              <a:rPr lang="ko-KR" altLang="en-US" smtClean="0">
                <a:solidFill>
                  <a:srgbClr val="002060"/>
                </a:solidFill>
              </a:rPr>
              <a:t>에 대해서도 </a:t>
            </a:r>
            <a:r>
              <a:rPr lang="en-US" altLang="ko-KR" dirty="0" smtClean="0">
                <a:solidFill>
                  <a:srgbClr val="002060"/>
                </a:solidFill>
              </a:rPr>
              <a:t/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en-US" altLang="ko-KR" dirty="0" smtClean="0">
                <a:solidFill>
                  <a:srgbClr val="002060"/>
                </a:solidFill>
              </a:rPr>
              <a:t>test</a:t>
            </a:r>
            <a:r>
              <a:rPr lang="ko-KR" altLang="en-US" smtClean="0">
                <a:solidFill>
                  <a:srgbClr val="002060"/>
                </a:solidFill>
              </a:rPr>
              <a:t>하기 위한 </a:t>
            </a:r>
            <a:r>
              <a:rPr lang="en-US" altLang="ko-KR" dirty="0" err="1" smtClean="0">
                <a:solidFill>
                  <a:srgbClr val="002060"/>
                </a:solidFill>
              </a:rPr>
              <a:t>tc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2060"/>
                </a:solidFill>
              </a:rPr>
              <a:t>Game </a:t>
            </a:r>
            <a:r>
              <a:rPr lang="en-US" altLang="ko-KR" dirty="0" err="1" smtClean="0">
                <a:solidFill>
                  <a:srgbClr val="002060"/>
                </a:solidFill>
              </a:rPr>
              <a:t>Config</a:t>
            </a:r>
            <a:r>
              <a:rPr lang="en-US" altLang="ko-KR" dirty="0" smtClean="0">
                <a:solidFill>
                  <a:srgbClr val="002060"/>
                </a:solidFill>
              </a:rPr>
              <a:t>. : designer</a:t>
            </a:r>
            <a:r>
              <a:rPr lang="ko-KR" altLang="en-US" smtClean="0">
                <a:solidFill>
                  <a:srgbClr val="002060"/>
                </a:solidFill>
              </a:rPr>
              <a:t>의 시나리오과 관련 있음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r>
              <a:rPr lang="ko-KR" altLang="en-US" smtClean="0">
                <a:solidFill>
                  <a:srgbClr val="002060"/>
                </a:solidFill>
              </a:rPr>
              <a:t>디자이너가 만든 게임의 </a:t>
            </a:r>
            <a:r>
              <a:rPr lang="en-US" altLang="ko-KR" dirty="0" smtClean="0">
                <a:solidFill>
                  <a:srgbClr val="002060"/>
                </a:solidFill>
              </a:rPr>
              <a:t>valid </a:t>
            </a:r>
            <a:r>
              <a:rPr lang="ko-KR" altLang="en-US" smtClean="0">
                <a:solidFill>
                  <a:srgbClr val="002060"/>
                </a:solidFill>
              </a:rPr>
              <a:t>를 </a:t>
            </a:r>
            <a:r>
              <a:rPr lang="en-US" altLang="ko-KR" dirty="0" smtClean="0">
                <a:solidFill>
                  <a:srgbClr val="002060"/>
                </a:solidFill>
              </a:rPr>
              <a:t>check </a:t>
            </a:r>
            <a:r>
              <a:rPr lang="ko-KR" altLang="en-US" smtClean="0">
                <a:solidFill>
                  <a:srgbClr val="002060"/>
                </a:solidFill>
              </a:rPr>
              <a:t>하는것에 대한</a:t>
            </a:r>
            <a:r>
              <a:rPr lang="en-US" altLang="ko-KR" dirty="0" smtClean="0">
                <a:solidFill>
                  <a:srgbClr val="002060"/>
                </a:solidFill>
              </a:rPr>
              <a:t/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ko-KR" altLang="en-US" smtClean="0">
                <a:solidFill>
                  <a:srgbClr val="002060"/>
                </a:solidFill>
              </a:rPr>
              <a:t>세부 </a:t>
            </a:r>
            <a:r>
              <a:rPr lang="en-US" altLang="ko-KR" dirty="0" err="1" smtClean="0">
                <a:solidFill>
                  <a:srgbClr val="002060"/>
                </a:solidFill>
              </a:rPr>
              <a:t>TestCase</a:t>
            </a:r>
            <a:r>
              <a:rPr lang="ko-KR" altLang="en-US" smtClean="0">
                <a:solidFill>
                  <a:srgbClr val="002060"/>
                </a:solidFill>
              </a:rPr>
              <a:t>를 분리한것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  <a:endParaRPr lang="ko-KR" altLang="en-US" smtClean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1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021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528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47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1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7736" y="6516721"/>
            <a:ext cx="1584176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65726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the operation for function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Satisfying code coverage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Completion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Unit Test –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Pass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rate : 100%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Coverage : 90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 Branch coverage : 80%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Effort(7/16 ~ 20)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50h (2h * 5 days *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 64h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Outputs (ref. appendix.4)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of Unit Test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241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Coverage :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tatement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branch :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Defect List 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Learned 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effectively write the Unit test, we need a detailed specification.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Less defect is found as it progresses to code coverage rather than verifying function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activity – Unit Test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5436096" y="3284984"/>
          <a:ext cx="3456384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93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692696"/>
            <a:ext cx="8276370" cy="575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requirements from the user's perspective.</a:t>
            </a:r>
          </a:p>
          <a:p>
            <a:pPr marL="742950" lvl="1" indent="-285750">
              <a:lnSpc>
                <a:spcPts val="29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Especially, Use-Cases will be mainly validated.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pass rate : 100%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 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hours (5days / 5 hours per day /  2 members)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Effort :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44.15h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Cases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492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Pass Rate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97.1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Defect List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Ambiguous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requirements and unexpected gaming behavior made code review hard.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activity – System 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328804"/>
              </p:ext>
            </p:extLst>
          </p:nvPr>
        </p:nvGraphicFramePr>
        <p:xfrm>
          <a:off x="4654116" y="3528087"/>
          <a:ext cx="3798168" cy="201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55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0366" y="6356350"/>
            <a:ext cx="2196868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6958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Course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Lesson &amp; Learned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702" y="62068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AutoShape 2" descr="data:image/png;base64,iVBORw0KGgoAAAANSUhEUgAAAJ0AAADQCAYAAAAd4GNkAAAgAElEQVR4Xuy9B7gkZ3klfLq7qjqHm8NEjaSRRgFJKCCUBRiwBQYBxjiAWIIDrMEm2CIsYJ4F7xobTBBg/8Y/YFgbnBYbBDLBCATIBkkojEaTw52Zmzun6q6wzzlf1Z0Lix///hmJkT396Gpm7u3bXV311hvOe97zJsIwDHH6cfoMPIZnIHHa6B7Ds336rXQGThvdaUN4zM/AaaN7zE/56Tc8bXSnbeAxPwOnje4xP+Wn3/C00Z22gcf8DJw2usf8lJ9+w9NGd9oGHvMzcNroHvNTfvoN/1MaXdyESSDE+nYMv59IJGUVYRAikUwQykQiAfyovo15vuBOA3rqeaG+ksmk/jTfNz8//TBn4D+10QWBJ+Pgw/d8GVkyYZkzExmMF4SwrNQ6e/nBrqHvm38nkwkEAY3thJHFRhe/x2mjO210oNEZL/SDXikIAhkjvZ7vB0il+PMTniw2HuPpjBfjz2lwsaeLvR1/ftrT/eDt9p/a0w19D6lUigEUQRjA7Q9QrzdQKOSQTKZkbIlECo5tPB0N0fd9fcX/5u/z3zQs/n29IRpjNKH29OPEGfhPbXR+GCIIgXa7hV27dmHnzodxYN9+GVGtVpMRFYtFbNo4i5GREZ2148eP6+eTk5NoNpsYHR3FWWedhU6nA9d1ce6552Lz5s1wHGctrzttdI9TTxd7kH8vE4se6Id/x/N8NNtNfPmr/4QHHnhAPz927BharRaqKysYuAMZTCaTQb/fR7fThucNYds20uk04vBL46Oh8TkTExPI5/PIZrMyxPPOOw/PfOYzMTU1JYOlAcePEyH5B4uO9cf6w3//j+QpHzeejhf638qNTD61PpGPE3zzu3wNhsy5uaP4yEf/GH4ixNyROVSrVXieh3a7LQMMPA/JRFKGx+/blgmPlmVhOBzqez98LLGRrK9aS6USKpUKLrnkElx11VW4/vrr13K++Pd5TDTm9bngD+eB/9bnfrwZ5OPG6HhieYF+MHk3iXxsULo4iQQ8L4BlJREE5nKwshwOPVWhfMqXvvSP+OpXv4qjC/PI5rLYs3s3et2evJE/GMJ1e3oecz0aGt+XD3o5vgcNj3/S09HI4ryOf+/3u3penPPxuXF4Peecc/CSl7wET3jCEzA7u1HPiV+Hf/J59JwMzetzwdNG9xO6rdaHyB+FhcUX0IuqTf6bYTSVMt7Jtg0UQmP6yEf+GJ//4u2oNxqwUikZ5fLSkp4zHAxgWzZCGXgAK0XjJWZnDIK/T89EI6Yx0JD5PvFr00BpqPSGNEZ5StuWIcUFCD3gT//0Tbj55puxffv2tTPK59LwYg8bG/z60PwTOv0n9W0fN54uNrTYuGIjjEMdDYsXdejRozkyhtVVEzaLxQKy2Qxcd6i/v+ENb8Tdd9+NQeCj3Woqd5PBuS58z9PvJOXRBkglk7BsWwYUh1caG70Zn8dHbFz8/mAwWDM6Gg+NMDY8HjMNkM/r9wfKA5/ylKfg+c9/vooRHkfs+WJD+4/m5XT9Hi90dRld1Cmo1qs4fOgIur0OFhYWUF1ZxcrKiirIer2JyakpGcXOnTtVhfJCb9u2TdXms5/9bPz5n/859u7di1a3g16vo+Q/l8vJ6IZuf80r8T0Hriv3uL6AoHHwQe/FBw0+DrFx1UpD4++zyODNQOPj+/R6PR0P/51OZ+A4tm6S888/H9ddd50MUMcyHK6F6f9ohvcTNboYcI19dxj6azkbMTSCtqlkShd94IdYXFrEPffci+WVJQwHQ6xWV2RwwdBDdbUqhJZGyDDY7fXWjKnRasKP8rIY+lhdXZVHYg5mwi8vvoXa6rKOQQYVQp6O3otGFOdqcfVKQ6MBxjlenPvF3orPpwEhEeg1aICx55N3HHpqxKVStt6Lr3PmmWfi9a9/PS666CJMT88IoGb4NsVGlKTqhAUy5tj78k9iivHjVDbUU87oBLQqLAGJFKvGBPwggS/c/iXcd9+9usj79u2F7aRUbdZrVQzdAdrNJvqdLgasLn2GWAsp21oDbvt9F34YwHHSwuX4OvSM9D6xpxopl+H7Q32fx8H+q2Pba/lZnOzztePwzj8LhQIajcYalMILH3szGlff7cr4aMj6d7+v1+R70Bj5XISmQqYnpLFu3LgRz3zmT+NFL/oF/Z3GF/d2TfHEe+yHK/oTIPRpo/tX0tAfrkRDBLrzw5CGRnjDwp59+/Hdf/keHt65C7MzMzg0dxhLSwuYnz8Gd9CH2+uZXGzoIfACGWy311VuFCYgzI09VVWaKQuu21/Lq1R0JJMnDCSZxMhIGd2O8X7M62KvR2OIczMaDvO1uDjge/F7NCD5oCiPi6tQyzadDAPZmK4FDZfGxd/Rz3zze+uLBt5409PTuOWWl+Dqq6/B2WefJePjc3h8rNDjKlfFTkRWOJUN7iee0603Oplb6GPIvifoHQb44Ic+iFarjXKpgoceeBD9Xk852NH5o8hlbBmQknXfAz2Z23PhB6xYTc7U7XZhpx1dXAK/9Cj0Mmv4m51eMyp6DlaxAoAdRxDK+sSf3oz/JqbHi8pOReyV1leqNCAaRWxcPMkhTOssLjhiw+SfPJZyuYwEUkoL6L1prAYGCpX30fuyy/GqV71KOSlvyvXtt9jIHi+dj59oeF3L5XRhQrAtxRN/7/fvxz333IO9e0xLKvB9tGp11Gs1rFaXMDk1JoiD/VLfG2Iw6MvoiKsNPE8Xi4YQA6+8GPQM60Oi8jCk1jAxhbgIAGbex4v/wwUCjZevxfDLn8UFBV+XRsCf83jj4oGvKZgkyukYYuOwur6roXBsmddmV4Pej1/s/8rjWqyQTdV75ZVX4qabbsK111yPsfEx5bz0iLxhUqJinfqPx9To4oseg7n6t0FhFRpWqlX80513qg/6wP0PCUNjGGLSX19eIskN6YyNanUFtmUhmUqi022pGDDAMcOoeU3lZJExxIAuLzhfz3g6X0bHnI5f/H0aS2xYxNLm5+fXWl+8GcbHx1Gv12VssWHQsGgozOn4u/SINFiF96jZ7/knwi6fQ0OKvSTfV4YZGnglzhH5vG6XXpnukKGTwLZ5TT7v7LPPwbve9S5ccP4FSkMUtmB+FkeQUxXfe8yNLg4FMQTCnCtlpTC/uIR/uP12XbydD+3EzPQ0VpaXceTgIYVUO8kTHqDdboqSxHZWr99Df9Bfgy1IQ0LC5EzxBWdexu/TtuO8Ks6L6EkIBKdYdIhtAuV9fB4NkeGZXo2GSkMzmJ8Jq4b6lJBn5u/GoZu/Fz9oxCooQlM08HlxO48hlD+Pb0TmdPEjroJpTPp50rTgaIgmbNOzpXQc11xzDW55yS249trrQEcXv8/6c3Cq5XiPqdEpv1lHwWW7KmUlFU4/+1d/hWaro3C3ZfNmfOuub2Df7j0YrZSRCH10ian1uwrEpWIRjUYdfbcPgggMzaxaWXwEa6RKg+wTiiDgGyfp9JCxJ2RoSkZdg9hIM5mcihEaBHMtGh1/RoPjsfFPNvHpfePCgu8TG+l6b0SDE3idNOF3vZHFhkqj1XNgDDL+HdPZYHgOYDnG+AhgG6NLyLvyBqDHpfG95z3vwdVPvmotPKt6X0cyOJWC7mNmdD+qYU/HdP/9D+Du735X4O7S8opO2l3fuBOdZgMbpqdRr67CtpOoN2u6OKMjIxi4fXmh/sAVc5LGN/RJUwoQ+qYfqxMemHATJ+5OypLHMJgWY3oIlrh8LRpi0jK4WyZDELePdMQyiavN2HMplEUEAhocL7zpathrHYm4whRmF5zov8a55g/jaWFwInTGXpTGxQcxS9NyM6lB/P7ptGmvbdq0ScSC83dcgJe+9KWiXcU3tzz4KUaXf8yMbn0+x78zDByfX8T7/ugD2HbmWbjv+/eh77q4//7vA56P6clxDPo92AlgZWUJSTuJsfFR9HssGnqCNYi7uQMPXhBg4A2V1dCTKUlnhhPlP5p0UEgy8AgvlLA2mD4pQzyLD4HAEZZXKpVN7uf76mTEoZH5GL0aXzsuTmLvRM9DA467EnGvlYVEXOHGcErcn417rQyv60OiiQo07hQs23hYd9BbRzJIrL0PX2PLls0YG5kQxPLud/8e0mnD54sN9D+JpzuBniuxZfgQmJlUO+v48QX89d/+HZJJS1Sjo0ePYO+e3crXZqenxGvj391+R4VGNmMudKfT1p3PK0IjGXosGOgNyPxIwiaThMm5uYpmZIb/U3fBQoZ5kQwOSDsWBgPPHFfSQiKVQqfbRRgmkclmooo0g5XlVWSzpgDgC/F9aXi8qIRikpYlEJnHQZYxPa/Cp0ViwEDvH4e6GK6JK2MD9PLLFBICoPn3uPsQGoyPuSa7ECY7MTct81o+GILTmTSK5VFMTkzjOT/7s3jezc/FxMSYPjcrWz30ORPR0NH6uY/H1iQfRU+3zuh8VmghUoIlQiyv1PHO//4uXHXNNfjyl7+CvbsfUUfB91xMT0+h1ajBdmw0mnWd2GwmAythOhACRdOOighPrSWTEwnbYrQEqePM7VidBrBZLDgObAGq7EiYXqcf+mtwSbfvos/OgJOBnc6g0WgjTCRExuz2B5idmsa+vXt0LJVKCUtLS0oDYu/XaLWRTmdRLOZhpxJotZtrxQiNiDmXyQdN24pHSeOj4cQ92rjbEee9a4UQWScJgtruWkXOn8XeNv492mKQcFAoljA7O4s33fo7uOLSJyKbcXRj2bahdRnjI2vmP7rRsYwPEgqD/OR/8zf/GyNj47jvvvvwhS98Hp43QKvWxOTkmBi6vk+cqq9E2fQ1gcAdwmX7iF4sNO0jhjI1zm2GkhRCP1CliNATYEzcij+LoRcar4FSoGIh1Jgg0B8OMWAfNEFGiQN36JkLpd5pUSG71WyoeuaxMn+LIRbmUivVmsIzGSzewFXbijlqzEKJwyaPOfZsDLlxaF1vaOvTEJOLmrwzZqesVbtBEHle40VVkdsZYZ08X9u2nIEbb7wBr37Vq3SjGI/oC9dj4fWTBJIfFU93YkiP4S1O5s2dfec37hIT5MDhQ/jG1/8JvW4Hy8tLCp9pcd4CDPqEIcxtGajDkEQw8BTK6GFYQJALR4OkYYbE3GiY9Kiei2TStJkctqoI2jrM4wz4q4o1aWEQ+kikLOWR7W4PPosOwsuWDSeTQ7PVVr5YrpQxWhlBo1Y33QzLwCT0XDQi5vqFQkl5Hz9fLmMInMTrWPnG4TTGCNVbJt4G0xaL/71W3ETGETfzrZRJAfhZ+Z4xy5h/j/PDGJNEMoVMOoNsLqdjLJWKglTe/KY3I1/Ir1XfjmWA5p/U41E3OhkO3UkQ4sGHduL7378fzWYLX//mnTg6dxj9bgs8CWNj4+i0WugSF+PInwzEwB7kwjUbdZMPhqEuMF8zn8uo9cV8yu3R64XIplOwk0DGSSPjWDJkVq22Jrs49WUS9r43RMLJyPMur66iT8+WyaDrDsEWQLkygqPHF5CybBkdzWS1tipjqtZq4tjl8zmxWWQAfqgix0AhFvL5grx2p8PCgu03Vxy/GCu0WCFFEFJMgee/aXyxYZnnhspF10MpscHpxoqKImNEBmhnt6ZQLMIdDAX7kKvHqvannv4MnUPHSqmv/JN6PCpGxz6qOaPmPOgi9/v45Cf+HKwKb7/9dhw5Oodepwlv2MfoyCharaYMk31PJtKiAUXUHXfgKpGn32R+pCZ+wswy0LOw6U8zTVsWcmlbQLJjWcg7Ngq5HIo5U4T0XXLZHOV4nb6LHjsBqSRWqw303CEI8dHogkQKAVkdli3ohBd9dnbGYIPDgSraVrslw6MRNhtNFAtFuK6hQMXcuZjBwvdew+MEtRjvbVhbZnaDD/5uHJJ5s8Vwx3Bgcr8Y7olDbPzc2EvSjEhijQFq5qV8bd4ApXIZr3ntb6l3m2Vl+yMs7rHyfo+K0RGkZZXED6y2TJDAbbfdppP4ta99TbkYp6+ymRSyadJ6DPygO50ofBDIuOiteEfyIqfSBoFX8j0YqhKjYVmJEAlvKO9Iz1bJZVHJ5eUFc7YxQFasbJmxkmSFysp0OPSxWG+g03PR6fZAkKXVc+F6AcKkhVq7g2KxjHqrqTBM0kGtUUfKsXU8nS6r6oQoSykNZTNsktJuJsloELz4cQ4Xg7gmj6PHNXMW8YVej9/FVWzsvZJRlyW2k7jNFf97rQKOWDoElZlCKI8LQt1k07Oz6mhce811eNObboUVzXrE/eHHEs971Ixu/Qk5dOgwfvu3f0ejeGRpLMwfU7srl01janwMi4uLESxAHM1UavR6FkMBqeJWCgN4Cl8Mc/1eFxaSyNopWPCRTiWQTzvIZRxMlEsYKRSRS6eRdWx5QJ5gUY+8IZK2BdtJY+D58nbVWh21ZgsekugPffSHIXpDH+2+K8+atG002l2kczkEIcmkHlwabzKhLggNoJDLI5kiVd0FvRIfMTGURhYXHjFRwGCEJqejwcThkp+bz48xQAMI2/BJ2YoB7yjnW++ofrg4WTOgdS1Bvtfsxs3ylldfdRXe+LrXK/TyPXl8MSD9WITcR8Xo4jkBegJGjs9+9rP49re/LahhcWEBrWZdNKZyoSigVz3MoauWFCvEfrcLK5lSLsa7k3w0GkyYCDEg5WjoI8u8ybGQSQJpK4Hxcg6lQgGjxTyK2axyuKztCLOjt1SHgOHUSiJp2Xq9druvDGBppQa25PvDAM2ui1qrC6QsVBsNVEbHcXh+ESnHQTqXlYEmLUfecml5WWG+XCqYWVmOLSrxN2GWxhOzT+JwGZM9+XtxNFhvUDTWmIESg+iETOJGPl+HhrNWPET0KNNhMRVxnEfze0wnzICSgUhGRkex49wduPzSy0WVit87bhM+bo1Ok1RRuU9v8L73vR/f/e6/iA/XbDSU9I+NVOQN6DVoeGT58rzxYvF5Nj0E8y8lyxb6g55CL/E8GlM2lUQx7aCctVFIJzFeKWKklEchm1XFSqNLR6GaiTNDJI+K6F2o8AZ02l1RxpudPkh0anR6aPeHWGm0AMtBtdGSEbUGHjqDAZxcFtV6A7li2bTcADQaNfjeAKViCR4xRNsROEwDFNzD3Cwa0Ik9Sk+0dWOUsYHFqUjc6qIHMj8jEcEYUuwF45zuh+EVstWZ16lwix4sRPi+MWGg0WjinO3noFIewa//+q9rFvcEQP3YFBePiqdjoszPzfDE3uof/uH7xA7pdbvoddoIfQ/btm7FHgKu6RPDLWnbRqfXMc15ABnlJkAhn0WjXoeTSsJzByjn83DCEJViFmPFLMaLeVTyDvJZB9k0h2ZCZAgCsyAIPOTZPSCxk57SD4T18UT3Wz2Fl0EQysOxiGAuV2v3FG6Z5y1V6wjSWRxfXkGZ6UGjCSudFVRCEinJusTu6JmVkzokl7JStZSD8iaisTD3i6lT/N76uQo196WJ4qkQILuEHp5GJVgmZEsP6jrwEbNcmEuqXouMN2XxZjphyPyZGZc0vV9FDbUJEzh/x/maw3jDG96wlns+VtjdSTW6tapKFKME6s0WPvWpT+Mf//EfQUiy1WgoH8tn0+i0WxgSDuBQikKg8QjsQli2Ea9xUgkVCLm0g4Q/xLDbQTqVhB0EGKsUUSlkMVZhSM2ilMsgYzMHZOPdUe5Gj8tWFC84k3yGV/oAFSNDD8OIWkQ4g4zllVpdhcRirQk3SKA78FFvdeGns6i2OvATSbS6fQzJ69PNQjgjiVa7DX5kvrj5vnkP0+w3PD2GNw52M4VgZyXJ6jvwox6xr0pc+J3oSaE6IgK8+VqhobEzpzRyZJZp76nVF5i+coIkWFOY/F8eMCpYaFTC+jirYZkJude97g148pVXrqUCMmKDWJqhociwT2bYfVSMjncbdd2+d889uO22j6BH71FblSYIvVnoD+ENTaXI9pHPsJRMCfxVeydBtL0vz0aPlQw8ZK0ULBpR4KGSTaNcyGJihLINeZQLOXm5NMFRUpMiCpDyKIVneghzMeIknRUwL7Tp33oqClhY1Jsd1FodwM6g0R2g2myi2htgwFaUF2KlVkMolgp03KRmMXS7rgfOXCD0BWDzs2hGAtB7xDkTb4Buv4fhoG9aYvTqtJrIUNX+iia7eqJumbxQqIryNaMEQHujoZHYYMIKGcqGURJDMHGVG4fsNUJBKoXJqWl54SdceDHe//73r7XVWFkzr14jC5xMa4te61ExOp5CNuI/+tE/xhduv11DMwwdzXoNE2TfVld0kjjl5WSy8BiOkikQj+PFHPoDVYPhcICs4yCTTGAkm0Fi2EcumcRkpYARGt14BYVizsAj6bQqXYcwBZNttoaYD/Eu5yAN71hen8BUlt5wIE84HLgyFoVZL0C318f8Sg1I2Wh1B2j2ejhwbBH5sUkZ42K1hoTNboDpggwEw5C7ZgmeYD4adz/4PjRowRJ8fqTYSfiGwDHfnx4rxUInaRr3ZswwIY+om5cTYxzqpjdjXqoxMPNctvnYYRGfIaSnNLw7EQQiYD0uYOLvyyDlgUNVryxSmNe97nWvw7ZtZ5wI12EkmfF48XSDoY+DBw/i4x//OO6//35d5NWVJbVoSKgkKXPg9pBmu6nZRjFfQMhqLxGiR/pO4COTthCQzeFYmCxVkA08BP0OZkcrGC8XMDlSxMhIAblCXrw35SspR4M4rAwFmCZTUS/SeAeFHhqdR7iCPV5P7xvnWASIqQLQ6vbgDkMsrdbVhz26UkMiW8SRxSV0XQ++ZakAonExvyJhIJcryFB4M8X0prjXKiOgp7YshVZ6Ln5R/ZM3SoIHpWkuwwWMMTvikB69GA2aJFUam4oEhj4zPaY8klp6Fg3QkEZjGlX8PjFuGHs+GjKTUZFQrTQ2bNggpYG3vvUtunl4HCKLPp7Ca9yBuPXWW9XU58nhbCpPFT2Mch1vgFTK5BYJdgs6HdhpW/RzVqtur4OMxbwuidnxMdhuX/DIGdMTGCtkMDFaRqGURa5UQDqTRcpiS4vcMzKDTaVnaE0RoVOInZkVjeGHwbCvC86cjp6w2+1hMPDR7rCqDdBsddHp9XF4uYpumMRqi6G3B4+DPoFvQOtUAo12R2QBXih62JjMyc8Zw0dxjheD4EY21nyRCcPclTFTAzaphLoxRpI2CY6dW9HgDj0nc9Mh23iRWigrcWF+kWKVwfeM14s7GWu0KbFbAoVw8z0jCslps1tuuQUvfektOkcyOPapH4V22UkPr/GHO3DgAF7xipfDJeGy20VOVSUrPlcXhTmP2B/8YFFewrBKNixAT9iFzSo0lcTW6RnYwRBjhSw2TY6hknMwMV5GsVxEIm3DcrKiJSWS7G6YeQieyJi+I6ghhhCiCyTjC4e60Cwq+EUQdtAfyvh6PRN2uz0XD+07iCCdQ3vg4+jiKrpegIA2EvrKGVvtLnoDgqxZwSZstNPzxgM6NLQ4rxNRQNR6U5kKPCaeyOhPQJzFE41QuVWo8Mz0wFUVGyLNGYxoSoxemAZIo1O/liybqDJfLz8WV9DmHkzA4XCQF4XgCAPkcZ1xxhn46Ec/itkNVBYwzz3lCom4Soo/TJyoEpn/gz/4A/zD338OnVZTH5J3s3IZ0oaGhv8m8RqO7RHP4gAyOwx2EsMBAWAXduBjtJDH9PgYymkLm2YmMTlSEiZXKGThZNOwM2kkHcILhCxSOknrb056Aw1Nr/umOU5SpIiVkZniqbXmDTz0On0Eni9VJnrAwWCIpWYHuw7OIVcewbHVJqoysgEzeaUCtuVgpV5b86px0cCiiB6OX61mS4wY0rOYu0IQSUzaJBJHD5cU749yeCTZiIZECCRqYhP/YzXskZrPqEEjI4YXifzERsffiYuHmCigOYxYH1kXzKQbbLHFEA2n3S677DK8/e1vQzpj1AhiKOhk1hMn3dPxAx8/NoeXvexlWF1ZFtFSFRvDZ6RYxJyPf28266Id0Q8xmeYsBMOM22sj5Q9g+z42TE1iaqSs4mHT7AzKxTxGGFKzjsicxPlSFmEK5lPyb/+X0ZkwZPIgQQLsCavoo5cIVMVSG4XGP+wP4btmRJAGx5O+UG/hkYNH0OUUvp3D4YVFdJkuRJP2vDgMya1OR10LnoOYhkTPxzZeu2nGEpXLsTgYDuCqa2EGcDhhxHTAYZuOZIAocyMkQ+A8zt/4LDcqUGh8pNd7nHtlnqgZWOPt4hx2PWMlBoFpuCxKTI57YvaC1+lFL3oRXve63xIj5nGT0/EDf+fbd+E3fuPV0nrLZ3PK4+I7jTkEP3CMVYWBZyhIFqVV2VEN0G7WkAo8lBwbZ8xMY9PUJGYmyhgdqaBUyAvv4sWl0bH+EyySNHRxofGU5l8HL9AKoxkXnWR5D3o5Xln+Pcqf2F4LmS+5rjyT8lB2LrwAD+zej9VOH/3AQtf31a3occA7QQbJEE46g2a7jd6wLyMz7I78GhkgHjkURMOwyqIjlVB4ZP4orRIdekI0eoZXHhfTBb6WHRlJPCdMdGboBcIMpYpA7C6CSwS7RD3cmJnCmy1uzUVJr4FsIg2VGEjesWMH/sf/eDe2bNmiz3FKerq4IoqRcf77T/+fP8YfvfcPkXEclMsltOpGXIYnWHCGbeYNfI/toAFK2byey/mCdruBYa+NTCLExvExbJqcxPatmzBWyaLERn4uJ4Oz01kE5P6T7UsOWnTRfH6Lex+iOdZ4+QgvVoIDzWsDyQS6omGYIDRzA0GIIRv9nifP3G13lA4knDTuf2Qv5qtNNAchPLJQmk1JXgijjejfrCVX2VeOPCoNKJ/LrxEwWS0zf1tZXcXAH6hlxtDGEClPpi5OqG5MikCwYBDStFhonODf8RzK6IYBXHpNAdFG3SruybL1FV+bWGNPEA67E/S22o9hqeJlD9ixHXl3sp4/+tGP4Nwd5xiY5pQrJESINLgSb1NiV/RqN930M1haWEDWifI1NfQH8AJic0yWTbcACR+hN0AlX0DWJggcot2sImOl4CR8bJ2dwleVkhAAACAASURBVLnbtmLzhhnkcxZy2Yy4YRYpT1TLZOUVYXImnKTUV01ottV4DoZAeUDBCzpgVdHKL9Wuo8EZ6IF5FUFbj3MX7gDV1VUZI8NsrdHEnkNzqJIkkM5jqdnCUrUGy8kYz0UIQuRQV68rOnxovAtTCNLm2RNWi9AL5RVZJNDIdIwgVMKOCQFfHhNpXvTY5kuLVeTVmfcalSfmxkOfk3CeKncyZ3h++cE5oETGjvK8qGjg/AeHmqgTY9pyRiuPXSHCP+zksBj67Gf/Ahs2bJTBMec72Y8fK6dTIcH/WDGlCFh6+OIXb8db3/JmGZB4bAHQcXumYmPDPTA8OBpEKkXv4qHgZJCzHNhhgG6zgXzORilj45ILd6hoGB8tI5/PIEMQOJdXDsTpLbZ9BIJqHpRfxujIeSPxUpwyGkO8+4HGIDckf6eqz8AnxiDpS3zeHASP+67YyqTC86vV7mD/oTnMLa3Cd3JYYQ43pOBPiGa9iTS9NwmcKU5QenDJ8bNtU7ln0tLQo+FlOIA98BSO2522BoIMbgbBPTH+RmNnUSSgmS0uDW2bViGfw3PAXJZdFB79cMD3ZI5Ko9PHlrGTHqY0gd+QfJqNHulMBN0zHEJqaGaWchmxgsAHP/hBPO2pT1ORZBEROMmPH9/oeOWifh0hhN9797vwiU98HLOTU2i3WqoK2evre+bk0uhYyaaEeQbiwI3mS7ADwO93VbXOTI4gbSdxyQXnoJhNY2y0jJRtxGV4shmWiIuxeKCXYIhiQ596dhanwizHSETI8NYtHKGBRag/B6AN9cpof6igQ6h8ju2lHrXuupyv7ajIYafh+NIKDszNY5lYne2IfdIk1SpIwOXF5xyu7+liKeQyGSdW5g4ED42UK+g0WzK+uKggE5k3JJknrPrzhYKAYj74eVmIMXqYyf6IKpVNG5YyB8ulbxyiQ8k0CgfFO804J8L5ECrCu5zlYKUNZPI5eTteFzNYnpHB0fAYXvk+L3/5y9WhEFXrVPN0JlqZkMW7kWKDN9/8HFSrqzrRbBhy/oE9HoYcnlx6gyQNLoRCZrmYQyWTw7DdRej21cifnRoFl9Rs37YJ45US8rm0yJTZPFtcRPZNaJUnY1hVm4tzq2Yiil7QFBMRezYS09GIoh+rN9HXmRwqNjiaMTslNFivP5ChUWmAbTopR3V7OHh0AbsOHEYiW0DXD9HodEU9onGqzxrhb+z/skKNh6ppSJxGMykHMUHOwzJsmhlXQw7wFfqybOkRz9MNkBQnMJ7gimdi6UVZQBCr67tDhVjXhykqmM8yKhI60UyELUPjOGUmR5yP1bFhqMTijTG0w3+/8pWvxBte/waTcpyKOR3dvhrQoY/77rsHr371q8xAMnuZTMoDo1TJTgNLfX44gr48GTSwQs6G3+ki5RGTy2F2egIZO4ENMxOYHCtjrFxS18DK5+AQHmE+qFFBisnYpgke5XPKoxI2UvqZyUViCEGYFH1ZdAGZNMncomZ7tCHMEDDZAw6BHiXB3D56zab5TJ6P5WoT9z30CBr0XoUiVuumiuVgDr0b8Tu+RspJq2vBhyCVVkftPnqYbCaNlEgNpqvAvE8sZIQo5AsyQHodKb8rr+IopQlzYopkOM2VxDAMUSM/UbxED52+B5cEAottMZM3M0Qb5rI5F123j6yqalNhkwHD+V7+ncfB51577bV473vfK/iJ4fxkP/5/h9d40lyhQGHKwx13fFHAInM7cud4kdlvZVj1Ql8hiCHMSgCZlIXRUg45JyH2yFg+j6mxCkr5jLzctq0bRW0iJse8hhUk8Sq2zYTApzNSDZDB6YuQAYdpTJGhkK8iIW43xe12g+OZatF0L9QQkSKXKSgoZ8E3odExvHGAiBxAQhutros9Bw5jbmkFg2QK7a4rjh5nLtTwdwcCf0MK80QdBeF2dsZAM0MvMjqDS8ZQEnMtelYN26wzMjOrmlSIz+Wy0bC4JUUDUqroWdkNoRej0fUGQ+W09IT8xAZ0NoSH8ugojh0/pnOWIxsnmpPguWB4jQUZn/70p+P3f//3TXV7KjX818ipUXgdDF3cdtuH8KlPfVIXkqRLqi8tLSzJKFhEMEFPEkOCj0wqhZxN9m8KG8fHMV4qiB8n6vl4BeVSTsluMZ816LqGawzGJ/YI87gEczmT1zGeaDbASkf5XsSiFd3I4GBrj5hzppaR0TYWtsXygm0l6gGrSzEQdd7tt4HAA6uETrePxZU6du7bhyZD8DDEIAxUSfa61DVWPaoca0DvQQA6MNy48bEJVfXk3IWBr5afFQnwxKTNOL9c76HZqSDeyfZsvGmRaQpxPg6Ks5jguGG756HFjkoqodlXKhnEE3Yx24ZVMEcuHVLuI1iFsxuxHjKr2ssvv1yDVNJkiZgxJ9Pb/XieLra8KKe79dbfwZe+dDtSNqe8MvJyVD8n87XT74hRQW+SCgONB5YzFrbOTmiCK2slxQAuFXNqceXyWUki8DV4pzMpJ1ODF0+8sWhoWsanOU6T0yXIEI56uYboSKMzy0cMDmYEGE/kotG0f+T1AuZ8hBkENXjqAdPzkf/nub6qxJ7rYfeBQ5iv1rHSbGlm1nQnzKggw3CTBUg6jR6TeOaaSY4rFrVlkYFffVtCIiI/+MrjYgImwzQLrpgkQIiO7GkaKMFxGixNmxUyvRxxulqzjZ5LpGCILkc2KaxNLNMnYydjBLt9H3mqEAQB5g7PgcKPNHaGcho5/05De/GLXyyFdz5OKXDYOLhQPVMTXod4+ctfht27H5HsA913o96AlbTQ6XN0cKh5hxQCOIkExkpFbBgrYaKcQ95KYaJcVKVKQ8uSel4oGMYv/YYYHBE9SRw53vI0QFtwCfOXmMDI7ytXY87GSk5GJgZkxDqJcKfI2/HON0ZoygqmBuZ36fHYnRjA7bVESafR8cvtD7FQreHB3XvgJSwsRMPXvCFqqzXBEvR+PbbAbAeNVge5YlHTbLwBubikUi4ZsiTDMMWuh2bDztooJodveCPQIxL8tpKYHB9Fjjss1ORnV6Ru4BIEoJ5Ksxei7Q7l/VjV0tNVyhU0Gy2JhJOVTaMjFsfUhLs0aHjMk2MKPCvmj33sT3HppU801fKpltOtGR0nqdwefuVXXomdOx+Ek3Ew5NAyZR6Y60RgLJH1YOginUhgdmIcmyYqmCikVUDQ05FyXirnkWYjn5RqekbSdESxMdNTGlSR4TGfs8w2G430Ge9FfRLVpJq3JS4X6jUM+8LkfxotJJCs6tEYs6llSTqhQKH5fRodU4LBoAuPusatHgKGU0ElfRxZWEbH8/HArkeQzRcErpJVU6s34SWAdr9P8M3kmClL0/4sOPgZYqFDFQpcW0Acz3EMwZSGH1HM2YcdKRY0qJTPpOFYZFM7ov273kBdnlavqxBb63no+wn0mR7wc6dsZByjLqXpuoytgkWhN0V52a5wOhperCLF7Y1vf/vbtT6K/ddHQ8b4xw6vmj4KAhyfP4Zf//Vfw8MPP6SNfw899JBAVZ7sNhvh0uPNwm01kbNS2Dwzjc0TJVSyNsaLBRRyaYxXyuxeIUOjk2yqmQlleCSQbNiw60Ks2kOGkxf3XWVIOiiGOlKXYhyR8wimg6GiQa2gyOgiGQtTaUYFRxReRfD0BmIx80Zid53D2QMvxNzCMpbqdbT6Axw5dlyEAx57u9VF1+2hPXBVzWbyBbiDQHARPyDHFfskE9gWOu2OhsoZOml07NbwoXZWgj3XFAq2jfGREThWAnnmYWQdK480oXTAKpY0e97oqTSa3S48ge/sSPDcWYoa+XwWrU4b2Uwetp3WohcaW6wcT1bMr/7qrwqno8rTKejpInwr8iLkyb3iFa/A8WPHMD0xgWNzc+CmGp6UialJfVi300bOAqYYWsdHsWVqDOOlvKb8R0pFFPMZgcIS9IuGWlR5JcmEoDGZ/Q1C5lOcFCMHiBeJXo/CYBJsMhup47kBTUeZkGlmQ6NwKho7J8RMmqAQTZ8TkT8VZuUtjbonVdypEED8UTteKbzTczG/vIrVehPHF5YV4tnu44P5E8M7WSCNdjvqHJB4YAnqIMzCYzGsXr4H6exQt4Y5HOGSTNpBIZfVIBONjxotOc76WgS8ibv10ewNUe97aPYGZkDcsjU0vlJvoiTAt4tMhr9voVQeUTeCN+705JRUFpod0z8ulSraS/E7b3gjXvjCFxgavfq9pxRkEnmQdaLSr3nNa+TGD+zbJyUmagRPzsxoEOXo0aMoZNPwOk1sGKtgy9Q4zt+2GcVsRkkyNUhKhQzSFpPuOH8z4Klhwpo/BQSz06Aq1nzRe/B7EevbzAyoCU7vRqdHGQpDBRc0x3xOuZylJF+Zn/hlJt9TjieMzTA86N1ofOxiMF2g8bEjQGWndn+A5dUajhybx9zRY9i4eYuUQ/lg7kQIhbgdVQJY0SZtx6imp9g75QISpgjsMLhGuFG4Wtqs+QyBcikPO0nIhUyahLBNUgQkwt3vo9rqoRsksdrsotVj5UqjTmKl3oATLdqTNMdwiJkNG5VfkgK1acMGqcezJOYsbExT/8WffxFYEJJiJq9/KnUkYsJmTKfhn5SYP3z4MPbu3oN+v4NcPi/hlr0H9it0DHodFO0UZitFnLVxBltnxlHI2CjmMtIcqZTzgibYrOZFUcUZGQoJnjQGA5E4ylcIAtNbGQ8YhyWzNYfhNQGtoVEXYh2bbg2XC0IjkmMaYByGiaTxY8FAkzsotyNOpwFpYXLcckPMjlWfUQg4eOQIFlZW0Gi2MD01iWa9EVHVKcJI2lZWCk/8OT1bIhUIMDdNfn5WA/jyxuHhc2kJz1m5mAWCgcQWSRjgzEjGYsU7RKc3QLXTx2rHRb07RK3TRbpQwmqjpSEiGh1ZzBEUqSEoAVac2UBCE2AElnlOuTGSyp2vfNnL8dJbXmKihWY2TqGG/3qjM8hEgE9+8pP43Oc+J0oQc7zt52zH3v37VEhQIgLeAPkkMFsp4cKzt2FqJCfqOcMrPVwuy+W6nkIM70DRzeWEzPyBQqvAX3Ym0kL9k0lHlSzDbdwsN0i+8XDKf2R0J3qsnPNn/kUwV0YbLb1LpszMqulsGEIoDyDwBgg0vUXMjQQATzAFrYOjh5yFJfZ15OgxzC/Mq0odGxmVpBkreClFWY4Uq2hkzHH7bgs+w7546txJ66mnnM/lFDrpeZjn0dvmMgnknDSKhYJwzHI+IwYMlQk4Jjlfa6HaHaBBXl++hCPHF9AbeMhILTSJ0dERdFptCVEKwonIBDS65eqqZNqWl1ewceMs3nLrm/DUp94YFV88jlOo4R+DmOv5dDS4T3ziE6qIDK8rkKYbuW+8+ClWhm4X552xEeds3oDN0yPI2WzxWMpbQn8gtF7VJ+naHLJh4UB+HLuFqgQ5pc5eLA0u6j5Qf84y0+9qs5HFQjCatHc29jWUbCpZDZ1EnYeE5HdIFzLeTp4uqo6FBNHwxeDoGU+nIXLj/Yy4ttkvS3yOAzwUajxy5IhyJSboGzZukqeo1+pa+8SmvjimZAZz1NJzo2o1UFqiFVGkdaUt5NNZU1Sl08ikU4ZRzBYYc9chxb77Yi8v1ztYbPax2OigRfGfAFhcrUmhgO0uBoqRSkV4HT0daWGcAeEGb9LnG22ur+LNDpx55hl459vfgfPPOzfCDDlHYbz/yXz8GNXriQHhuM/5hS98AaTFVOs1ycpTMCeW9yoXS+g168glfJy3dSPO3DCBjRyuyZPuYyS/CAcogWXlFGmO0JsRBqFhMJwSJklxCCdFIJNwAEMtZRiM8pDxuiQVEOBl4s8LbWAQQxSOWMNqkcXFCT0qK2MLDLk0dkIxBGg5dcWbQWyReKkwp8G4jmnAKhLqBlC1k4ZAz7Zv/z4ZIGVhN8xuRLaQV/OfHo4FFVuErFLV62Q/mW0pdimYhwZD5b70/Ew5ivmc6aWqkGD9HSCgOpTHPLGPlVYPy60+lptdHF5uoDI1g5179sHJ5MUoYeuM3RWSDXhDTc9uVLHHfJF54/LqinSKOZBOssZ/ecktmJqckLc1OsWnWHgVBhsl6Ayvf/Inf6IFvqzciIAzh+FFI+GQrAr6Fc6vXnDWZpy3ZQMmR7IyujQHQCivH6ll6oIzrDGcRjQm6v9q2ivF6S8KUpPm5CCXLwgK0aynZfAo01f1SY5D4FF2zBQFoqZHoLHk/JW7aQ9SVNkaupRCOlUzNbjsiWOn7YxRn5nuIyZPitbEFpjr6gbjjAXFExeWl7G0WsUqV4P6PmY3blTflDek5FzZxVADP4Fk6CEZBJLFGC1kpEaVTgEFKrwTJopGG3W83L7jGhoU9VeWGj2stl3M15pY7QXwUw4Wq3Vp7I1PTUqNnoUZRRsZWs/efq70kJlzEp9raylMHxs2bMJznvNs/NorX7l2XDxnp5ynWx9aycl6xzvege985ztKUDX0G4kHSh2834XlDzGas3H2phns2DKDmbECSnlb+R7hXZPDAL6A3yRCQho80czRyByxHIVYO5NFJltCRju9TG8rDp2i4mj6PkRKHRMj/2/YJUbYxyRuUHJOaJZdAjMZRU/HaStm8zJTM7ijXM5s4yHEwrckgZQDMfTIvLl4QVlRtprUNaGCfBVLqyv6PqEjyooRw2NI06I5zxd1nQoDgkA8FwXbQjGTMsVV2hbXkLQk4nmEPDQaS+iGy1qGAxndSstFtTfEQq2NIF0UEYHijoMA2LBpE1ZXl3Xsk+MTOpZtZ21XqK+x/+o4yrdZvVYqI/ilX/oFvPJlL4tw0VO0kIgLCF6w/fv3401vepP+HBsbU6iJWytskjPceb12ZHTTuPDMzZgeo5Ych3JSYhoTLqBRUKjGC+jpKEjNBqCNtKhNWYlQkzPH+U+Cx0ZawUAcZCmrYCAzgwPXrL5MJzZayCtYOIJOjDc0LAp+zwDPCqkMmxoQiDjGawPaCWNsMjoeYygvx4qUU/6EUJrEJntcodlBi8bY7UeGG2gckyOIvCmLIqRa6HbbSi+kZzIcoJRxUMw5agmSYcOhJcEqYg2zanXhDwyTpdF2sdruY6njotHzkcpX8P1du2HnCmh2eti6bRsWFo4r7ZiamMRqrY7R8UlMEEc9Mqfj4LzJwsIizjnnXNz2oQ+gUuIa0FjLxAxjn+zHj53TxeNuX//61/G7v/u7Zruf7YiNyjBJryDJrKEHOxxiLG9h28wkLj5nKyY5bBPldDQ6hckIiugMfAzDlNB26pNYmSxyhaLaTWIMR+0vadGRocuKL9IFiYUQVX+wv2kw4bUBYqPfRq4Zf2ZGF2VjESFAMwfGFqMlIhyEoSoS8zfy1thoH0ogsdXqqHqlBsrKalVNeFa2bp8zIdz1RbyNVsoLyehoQGaCvQytOUYFCkKGgaTRUpGyKEctxyqlyNsJ+9bMRDA0lTSPo9poY7U3wFLTxTDh4OhKHavtLhI2uxJ9XHTJJbjnnu+pkJidmdWIJMmvXOu0tLBoVOvZwpSavYXPfOYvBOxLE1kzHqdgIRFXsLwTPvOZz4j4x7sqny8KHKZQIMMKn+e6PYWNkXQSZ0xVcOmOszHL8JrhYhFOklOAhsKEXaw0u6h3yc4geJtSs9xhv5CsYGl9+AqxWj4X8sIaBXV6hKyVkEonrYhKTlQLUOZGfRNTL0St/1CekaXLCSlAI8WlASIaitTQze4IKubRmAhTUG6i1mphYWUVyys1GRxDLOcdpK4pDTxOcplJNd5Mmo+gjFiIiBnMvbFdKceTxUvCK/NPJwVUChnRvIp5IwrEAXRyEJnn0ehELHWHaPY8rEaQCZw8du0/imS2gCFPS8rG1PQsHnzoIYxURjA5MSGdF5IIiqUyGg2q2luo1qqYmppWn/Wtb3oTLr74IrNlUvnuiW3ZJ9Pb/VieTpVgNEn1+c9/Hm9729vE6yfeVV1dkSrQ/LHjqga9YChQM5sY4twNE7j8/O3YOFZGmUPT7EIw7xuGWKw2cazWRGfApJj8OKM5F5I9Iq0SW8mx0Rsx02ei7ziOLuBEpYhyIS+oYXSkDNtKiBSatrlPgtAKZSxobMz5jMlp2ioyPTNBb2ZJidVpnoD5qULpEPV2T2qcSytVrNYbSsK18pPbeaIdXvweX9PhQI7aYcYQNbNAqpZCeSBMTvIOKa55csQe8d0uQr+PSiGNCluE1AMGgeEE0slAPWCC1czbmn1PletSm/p6KRxcWEUik0O93cHo5DQazQ5WV6rYtGkzCnlWsxlUm1XMzm5SccfzaJjfSkBw6xt/G1df/WRjX9HsbNzFOWWMLj4QGt7HPvYxfOhDHxL1mRP8HMohLFCrVoWzqXmdCJAO+jhzahRXXXw+Nk+NoESjU0KfQq3ZxaHjyzi+2oRPzMwh28SAvl6YUsiiR1laXjJsDeZtYpxT95fGVkCpmBU5kaqVND4jI+Yg7aQk789eptkAHSDJZnjUZlubftfqJNOcZ9+URqehZoY0Eia7fdGIyLKlvghDEStcHofFChv0bqTRR/I4qu5Nk5+tM54TkU3Fp0sKdkmnc+K80VgFHXGybthXH7pSyMkjUwzSIUWL6lW+J8Jmo+fieLWDdpDC/HINDS9AjV2SZArFyij27j+EYqEkT8fr4oW8eYbK67qdPkZGKjh29KiJCvkc/uB//j7OOffsH2ALn3JGtz68fvnLX1ZOxwvOi9TvdQRCkpmh1ZEsQuGhaIeYzFi44con4qxN08imuErcEhX88PF57J+bx2Kti/zoOHKlkkKCQFjXV5VlCpSuCVMa7eO0lGvkJsplDXfTa7B/SdPK5dLygOx60LPks0Z/l57OTpE6b0YX4xBrBlTM/IKm75mD0ctpD1lfY4MSoxb4bVSWNGPKXqX6qGYhCuM4qVlaNMd5Ws64SgdvsMZK1mQcaUpciufzHuMUG6vkoeAeGiXDao6GikAq8smQRNKhyJrVDrsRbfQSNnbtO4R+Iom2lrBk0fd81OttVCqjUiNlcVco5bWigOryvCtmZqa1t5Y0KX6O977nPdixIwKGI2mKR0MS9scKr+txui996Uvi1RNwJADKhR7kiIn3z+2A0pvro5JJomQFeNaN12DbzIQJuRmG4zoe3rMfy40OrHwZ6WLFsDEGhhXB+UuGU9LilTdyuCXC9ignpmIh9DSMzROoTdT+0GzOSTsKv/Sa0iKOmBz0fsqZopkKVj0MpTQGDhaxNUWjY2FBXIy5JEHeE6GHeKtZlBIvEMlkc8gXimaHGdts1LLjelBtawwRDI1+nUQYNR3HroYZEmJKQGiH86qER9xuR013FTwM34KVuHOD6wiGAoQX6l0stXo4dHwJftKRMZZGRjC/tAzPT4hNwkg0MTmN8khR+CE99sD1sGnTRnl6aiezS/M/3/1ubD/n7DUpXlH4Ty0Sp5FSjRWKCDi+853vxNzcHI4vHFc4IeuWwyNkglhOCsN+B0UrRNkK8OynXK92GCf5OSG/slxFnbOmYUoT9HamIHyOl4O9UM7K0nvJYNgqYkuIHYyQbS+O6XlSbZeSp5bYafom4uCRCMq1nAbv0oZoIv5pC2kCzawaI4Uks6knMPK0g74+Q2yIJFca726YKfJs3DuWMSAu0f/YiyS59ZAVL0kqYvoalU5yDPn6rHL5JwsCvgf7sIR6CP3Q+NhNYcgeen1QoY5D2ryp6FGZc3Z6HlZaXalI7T58TGyT9gDI6mYl568vkkE+VxAut+2ss2ToHI1cXFpW/jk1NanjZjXN6PG2t7wVVz75Cp0PevJHa6HJj+XpeAHixWn0evR0bIV1+x3kM1msrKxqMp6x1c7YMjq2wYoJH8+49km4dMd2CJ4MPNRrTfUSCZVkKmPIFEd0UU9AHQRzLe1v4MomegO2hUiTZ0giEEwMi3MNxMJkPFGXgsGTXpc3iNZ4Mpz7PrLFrGY5NKzNFhg9E2ERty8GMDcxkmbP0Et6koR4KP/A0T5hhTnYxLoyeVNQcXcFd1jYacE8HJJhQcJOQq1G6X9OzHPi3mzo4fpQhl1WtsOhq6qUW7uNilRfDX5/SFyuazx7woDUhHiYRS43uth/bBEP7j2AWqsPN5VFplhWWsDqdOPGzep88H1JvlhcXoWdzYhRwj4vbxLmeseOzmH79rNx6xvfiK1nbIkU6k236Sfu6eIcbk3nLOLSxQUFDY6wSc/topjLi5nKHiQvKCW9hlTXTHjIhQPc+KRL8ZQnXSrhak7Va8Ld89HzAqSyReTLlchrhGKJcHKflTEvKttJmrUVnsSwSs9Ez+ALOCVmJ8KBprqoL0yGSERbZ3+TzopacAy72bwqSlbF5AHwjmeXgMM45APS6EzolMKIqFC2nUGKI5AWvRlQbbU18MxtimwrtTs9jSXyi4pODJlUYSKxgUI/8rq2rQ4FP4vhD0aDzyQWcNlINA+rcU2uDRj0kXNso0DAkO2H6PmQvsq9Dz+CVt9HZmwada5N6HMVfE6i3yy4WLycd/75eGTPXoxNTmqhHudvSXvig59369YteP1v/haecNEFa1vBY93ik1m5qhkUrq8G/o1X/9eMLr4jyK74jd/4r5g7NidQs1ato96gKGJGM6BkR1iBi2Lo4apLLsBNN1wHKzCyCcxveNFcVmr5InLFksHfouY7mSrSt+MFY1XL/my83TlBBc2eci3fZQhjr9RsUVQ4o5I6q1B2GqJV68TiuIyEBsfjI4WHF8gQNHsYcAaBsxH0kNyYHU1KcVVAo9nG3LF57N63H4urVXS6A2QKRSOATWXNnBH5yRdL6LMlRXYJm/ucb7BSqCt5b8mb0ajTWSPvwB7r6Mi4flc3A/lw+QIoiMbZEu7PIM4ouTEOTnsJHDg2jwf37BdAncoVsNJoaKB6y5Yz1GMt5YrIZnPYdubZ2L13n/qxS0vLmBgbl4AOc3DemOPjY3jXO9+Jc889x0jGRjIWp5Sni/l0sZ3S+5GJ+ta3vhmP7HlE861M8czgGwAAIABJREFUxBcWl8wWGU5GJQKEbhsjSeDyC87Fc57+FNghk/S+Priek85qWw1xORpNnMflSmVx+6VwRG0R11W7qdVqCG/qdjvKDUn9MTQkX0tLRssVtZwYVqVt3OZyFCNYYwzYgZPOGa07yr1SIqzbgedxyp/FgIe266HebGNlZRlH5uaMKE6xiPHJKZRHxuTtqMzOVZ6Hl5axUq2iVmuoaqWHZRpQyGQxoiUrOYxqxtdB2mZbLRRZgNSoNnl51Tq8MIlCaUTekzfXwuJxJneYnhhHqZTHwuKiJvsbHRcud1u4kXoTvTy5i7xB0lmdj3KxrMm8iakZLCyvIJW2sbK8gvHKqKAeYZyZtPK7j952G6amJ1Vlx8Z2ykEmcQuMhse7jyeIiuof+cht0YfJ4vj8vPZqkbLuJEJ4vSYqqRQuu+Bc3PyMpyJrGdl6Ncu55pLETLFICHVQ1dJHp91Gq9PD8nIVh+eOoNnqoMMwMjCrjEjhIbzA4sWnUDaHWXIZrsqSl2PLaXxsBBs3bcLM7CxGxidEKMhwhJH5Jj2dVJfYM22j2azqTyqJcjiaMw5M3lkVb968CWdt24pyqaRC59DhozgyvwgR4+0svrfrYVRrTRkl6fC88ANW8L0epkZHUM7nMJLPYma8gImxspge7L9RKoOFRzJdwP27duOuu+/F+NQMtu84H/sP7sfCwjwyXC2aMzlZnzK6XgiLVTp7jSTfkfLEaa9CUV0SKldNjU+qmMjk8triyCKDsE+lQI2YnKr0fC6L33vXu3D5FZeZschoV4W4f4/CONi/K7z+cPRdH5ljxglnIV732t/E4SNHNGN54MjhaI13iASHXWgUYYgrLroIz3v6tSilqckBSSLwDq+1mmhzPpRrkAYD6RJzn6vZu5pEuVJRZZrN51AgEzcI0HH7IiPSCxazjuZq2ccctLvot5oY9royojrzNW7TyeWBlINNozPIZgo4Pr+gWV2q+rgiSHblBSnZ2m21sXGshCdeeB4qIxWMscvB69tpo1at4eCho+oKbDhzO86+8GL87e2349jCYlS1GqHDXruN8XIZF59/PgK3jz2P7ETK72HDzDg2TI9jtFJAsZhXH5TVew827v7+Ltz74G6cdd4FaHWYZ5Iib3ZSME9cXlmVbp5GEtkfY793QGwxkAZzu+OiWBzRjTs9OS3YiB445Vho99pSDCjlixJfZF75l3/5aeF4IrhSgo39bV7wkz+X8+/L6X5Uyrfe8OL9BR/+4Ifw6f/1v9SJqDcbqiTjpjblwDjdf85ZZ+EFNz0NlQylGnpYWKmiWm/qjiX6z1DHqbBSqaC+4dZNG9FqNvHwI7s1Yc8ppqMLi5hfWsFSrSYJB3pHeD2MFgsYyeVxztatOGN2FqVMGoV8Dl4SODC/hJ0HDuPYcl3S/GGQRImD0G4fns+CpoP+kG0sS7tgi/ki3vDSX4btdoQFEmTmuijmjjvvf1CyErnRKWzdcQGmt2zFQ3v34et3fkNYGnux7WZL1fT2bVvxM097Gvbs3ImVpXkM+2102zWUCxls3bwBExOjgl68lI1eaGNuqYUvfOXrsPNl9IMELrnoQuzbs1uEAaYHy8vLupmZI1p06SycmHqkLNTbFMSGuhIj5TF56ZmZGaxSjBssbrjYeUSYoWOn8eSrnox3vOO/GfLsmtFFXelTzehinM5UkifygPvv+z7e+ta3YnFpUR6DO15ZZapK7bWFsm/esAE/dd2VSAWmNUQ8j96Id/zs7JRATbawRGIEUF1ZwsEDh7QQbt+hOYXgwsg4ji2tYrnWgJXL6k5PDrvqUXbrdTzhnO3i7o1qu3VGi+QypTE0XA9/d8dXsEw5szCEpGakysmZgBDtXlejfN1hiM2btuCWm54Bu9/STot0EnDCAMePzOHB++7HxOwmZEfHceZ5FyI/OqaBofseeAAP73wYc8eOKaebmZzAhukplHmM7ZZoV5Qk8wMXwaCrDdeVckHFiJMvInTyaA4S+Mu/+zzchI2m6+MZT70R3/vOt5DPWFg8NifCq6TH0jZGy1S/yik1aXT7eGDXbvSHQLZQQaEyqtyaKze57C+byUr+jCD5yMiY2o+3vOxl+LkXPj+Sw408HafjlPie7Nr131m9/qi3j73benHB+ePzeMub36zJMGqusa3UbNRUFfIil0cqwqaoP8c52MOHD2Lj7DSedNmlUm0i9EEjIMzANU3coLjr4V3C8nY+sgeFyjhmNm/Fxi1n49jyKu596GF4EReP1XG3sYp82sJNT70BmdBHbeEoKoU8Nm7ain6QhJWr4HsP7sL9Bw6g1+5K1mIknxF/jXldo9vFfLWGYdJBeWQcL3nes+B4XfU/c2R7IMA/f+s7Cp0EsZ1yGdnKKMpjE0ZZPZ1WKONDwjQkjHI5cqcl0UfOzpI8SdRv4HbU9qKXJWmGDXveGG7Cwee++BW03UDGP1LKIZsKsG3jNIq5tGTHKIdbKRVV9JBEwHbdscVlfPPu72FuqQo7w+OqmOk5m4JD7Ho4MvxJFmb5Iqx0Dm+49VZcePHFSNmm8S9SbKT5dMoZ3foKdj2QSEP88Ic/jC/efrsm2IlLUb6f7THmZE42o8KCd76T9LX2/Bd//nna/UV4QOMy4RAkKPW6bSzML2DP3v3Ys/cAJqY2IFesYMPmbdi2/TztXr3jq/+ER/buU/fC7bREgrz4gh0476wtqC7MoVdbQbvZwOVXPBl2royEU8BDe/bhjju/CTuRwJbJCVy0/WxJzRLEW2nU8eDufTgwv4zAyuAXf+F5cDBAnhwEYn+9Dub2H8bGTVtENs2NjUla1cnnBMTGPVWG1UyGsw+eAHAWOTRcMjtI42KHg8NDzNUo1EMYpN5zkS6MoBda+Nzn70C93cVllz8JGyZHMJK3USBThprCDoePSC4w2xgJvYgF0+rivgcfwb0P7dU8bGlqVjAOh9JJCOW+3MlcBlvIm0tamDnjTLzxrW9DsTJihBRF6zcO7tEgcP67cbp/y9HGRkjOVnVlGZ/4+Mdxxx136M5mdUujY7I8s2FWwtEZJyVdkwt3nIXrnnQZnMBFynfhgIAx02moajtw8BBWVlsolkcxNjaJQol3LxeXZDW1zpVHh47OaeSP1d1opaTXDr0eEn4fyYAVbBK5QgnTm7bBS6Zx70O78Bd/81lkLQvPftpTceHZZ2HDxJhC7FK1ir1Hj+Hrd9+L5WYbN9x4PbbMTiGbCGD5ffhaAUp8j92IApc/IOFQ8MbMYOjEarbBrFwiK1gMZiL8yploJBTBDpSjcYkKOxLUDNbC40QKS/U2PveFOzA1OY1nP+NpuiGTXk9zr4wA2l9LbyTJNKNzx6hC9aZDR5dw5933YbHVQ25sEsXRcTRbDKmOCqBNpRy2jY+iMDaNJ153A27+5ReLra2Z4kjT5QSr/+QndT9W9fqjqtk4zyPUwUT3A+9/P/72b/5a5EaemJXqKnacez4WSPLM5xAOBrjk/HNxzeUXIR26cEIXHMthy6zbbmPh+Ly4Y1Yqj0y2oHHGbK6AkdFxNbFjLV4K+Ggomjgdk+V+R/OqVpL0S19gJ2wLmeIonEIFn/rLv8K37/4Wzty8GS949k247MILkPBc9Puc2u8pbN+3cw+++c/fxeSGzbjx+mvl6XIWG+9A1uISvIK6EqwIKURIJSUpB0TbCUnnilbHGfYw51xjzWPPEEb5PXqpeNshRQ65Durw0UV85m8/h6dddx0u3XEmEtzsnWAEMNuuCWyE0YC2esE0XCl6+pg7vopvfe9B7Dx0DNnxKYzPzqJWXUE+7SDLkUT4OGO8hM3nXICLrr8RV//McwT5GKMTjWNtLcF6iuu/5XT+v/78UTE6Ayga/Q/CD7/5W78pWSruA2O4Pf+8C3Bg/34UC3lUigVMjRRx/ZWXoOIAdjig4K9CEYsLymqlUhnYDpfOpVEollGqjGrroJYJiw9HINoV5uRHSsJajSn5UmhfLKuyTLEA386AgfuPPvBBzB86hGuuvBI33/QsTE+MYdBvwx9yyKaPpdUa5uYXcdfd38PxRgfX3XA9NkyWUeZqAYf8vJy8nPIlUsmltWJUowSs8u9mOOPEzC2PQzsrOOxjLicb/MZLGYBXZFEvgQce3o2/+bu/x6+89CXYWMkhcDua9Ge7jtNkHMWkLookMeg2aShS/gwxv1jD/Y8cxN0PPgLki9h01jasrq7A9ofYNDaGktfHVM7GuZc/GRc95RnYcfV18EIjuSaj4yGTL2Fm407641ExOsNJo1wBmR0p3PWtb+K1r32tPpDb7eG8c8/D8ePH1RMdKZeQs4FnPe1qZDFANhUKROZH5vQSp9+ZYbCVQ4mKcmUM2WxR+h9sh2n+lPp3ZNRylI+DDvR1HkNYNB8RS8CSTOpk0Oy5+O+/+y5YwwFe/Iu/hEsvfqLInZQEk+EFQ4Xq5eVV7Ny1B3fe/wg2nXUmLr/oXIyP5FAscJ60BNuh+lFWRU8yHJppLTGco9xIux+MYRn7o2cz6gIkiEp4W+KHpleslQCcu3Uy+Ku//Xvs2rUHr3nVr8D22ggH9PZk0BhVgIGo+tz+Q+kMjlt68lT9vo9qvYe9hxdwz659WO71MbNlk85PJvRw4dYtyHt9pPod7HjyNbjipudg6vxLgKRRMI0kmB9/RsdimzMCvOH5Jyk1r33Nq/H9798Pn4sznDQu3HE+zr/wAnzzrq+j11jBM2+8BkUrQDGTRDjoK1HmiaV3I6d/pEwAtay8LEmiZJJMEXNHmoW9JpzD5xYeehRuyEmpK0Evx1E+9n8JnBJS+MD7PoBzNm/By//LyzA+PqEFbB4r3zb1hSPZ114PBw/N4c77HsZqu43rrroU27ZtFEs5X6wo1NvJtMYnE17f7KegB9JsgQmz0rqLxSNli4Y7p/yPx8nnKsczSunM85gQvOcP3qdC5Rde+HwMW8sKqxw4Eq8vEqRkC8som5p2Fr3eYJiAOwix+9AC9hydx7FaHblySZvAN41WsH12Bu7yPPrNKi645kY86Vk3o3DGDgQJMpq5FMU4tseVpzPVSSSzqjVIZoyPzfZn/NRT4XZb8LttXPukJ+GGG64VYPnpT30cV19xOc7cOIV02FeyrsknrijKFTA6MSWciYI8lPbnrITZDMNJFcPpo2flbi8ybjUDSzpTGCkygaLSDpJE2i0Ln/7UZ3DXnd/ADVdfhWf97LNQKBY0W8oeMNkcJE8OudPC97C8tIxdR47j7vsfhJ1x8Nybn4exiQn1kznDyvFJi95myKFyI2bIlpwR5YnT8TjMmmxJea805kLRoCSOTf4hF8wFgUYCP3jbh/Hc5z4XF12wA06CzBMquBv5Mg7xGPsly9jIZdCncm0TfSob/kcXVnDw+CJWW33kCyVs27IJ2zfOYqKUQ/XYYRyfO4Tzr3kKrnrBi5Eem1GOyJlhLTwm/ET19cdDeF0L/uvONb+nSBCGeP/73ou/+OSfIW8DF+3Yjmc8/anqWnzi459AqZjHNVc8Ecy4ksMOHGro2A7S+QIqE9MolcelIEkmLhv+kqjntD7VPunydEHMykp6EP6cmY6wL2mSUMEyi16nh3e+/Xf1/Of97LPxhIsvQi6fk1eiFxmQzsQeZr8jo+t32ji+XMdDew/gvocewnkXPRHXP/VpyFJGlWujso4gDEIi9ETadq7h7ROpEG88GmLMP4yNjrkgBbI1UplMyviYx/7jHXfgn//ln8XYGR+pmI2QqUS0yISqBcazsXDizWekeCOJeK4D8Abq0swtrGBxuYF0Oo9rr3qyduVmUgTOV3Do4EFsv/J6XPbcFyFp5xGyIFI9bKRymS8+ro2OTon5yr9859t49a+9HJOlHGbGR/GiFz5fF/ve79+Lr375K3jFLb8Il62hHOc/AylEMpROzGxEPl8RWZIGpFl9z3gMkxNxpsDkSNT44ACKtE8kK2YGqelJRsqj+H8/9nF89StfwSVPuBDPv+lnMDrOHDFL8pAoVkOSP4ckcfYjWQoPiwsr6Lge7nngATy0Zz8uv/oqXPKkKzC7aYMYGlxWTA9hZlmN7oiKA98XF49/Gm9sKOt8aJGwFRtiKP2+hx54AF/72tfUc37Bzc/CpZdeKrZxihWvNPa0DMKMKzKVIDOZiqGR0VE7j0kkt/bU2m0cW67h0MGjKJVG8JTrb0Apa0sli958fnEJF173NJx55Q0InJyMTHGBXvtx6emiCii+180OLh+dVgsv/YUXwu+2NOX08z/3XIm0UL3ywx/5MC574oW4/IkXAcOechV6Jzb1R8cmMcIBE84QrC0k4YoASkaYdZn0NFK+TKifIXo4CxkOx0h8xrJw77/cgz/704+hVCjgOc+6CWdv3aL2UTqXi5Z3UHCHXq6rlh1DIEWoqYhOSbGe5+N79z+AvYePoMgdtDPT2LJlK0ZHy6rEqRfC4kbKUZy94IbDSB2A6QWn8iVmSNZMo4HllSXUanU06zUxmyfHx7Bly0acecZWUfAlkSG1Tu6DNeROs2rA1Z+qIRhiIwq9IKME0BsOxNhZXK5ifmEZ+VwRV13xJBSyjnRSgkSIphvg2ue+ANnpzdI/YR5J2SLhiFpVagTDTz5KdxLaYP9qPW0kzqPtiEbdkmHhjn/4e3z+7/4KrdVl/Pzzf1YS/kzN7rzrm7j7O3fh53/uZkxNjpk1mO4Q+UwBMxs3SOKfeZek7iMRa3k7GpvyI1YV5LUxnBpmMffC8oIcP3Ycx48exec/9/daMfCUG27AjddfjwxXl5Mo6mTWvBB7ovR2ZNNy6TAr7ISdWlvzSTyL0Ma+AwexuLSEpWML4vPxd9rdrt4vV6AuHBWPEoYMqVPBbC7QLAYNcqRcxPjYmDRGqJJUzBXUJnQoeqh1530VP1wvylWfLMpJZacQEc+jxIA8QwsjOG6SPDOL0fU8UZ9WV+tYXFxGOV/CEy68wLCWU4CVyyMzMYsrbnouQocrTNmkS5odH2s5XaRaetIBk5NsdD/ALF5ndMw3OA3FdhhD2O+97S2459t34TWveiWyDtWRhmi2G/jwRz4kjbRnPP3pYsx2Wx2MjY6pdcY1TRK0FixlNs/4RPS5LFgDw1BO5Q88EQcW5+dx4MBBHDiwH7Uql3VYIhGcte0MbD/rbBE8ORtL3EseSUM0gdkDxhnXaFaBRt0ZuqJSUcdEWBY1T1SzmOPgzcGui0IqzIysIUCorFpbSSBVKXld7rZNGL05bnSM1wusbb6mmii7DWZbCfUF+D48FoZVLZiLlutxmixer8D9HGTb8KvXH6DZ7OD43DF97q2bN2mSjoyaRLGC7Vdci007ngCfFSuH2bVj1syI6B6JeHSPQr//x6c2rb8R/jWjM4g58zCzsOOv//yTuP1z/xsvet6zUMk78HyKyti4++7v4Ktf/aqo6+eeswMTo2Papkiio10pI58riVnBu5k5F8MrZbmatRpq9SoW549jce6w1itxHoEKk5s2bsDU1IQWwTGUViplFHJ5GYhNTV5uhYlCiSb5XSoGcHSS8vuc3KI2yUB0crN9kSKNRvOYJEnR3Fk4nFghpBxvPeXLdE3ifM7AKJxeE74XCYXHhQ8/G19P1a8wv0BcPzNFxsXMNHLOgRgdZN7MzMG0soB5KWd1kUSr3ROZoba8gkoxj1EyhUMflbExZGc247Kfvhn50QlRoRhaJVumKijCEx+3RqelIXxQ1JmjgimFhi/f/nl8+uN/hl9+4XNldMGQmweH6ityaorM28OHDmP++FF0uJOBs6YSdDEoPo1EqD8hB8tGTisAKNmQ1tQ6CwPK15OoyG3ZPJkUqikVC5pzNdOJ1CqxYUuz2KxYJwdOcwucKCP1KFbf9DwNcGu3RdpW64ueIMmhmkjCTJsFte/CqEQxl2OXQWkZDUjGxIKC3sQsJeGXiYr/h733Crb0vK7E1sk53nPz7dwNNAJBgmiCQQSYQBGEKImUhhJlSZZVMyOPgmds17z4aZ5c5fKD/eApy7Zoa2R5ZAWLCpQ0oiwNgwgi5wYaDaDzzeHkHF1r7e879wAkRchDsMUBbwHVN5zwn//f/w5rr722VaA0vL5bxEyvytkMgcoDbtsmx/CbjY6FhDq79KzszMjoAmi1B+g0W6jv7yMdjRhdPxxGaXkFxVvuxLse/AwiHEgn3slj4nA4BzC+/43OtWdUF9m8JqGKevUA/+2/+ld48KP3oZAIYdipIR6cqPXFi0KPQhZwvVJGt90AmzNU1PTSN7bvnorrDItGI+cXKUXsr3LmlKGM9y/DGR9HCrtAWq1Tt9xHOyicuDWvuhaH9Ac2YD0wkJlk0gB3e6lTEBZWx1lXtR8i/J47y2w5Cb0fxW60jESrRnsGEouxYaidPwbmaEr8mRIQAhlSU88ACz+oTehYHpRFgwoIZ3Q8T3qupRp+by2fzdDKvJOdiU6jhebBvrTueONxbdT8kaM4cvf7cPbDD5qus7ybU1G3Vopp+LkK4vsvvAYOja435BINa7OwZP/C7/3fWMilkI2OEew1ERp2QTqXUaSouxsXWEuwl3AB6TmTidOSc1wvj/zT6zGEaU6C2sLuZ56wiGT/A8Le+MUQyipSCT0FeSiq7YbGlZPR8LiJZmj0cAlbw7wBCaWcUKPSO28MjkVyvoL0IqH5zM8kBmTs57Yb/pZoj4gItp7T9FcYEpm4O6B46EBtpiEcqWRPlsC3Y66M3Q2h8OqNjnmlhozM0xGoZNdlOA5KjKjHmeN2W6I8hJVI6Cwsr+CW+x7AsXvvt+EknRW3L1EtRxN99Pv7vg+NzsKrlya0EGD9yEa9ivNPPoLIoIlBs4IsZeIGpO6YeDUvDVcZiRLExJ3VIKEDhUKDrPjFSlAXjhfJqWYyf+KqSoUmqiWxV6npMco0GCNWN7ODI6w/aivLhwPmiqaPQsKCvB0HbOjxnDAhX4MavRxfJERiCqFh7YhgsUOPx9fiMDU9iWn3EsaxqlOyFKR1Kmk3709GjIgADsuj4QnfoxHyZlElzeMyOVoL/ba1UfkfzwELDokNMTKMRWOKBwIo7+7ouEprRxEvlnDH/Q9g6c57RIniudKZYstQ1ZgzOmdt/+CN7u+qrt84xMMT/MoLT6G2fQ3BfhvhQQfRyRAJF7oo2R/QUDXlwiJKqkkqZAbjcSlhedodxrzI8Dr/dxpiQKi9id2w+mPHgcdBr0RNYYYXXv5oOIbxkGGOUhhtMU2oqD6mKpPErdmgt7yHoY/HRJUlhlbOrHLeNRALS72cnpV/l205TNGW9lmnhDcDCQWkic+SYKlUwEJLRuS9mwu5PW1XpKGZBAfPHVMBRgAPONNw2JOlPC2/Bt2+jj88maBZbyGRySG/dATjRAq3ve9+rN72TrcYxu6Dt2LU8NvZw3eVZfL3MTp+yI1LL2Pj1ZcQ7DcRHnNKbKiNf1qLHorqYmqTC3M3qRl6jWB7J8uXLE+jZyFkYjkJEXzLg9TjpFANRWPYH5UHjdj8rMRzYkjGU9r9QA8y7LXM6HptwSdSB6AxOJYZ1aX4vvR0LC44sM35jBCXxVFSImwrNLVmTkbK4oELWWzTNF20eTyr6H0RMxyZzp6qUifX4Q1q0Ge7ywxMilH0yLwZxMU77HKw1+z2dcsjBvi5O2QvJ5DgGqZMEdXeGPd+/JNYOn37dBuRP46/6/p9N//2PTM6M4bDpixvyMrOOi4+9zgC3SaSwaGMjvwtGV0wigALAraWCJLyIoaciSmcWi6vFekyMkfxEa2JxjYE8yAPppISxIpSbSpWsFT5dJP0mWQWjXpDuiH9fkvaIdaVIAHALjJzUV5Q64JQPckgE1Lv4+m0qOrsbDDEaoOPFh8z5zIjonSEPr/OAQ3FkTidNAcN0Xh2DvymobvWGQ3dGx1vAqUBzujUkXA3mwgObmu31o5yw3ijhVw2j2R+DsNIAuXOCA/8xE8hu3zk7WV0ym84p9ks44UnHsGwVUESAxkdiwnrmdIwuKzE9tFrnZJbDsx8hxdNtB6FMmbUDE28+y3MMh+bkCqkVZbmJcQAUbIfEgUpGEuKFJqIJdFsNDHWCGJDzf5+p2kDNPSOrsqUF3EcuAC7ABRm5AB0OiUtPRpfSPIQNgijFpi7zyyLtP/lmUXm9KrvFnp9uDWDMuq7cjhyA8fWHZEhSp/FzV1oP635IWPVOJ1kScBzPy23HGaQyM2hQ0WsZA4f/bGfQDCd/4/f6Ex3xHY8+JHFyaCN55/8BvrVAwQ6XMk5liwEvYgWzbltOUrSZXTmHZjTeeSco3gyNF5g7qyQYKHJbmlJMAkAjkZEI2bbi+zeMdevJ9LIZPPqEHQ4y6oBmabWp/faZnSCMmTQI/UstXSX+R+hlY7liBwqT+dziGfTCMWSEtihJBdDq9pLbt2SNjI5b0cP6D2Ur6rVZXChVYWBcjcrGOTptCzFdlsI2nEh2Z8LDgkxBTFYRtiLlK4SiTSG4Zg26qzccjvOffQTan35ZX//UYfX1+cFE0yGXdy4dBE3Xn3JRvwmA82WMtlmzqOxOS7IJQgbZtgyoyO1aepCfLiSEJzlObrD5SFYgbICpIzrSGuLiBVS5oI9zXAsYyukfB7ICpjsYer+jgfoMc/rM2wbnVzsEW6g5iR+u4sB9772mDPFkc5lkc4XEE1nBfdo2bGUtV1YddWyLTG2sOuTdx8ifTj1P9PjEScUHje23JI3kEE7PCbbZ+uNlcRWeVAjsQunZJFESbPmYILGKIQPPvgQFk6cRiCSsGUa3+LrrS4qvqc53TcZHWnhe1u48NzjCHbriA37WrhmoIbtBNO2GBUX9v10a43LhfwGazW76ZUEQVglKk9FyGMCxKnbITo4W41xGYTmAtR7pRc1AJcFBPu5bPyzoU7iAVnMbLcxzAteYVHS6aLf7qBVq+nSZbJZFObnEefKo3hCSgUTGR1DuQDIKXWd32vp3YxQuPrJLp+TN58BjXlXzOZ0vpAQYCUvAAAgAElEQVRgh8KInLazTNifwqvFW3q5ZCKl1l2tN8IonsEP/8RPIVlc0O/elkbHhLrXquKZR74GtKpI0NMxIDGvY4j1TA0pZ1IjjowNx6NzhAKjNdEbmIdThSjMzZRA/fI50qKE/1EUJhpBdzjQIhRdnwD3V4jyqXWdBK8lEUbquJveImPF3pudSqDbaMrT7W1tKdcii7i4MI90rqj1A9xzwe4I22NkQGufhcsHJVUbNM6dD7FGUbIccEo+cGRN5o9/p9E5r8nOCY1O6wgCQcSkpRdDbzhGcxRAfuUoPvSjn0Yozvnet7HRDfotnH/86+ge7CEdGCJAEUJNV3Ge08KTJP+5jM5wEqHw6sM6UiOJZTIOJ8+qC+jwOS97xYqYc6q6qE75nLwzW6ZnHQNaBcMf+WqEJhhaI2F2HGy6i6E+Gg0ptAYoht1q4erlSzI6ri8ozJekhEmGM1txnIdlXsr34xfBWC5pUW+Cla0qVPNKzP/4pfSBXRtP+uSNNGCKYPCIiglXvYp14nJDdXKcpxNcHAxrDRTPE2dNugjh1Lvei3fed79GF23O6+0YXgkdDPu48tIz2Lt2GYlJH8ERF9dxdsBkvOhdKOyitZisWJ1CpYdg/BCzQsx0h5fzeLzrnXC1sVMsl6LGCM/33GJJLSxpoKg3a3OqmsYfkqE7wNb6Jp555mnU623ccccZnDt3j21tRAC9VguvXXxVcEiuWJCqUySdVu5IpU56VBrdkF0VVs4sjJyHthvHvLZRzg81nNns9wWFsDsZJ4/JDI9QEIfXjUNoErxmdJwL4Wnijcodswau90ZAfTDG3fd/DCfeeY/1it+ORmeYHXGvPva3buDlZ59EOjhEZNSRAA65ZuKTKSeiZKotu/Vzmfpe1aEtjJvw0mpWwoQIfddC4VaGZKyOdqOB5559En/0J3+BBz/1IH7og/fZri/tbx2YsjgLFg6G7+1jc33DZMbK+/KA99z9Ttxy6rRAXAoo3tjcFOa3vHpEGxm5a4uD1yQfENTmZ2D+JH6cUyo3A/PH7hbdqdNCL+4BbvPovJmENfr8TZK2Znzsp/I4fW5ICrygoQm9Opk3ccEoCMc1u/vQT/0M0ovLCHNs8i3Y+fVmAeSbVkhMgeLJCO16Dc889jWE+k3E0Ud0wkEUowpxFpP8faqr60tQmUEmfnpelHWFWAKnNDrXW9UEvHWw1ZkY9tCuV7G3s4Urly/hoNHA2bN3IFMwzIoVsvSBQ0H02m1x6vh0whP0goNuR3ogVPekYXJXKhU4Oa2WSGeRSFOBIKZqmzQoJqf00PKi3uhIp3erQXnDyGDYQ5XR0fgt3DIs0uikzE7pCVavnIfgjKxjpWh9lGubyZA5+xoMSbeO8yTZfAmTQEQysZN4Gg/8xE9q7pe95PDb2uik8THGxWcfx8HWdcTGHcRodLxIArZ4wbhg9/Wz5kaaNG6atcSZxxEMphfhKnbmX6bjy6tJNcxep6Xxwsr+DsrlAzXrOdCdzefU4WCeFeNiD+oTD/pa6yTKAWVjqbbe6Yh8qSOh0YdDWpAXJ7mUFPVYTLkn1zNx7YDYuBx9ZBWrnNFGE61oOJzKFyTCIkJ/86GWodIN8zDPHPWtKndGJ8iEns4ZHd+MzGG+BuVoI8kUcnOLGE4i0rdbO3Urbr3nXozZiSFNy9NI3qx7+i4+7qZ7Oo3uBSaobq/j1ReeRqBXRzww0konGR2hBefpZtNeGZuXbJDvs7YRW0a8sOTKkXbEhFpzuKORxgupzbaxfh21SkVabfliUYLSXDrSbDb0v23Bnkj7jew463fSi5KW3hXAS8Io13/yuZxYI/bHcMolyFySYivgORNOYNvIBczrmJP65cX+Os56OpvsouFZqPX7JczTGSxErO6bjc4W7DFVCFA/ORxXF4Kyaqn8PE7ccrtWJahqZUEzOyP5XTSoN/NSN9XoDAm3xL1br+KFJ7+B0KCFyLinPVg6LzpJIVM+cmwIQ/hNK8UGje1CWYVHkyOgzJyGFa95D228Vi40RKfZUBjtC6gNaMONdTpGqFXKlhtSoYmDO2zac5KrTQnWrhwWCaHM21RZk1FMbWSap2hNlotOhaLVOzamM/+mnWGsTl1bTk7zW3g6PlBkAbfQ5I3hlUb3uvDKTs84iFEggD4jQ66A2999L1ZO3qbVUaFIUl0YtRLJDdRA+M35uqlGxwJA5MYJ+7ANnH/qUQJgiEx6CFOfzpbeKESxK6AJdJ/YWeJjw83EqeQhDOfShh72WF3FK2YsDdXciO2Z4HTVeCz6Or0pw6HGBAkK0xjVVmNHYGArAbgEhL/XXIN5LRUHDkNksSMWsoNWDGy29w0S8HbCOo6cK2/n+Q+s0hVK1U2wylXDTDxODeAQ1LbdYoJ0RGtii6znMEqbl6DRDUkgjcZROnYS7//hhxCKJjGeEOOMGFXeH/tbQZR7kzZ804zOMClStO1WJ3ny+ScexahVRbDXQCzEcGFrKRUOHOxg2iBOA861lg6Njt7KJK+EvylZtjxKBkCMThfXcp+BvJONBAr1d2s2GUrVOudjHXFg1LPwKkPnq1IOTIPfbnuxPAf93dhhf1x0Qo9nV5dadTQ8lQnq4nnjIhjueIIyOOe1vfdzRuc9HY/BFxLMO3mMBo4zpwthQCWnVAZn7n4PbrnnvZgEbJhIbUWRNY3b91a3uv4u+7u5Rqdk2sMgI9x47WVsX7+MiWYmiOCbrhzvUMoqiFwkL2AMZOP3e1I/I+Kh0ZmEGJN5xWh3DrRs3eYSKJdKmhNRe3pFYnpuAR1DGgsZhliRJkWTchgZGSfE/eU1DOCdCHjmPi8qN7lZV3o8Z2gyRqWnh6vcBWV4uhfdn+jsLFrcADXfwndf5PEG7hhsDFGjj/R0XpyHOSA17yiFFk3gg5/6NOZWjmIciOrm4w2nd3Qqm8oTbtLXPwijkydiPtZr45lHviomccBp/KpnqUEcesVZL2cX3XdqTfOYTQUmyQwnnKbyd7RdTMl9qO3F8b4ARgqJrzc6hljCIdz0PPV8bt5UHsaN/hlN3LYmGqmTG3woZ8GlK/Rc9HimacL/mc9pmbF6pE5jxSXzTtD8m4zO6nODe9TcV/VqFC7mmTQ63bT2oTDoB7TMb5JI45Of+zmEUnmFVpPXsXVWapS51aDfriPxVtviTTU6kS+deAFZHRSEeOW5J1HbXUdk3JciJ+9kFgHM6czozNg4bufTO5sdtRZSYMwxQO9RDJ33C3/VtND7ET+znih7uvJ0E9MCpkdjGKLR8fhEd+LOV8EWzOnE5pzy4nzvl79k59ZmYu251MoT6kPoxBmdD7dTPqcdjXk15+kM7PXsO5eDepzOFUO2nbE/NTrTiwliHE5i8dQZvPfjDxE3kYKzDd7whlRn1g7I6f691Qb2rV7/5hqdC5d2UgKYDLoo71zHq+efQjI8QaDXsZDArYNu5bcSdRUUUtx1RmiTVTzxQWd0glOkyWGhyzfShb0qNFu6x/AdlVg0MB5weNkYvPw9DcSQ/yEGooabbrB5IMulLETa30Sn19JiMkis+hbqo/WhNHAyot1iO4fX2WG6gRhhhQyT9Oou/3NaKByUljA24ZuZ/1UYuQFtaikPgnHc9f77cPKue4AwhYEsjJtomtHl7cC+fe/1rTbEm2h0nklrp0Rxb0SRnT288MzDiI16kisNi5DJSSw7FRZSGSqMCexzNvMO1vRmR6Lb72nLIY1A5E9NSxmUoYus+VfuT7VCQj1dzpUKojCypjA1sW+NCMoOgfJIDfSwaW+dBIG0Spa4jyJgjX3Nc/hRPjdAxNDLAsdN+/v5CJMWM1yOx8ZlL+yd2t+tjUftOnICe4OeltMFqUvHwkYLion9BdHh4HQsi4/9yKeRXzmhFfQ+d9PwpobfTQrMncW32r6+5evfdKMz2MA8HU/IoFvHK+efQLeygxhHCdnaIbXHiNgG7Oti2JihLokHUyWpSsrQCJ1uD/FEQhQiwcVuWMYMl5UkL74bK3TVLqnp8jJutNGPJXKqSsRJhUxdPY07CryV8bp5SHk6Gp0l6VblmrANW2sKsQ728QM05imtshUj2imlqwhyqQSrfDO6sQa4KQVLGCWgsUW+AKW8g+gFo0iUlvHxz3wWiKQxYGeGwLTj8k1TEuf7borFWQ46My3zPT0KlybPGh23JI772Hj1PLauvYLYZIgwae5i2nIWwIUsJeNWwVrx6nAtDR4bVMJhZ+ZWXm6YDyQNfmoMnDJzoJmGtWmcTvuN3oj43bSapZ4xcyqakapaYED5B+WkTnWUeiIalndUcUc0YNFNu+PAtRmdGT2N9vDLclA5e8eNk8ihM1yC1jQ67sMlQYI9ZOWSbo8t21rM3XrhGI7ceife/eEHMAmYRK5wS3dM/Hf2Pb+nl3vmzW6i0SmLcgCplXg6J5M+6vsbuPTis1LkjPAulZ6uNfU9IEyjU37kQFY1wlxeRzBZuZgT7TG4gFzkkNpahmuxugxrUJSOyapVAsIjtbho4BQn1JxFv2MAtJSUzANx0YiAW9fItyxzgjE7Kb54EExCz2e7Z2nM9Hh8PvlylgPS2Cw3VbN+YEuNdcRTcR3TIubSYmJz2mfLtEOUdQmQqYnfDydw53s+gDPvvhejkZui+5ZGNwsjfe9N76YbnX1klzTL9Q4w6Tbx0rNPYNCqITIZSJLfQFAaHcOfdRa4xENG56EFwWcTGYatTze9EMEqY6h5L5iZEl9u4bBn7yq4D9khCSKZSEoVigLd7LsKD1PVZzw15XoEeLXwg90MzrQSBjEMj1UrvVooSvkJSmQQKzNiqpQ5XVhWyHeVtzc67rHVMmUnEuTbYDK4IQsdkzKTtomj31P2YhSMYkiZ1wd/FHOLq2KXsA9shYrLfHVX31yDk/e+eeHVPN0bjU5GNR5i68pFbF55VS2xwJjYGeEQo6Wr5eNmGizvsVBkgy3G8CWoy0b6sD9CiEAsqRdMugdjrRUgNNKTvvChrJc6E+MJ4mSfdNo2W8o1BLq4NjNLg7aixHa0ss3FCTMuCmax0W7U0em1kEonsbi6jHQuqX200TiXnJBxYrzA2ZyON53lhQ7UU95pUhRGWTKuH9cwWTfCERBUrocxIE2dG3zy8/jkZz6LCYdu1OUgfGQh1ZRUXMi+ic3+m290fs5BJ8ZBCfx2NECnUcb5J7+BCPoIjHomTapOgI0bqsHlT+is0WkKjBdmgl6nJ2Hr2n5VvdMIwhj3bBA7KKc5ULhjaGQOyDyOjNxkPKF8UXp1FNzhBBkNkpfOyYxpP2wwjHang/6gj5bWuY+Qiscw5JKRaBjZuSxi6ZikYjM5zsVSHZ6e7g3K697ojOFgRuIKCaXcVCWllxv17bNJx4TbcUxnZcQpsFAct9/zAdz6rnswCWrSxEp97+nUo/al/1uxB+fNh+mb6+lmjM5qUw5Qu3bWoItXX3gSjfIGwsGBxJ5ldKpQ2SIjXjebGJunY9jpkBHCnbCVGnY2d7F+7QbG3TFiwYi2WaeTGU1KRbk2YDxyLSzWf2oEK7dkvifNEK4+4oWWF7KhF0IXKj5YbExGiCcTBruIxDFBIhlDJEbJsgBGAY48hjSiGE0kpfzJsMwiZDap/1aezvJVdiQ4v0ujs5leG7bmshZgFIxgGIwglMjigR/7rDYoUrZMQo3e6IQT/sDo7HwrxbA5TWZDIl9SYlVjfn3U9q7j1QtPIzTu0kdJcd0rjBOkZci1iXk3QaX5AZsCazZaqFfqGHTp1QKIBWIYdAYYtrnevC/tkh6XpEQ4MRVGLBxFOp0yurd036gOB6QTSU3wa/16ghVh0ORdpY40QqvVsKFqGkhwghy9W5z5FHuvHAIiGGvrOEWDIo1dIXGs4W2fXuiGccSEWU9nQ0be6MzT2WqngS1wQQjdSQjLR0/gAw9+GuMAh6i5HM+gG6N+WcNVFbGc6dvd0zmjs3lNniQzOsln9Wp48bnH0GtVBJ8IVdcFZmw87FJorFSdg7GMjuGzUW+RVacORYwKUNTOGQZkgMMuQWBibJZH0SOkkinEopS7N2o63UiUI4STicKnwizp4eMxugynpLKHye6lcYW0YjOSjCIQDyEStX1lRnSxG0OVKwuJSEzP6dNIpz33wyrcuiUWZjWK6ER1tElHXREzOkmFBcPoI4T+JIx3ve+DOHXXOYVWDt2QumVD68x57XP+wOhmgstskFS1pRDLvuIIG1dexf7WdQyb+5K9inmBw7A19FlRKN8b9RGk5D1znb6pG03GHIgJI8ShahnbCP1WH9FAGJlcThet1+0hmUyp0mW1ShGdIOGUwBhBtr+40KTfU+LPypKGyp5tnxV1OCD2MJWbqNJJSIXejk1/hm4anlICR/Fgpcuahh5Osx9Oe8SKIYNiXEJnsIoT0WHhrAEd7aMYyUPT45I7NwrFMAzH8Ykf/0dIFpan7S0v42FsGGfdswXEzSOZ3Ozq1UOrh5CJoi6rU5tVR7tRw4tPP47wsIngoIuIyIpDgvBQ80mY2ARhji5qUoo9SgNZCZLwAYEJF/NGpLzea1AqgtJdMSX1w9EE0XhcsAcB4l63I31fkEo0YsvJKkbpsGgQgcxgm2XViCF/1kC1AcOsa9V9oL/xQDETVR4n8yrK3Cqs0sgM0PNdGW9wvhI3WQmrXlmV+9kK5XP0XZEEWuMAFo6dxgc//klMglRJN4aNVazTF58a8/Ref/sanU+mfQ/V8jwxin2+Mx7g5eefRnN/AxEZFoX+hpgERqJm80KrBGHnQjOiDEOeqEhNYpsOCynUAkPKK/RIcw+g2WqJPcKtzpzkEtXcKWayMyKhQjXX2XLjeijjxJkkhfFC1IUy2V43neYlzExGQjwFue4Jxuqx+5aesT9MNeD1FqBPJPjHD+bwM3menXlzgsJDZrqxJAKpPD78iU8hU1h0ns66HjZD4urhqZc79KZvvt787j7y5lavU5yOH8q8nd31xtq16zVEt1nHC089gkC3pe3XxO403e53qupxFKSmJptpmeiEq+1lRkdQWIgLtd44Ma/9CwyFYYQJ3rJFFY0owbc8zKbqNVM7YLi3NpUhEW4Y2pMsZ3qtnMhS/9WL2MjqxhjL27kK2G3dUidiNs1w4ZU4oPEfbNiIx2qTYiaKrdebBDXlNQzF8Mr6Du68+724/4EHkcnlbT3UzPTcNLzqzUz35K3ZhfPmjPPmG53b0PJ6o/New9HSJyNcv/gStq+9hjCX1U26CIx7tkla589R0tnqIvuChkfTZT/VrTISsOul84cT4XEMiyQF0JA4LxGMhjXtb/w7U/AVQZLNCL2R80iONuVQlKk+HC2Fo3300n6vhJE4ncGRYmUj/m42941G5zy9mCvO4LxQoqb4KUxlbGtCKMF4EnuNLv79I0/h1G134b6PfRz3nLtX6ws8XCJWzbRDPGsUb8PBHPv4ts/ek9tm73ohZj6xnozQbdTxzKN/i+ioqTFFtscAm24ncdILJoaJ57mBZTXMtLTOjwa4XEeOdIKho4hrq6JUzYnB0ZMYQ5kXjjw+2244EwI1/GPMGNmQwXsGT8yEMXlS8dQ5oOMYXFO2sIVWr9RpezEc9OPGK71chOhVoj6b91MfOBwDwjG8cn0Tf/gXf43s/DI+9tCP4t5734+7775beaVREN0wjjO8w+N72xqdLyS+vbuf5iXjEdYvv4z1115EYFBDdNxXhUmoRLJbWv89QYRsEjXBDZfysllTfEIAv/2dcxKmrmlSFJrI0uZiOy5TX7fw6OhyRsJiA3+mZWU9DfflmvSGVrAPbBfXjM7aXOoWuz6xQum0wnQh1BmdieNYAcGCxziDxq5hqUVg+IVXruD3/+xLCCYyuP3ue/Hpz/wkTp44jrNnz+omILvl0Ef7m+fm9l9vcnj9zjmA93bWuB/i+ce+gmHrAAGJYw8didFWTnKlUYhLTVx9YoMtsx7KDEC5kQoAx2FT3uc6GtpAQwayeS2jT5mCAA1GXQu3BcdyN8cGlLc0wqUvj3xE1nYdhjnHftbj2C/VyKQb3nCnwv/ODM4vEnYrNh1vj4A2w2sfATx78RJ+70//EpQdWjx2Br/8K/8F5udLOH36NI6sLulmcamkGd9N7rvqGG5mw/+N4fRbmaA3uonkiPqoHWziuce/rmXEEc5NaG5hiEBYugoIiT1MQ/DTVodKmMJX3Jdda+d1rAA2mMXNxsqU/LJg5Y5WBsqruQvnZWz9xRRgS7FuAcBWzGje1i2XmyUmSEPPDRMpx5sWEWaImpFwOicGl5in4xdnOtiaa49GeOnSNfzun/w7tIYBHDlzJ37xn/wSTp0+pYHw28+eRTIRnXph14z4znf6W/yIm250njw9jU5v+MBToyMQNmbyP8Br55/C3vpVhAY9hAmvkP4Ushlakw7zTGRnfG7r8yFd1TF83cUWeV0X2MEt04Dk9XsP04DZG0UUJ1fBMndje0w0etHZGVJtLlaT/VZRKHTLuxEOcUbneXO+18r7y6bbeExUkDJWi/fZ9L5UJ6i3u3h1fRt/8MW/RK0/xvLx2/Ar//y/wvLykrY8lkpFHD2yamxrj9zc3MhqZ/Yfiqf7TkYngFZbSvpq6zz98FfQqZQRHHU1IxsYdxGS1KWji7v+IjXbDIG1/E4RULmaiRTKG3n28cy0mI5HkIbbgerlZl3dYDMRvg6yPE/DOW6CTSFYGxJt2bF7OfuXRiUMjhWyLVOWvJmGwA8NzlYVmIwy309tLdepJrRTbrRxdesAf/yXfyOp/nd/4KP4qf/kZ7G2dkSrQ/nwu95xGxJctGINaltR+vaGTL6zH596Os29ugVLAaB+sI2nHvkG4oEB+o195NNRjLsdk5PQYIzrPrk8TII0giosq7f86jCxnhbKr2Pv2wCPY4N+08FOZyNmwqNXH7C3cR7P51EinZrxSwLMeTPbKTHj3fR7p0RFuIaMUbkIGo3p8ZHjV+sOcOn6Lv7i3z+M/cYA/9mv/gt84P4Pa7EKB5PoiZcWF3BsbdkZHSliDuB+u44gfmeTO8x1GGB8eDHFzBHKW+ta9cSiIjjsIuaGnOgRDJ/yPNnDPMxAev8XMzqN+7mQ5oVvDMlhh8LIBEaXPwyuU9qRH8rxHlCrotyXxXv7ixspNODX8jkPAhO8NsFqew/D6Bx0M5qom6KXYkuF6OF4gHa3i/YggJcvb+Arjz6LSGoOv/Br/yVOnLlV+nRktXBkkTp/t5w5iUwyjojwQxtvtHL65vTCbmp4/fsYHRNzLSpxMl6cNcVkiN0rr+LZxx5GNhHmijeFWG7QlqSDgz54as0E7WtqO844jYFhBu6NzmZXzRhsQbCBsvb8wwmwNxqiDGfmgxl4bVp1pjBg0IwfDvdVKnM8b3TyoCyQZjZeG3QjzTMMRyQhDNHojPH8xav464efxAc/9in88E/+NOaWVrG3t49isSgF0Ug4iEI+g1PHj4GMK8mgyfO+bXG672x20/DqYArNtjJMsWJlD7bbwrVXXsLm9UsY9zpIxMIIO8PjudVUuzM+pykxVS6aDtEqOTvEqb2ykfJAJ2A4Fe2R+I0VHVaNumUqfl2UqlaXtx2Cdw5HtOdaAeFeWwI5rrDwqpr61waP5Cc5vqrPbHR9Ml96/SGqzT6eefESXls/wE//4j/DsTvuRiSZ1kARuXuk3LMbkkrEcfrEUeTScZ0PD2x/57P/1jzi+8bTHXoPJ+0qveKONiBeu3Aely6eRzISBDikHQ4qrHBwR9WsQtdwSl5kAXGYUXss77DFZbmjeQPrB5uKuYc8piCtm0ZjfuZTfFOVMp6dWYwrYLyxujDu+XK2sp2MZ2vkW9/OQyPsHbMXbDmqqUhxx0UfvV4f+9UOvvzoczhx+91430c+ieO3vwt71Zpaewy/XKrS63Tclu8YTh1dMqUEt6ts9vPYoX5vwu0/eKPz95rPf0wqguCtGdLV117Gb/3Gr+MD596NRIQysUOEgiYLIQlZ1n2cnqJUhMQJ3aqosBt8Ubw8xBF8cWC5nqH52oTtJPdnL5TP62b/1TSaqzHNYJ20BZt2jo1sIdo81+HMg9ttpv5twHq4TuWJULa2eLu1UyQs1BptvHptC5c2K/jJn/+nSBSXsXzsNHbLVRSLc9grHyCfz6NerSIej2g3xuryAtaWS245jM9nD3HMHxjdGzz7NMya+9DdStrRv/4f/nu8cv45fOiH3ou5Qo4jx4iEAzbczHaVqSXarlW3DEUiidof4QgFM0m1NyC7AK/Pe2aN643Y2vTm4Nzr2Dzd643Sb58+zAnpgf3cAz2e9W4daUAD4A7f4CoAYoKk4js5/+29Kh5+8jzuuPc+3PGeD6G4ehzxdB775TIK+SJqzQYSyTS6nRaiYS5Zbsv7nzh+FPOFtFtd4BgxzmP/wOjeYHQmoOh3pJrC0vNPP4nf+7e/jV6jgltOHMXZW05hMuJU1lAN72iEsl1uRdKMbBhjlaS7psMxjrbk3tNXtHw/Ndg9/CEjsVAqj+shj8Oev1pbvihRHujyO+ZtduNYr5X6J3q+tlfbOk8xjZ2Hm3o6GR7JqDa3QRbzXrmCaxvbeOnyJn7hV/8lhvECVk7civ39fWQyWdRqDYl31xstZLNpNBs1ZNMJrTPIZZK49fQJxKJceeXWgroB8h8Y3TcZHau5Q4X1jevX8Tu//dtolPews34VxUwSn3jgIxiPKN9KqvtEm2482yLMaX43b8pJL03e+wLDVa/eiUqq1akaHUIbhw332Yr1jam25CJmvJzNEtlE19Q7au6BDBlpAuioxGZxBAPtpHWzEqYUb7Oy7XZHI4+7+/t4/uIlnLvvAZy++wOYpOcRy5a0MmptZUXLWZaWl7C9vYeF+RKq1QMUchnUaxVkUwmsLs5jcb7oGiRWsQsk/0FO98b4SsjCkHuereefeQpf/KMvoF4+wO7mdSwV8/jQfe9DLEpPwqkpwhwWUv1kvTTTOf9ADdRHhxIAACAASURBVDnheCZsOGvMBlNYt8J7VmPxGphr+ZgZoM+5PLRhJuTCqnJOY5OQXErPzGCt/iwHv5UjspI0GTEqjTKcah2mV+yUZ2cPmArvQ3R6A5SrNTzz4ktIFRfxi7/2X+PaQQulY7dir9pGnK8RgKQpONTdaXeQTCVRPdjHfGkOlcqBtv3k0gmcOXlMKwsOYaI3NiTfmspVQeJmtsHezMeaehXmSppqsUmxq1cu4v/8N7+Jne099FsdYNTGR+9/LxbmMwhNBhj0OsLWaDhcmc6lwpwHFQdOrA/Pvjjc3SDjcQoBJic2w+mbaU/p965Y8J/Bewnt5fIh1M1XhPm6buExwyoxXtbFqq6JJzqPbBp8lm+OQxEMBRT3xR3stoeoN/u4fGMbF27s4JOf/Vmcftd70BoEUFo+iq3NXayuLGFzcwNzczSwCqJR03ThwJF2rYUC6LbaKOTSOL62gFw2rapZu89IWHW5rQ0tWiX7VqB530dGx6TG9N941b74h7+D8+dfwJVL19GqN5CIBPDe99yBU8cWRQAYDbq6sBzd4wyoxAEVVun5rMgg+VOG5vqeHsE1yMTyNjeca3icX1Ptvd0MwmB5oA1vay26PBq19Wx9FIfAJe/FcSHeCDwcXlGtF7VlIvJ0PGruE6PCgOhNAwRGHezt1lCp9/Dy5S2snn0nfuRzP4/NahuFhWXUmm1kkhnpphAQptHt7u5ifn4eW1tbAorL5bI2NdIAo2EgHgbOnDyOZIyh240HyMKMaO+mZW0c9Lv89X1jdNISoacjZbvdxG/8xr/GlSuXUau0pEeyOJfFkdUCjq2WkE3FJBxIqIQQBnXdbPu5tby8xp3WtauKtS9X6B7+LKNzqp0zYVXe12lsz3o6dXO1Osn2eWmqjN0HFh8EtdUNMPwwEiLB00gBvAMo3miaUhZSaXBkkgxGA1Qq+6jWO9jcrWMSy+Nn/smvIpQr4aDVR6ZQlLdfWlhAuVpFoVCQ4TH0U32q0+kgnU6jWq0ilUqhVqshGeN03AhLi/NYXiiZQqfSDBsCmRUHfyuQu+8bozP5F4apMS5fvIDf//3f1nab6kHdIfpdzM8l8P5zdyEa4p1MnA6GynMoeWRT8sLRNF44wSREtUunT+xYJ/JxftDG5XfqvzoKu0Y6HLQ3dYSer060f9i3vM0VCpI0I+6mi2ogr6Ac5nJhjjNSu4DvGdYWQ0sfjJbe6bXR6g9wUG9gr9JEpTnEhx78NO7+oY/i6m4FS0ePY2trVx6MBt7tD5BKpxVavXejEdLL8ee9vT2USiVUD3ZRyme1jvb0iWOWWzqBSHf7HYrtfJe93PdVTicKEBvj/SF+63//37C7cx21WgXd1gD7u0yQAziyVsA9d92OTCKmNU+RkMn0a/bBwR0SoHaFwdAmn0UvUk+XVRyNyiXyPm9z2Z1BJ44pLGKm+UfrxYoNPALcbgejFZi6lCpTaa+4/ROCQejlTAXKQBjKmZE7Z2KHHByqN2qodnrYaw7R6k9w+s5z+MDHHkJrEkE/EEE8mZbnKhIeqVaQzRXQaLUsfwsGFUpZSPG1aJgHBwYYd1t1xKMhZNIJHD96RDeB9WRnCA0uo3t7ezqqX/bYgbiEP/nD38Vk2MHe/i6Ckyj2dvewUMwhHp/g3F23I5eMisqjEEaDYxLvEn/KUvi8i6pHkxGBXOqWmCeazkI47Tv/s/d+03D6hnBrgck6JbyIFoLte221duKInlCgfauEcTgh5rh41DampkqzXpehNDpNVNpDbDfHOHrqDrz3Ix9HbvEoNg/qyBUXsLm9gyNrq2jWKlKcomRFrdFQLrezs6NQSy9HQ6Nx0hhbrRaK+awKLeru3Xb2LDLJqPLLmeljhy9SKIizw4bnHR77f1jL7PsivIpNLtXBAP7m3/0Vbly9iK3NK0q869UWms02hr0WatVtfOZHPoGlUh5Ryk1MeNKsFOBwsvqh0rdjsj8yehE17LTW3C/9dbWpjMZCuoqN6Rif0djNzR36Pnm2qbavZ3faEI3x9g6Xl8hbBkxIh3pQkncdDJT3MQdrNJroT8ZodbvYqXaxcsu9OH3HXbjlrndju9JALJ1HlwPj1BYNAJ12C/lcFlu7e1heXhZIzE3bWqQ3HiuX88a3vb2tGYr9vR3hidlsBmdOHkE6ETd/Kyk0g5ps9thL085yZ942RjfBzuYevvylvxI8sn7tFZ3Uzc09HOyV0e+3EAn28elPfhxrSyXE1HHg/lPbuapUSXwiL8DDToBtz5GItZQ7WS063p6A49c3+b2X86d/aneuWX5ICaeRuoV6+psBr6/7H1FTfhoNpMBEWddWo4UgPV2nh2q7i51KFYXlUzh7z0dx7MxZIBFHo9NDrlBCpVzD8vwStne2kctl0Ot3NIDN96A6O8Mpc7sFFhjlMhJuFrbRaCCbzaJc3hfYTKNl1+LIyhLminndjGTqWCPHJC1ogB66mvV2/3/Tve8bT9cbDPHS8y/hysVX0KrvYWv9klpC5XIDr71yGaHQWL//uc9+GkdXFgSCxhjBtHnQZhWMUuRaTmTvuu6Bwofjs4k8ySEYZ3xTL6tk+/W4nVD8KZnE41qvn5GVl3wj0i9uu2WMXEDC/xlOB/0R2r0Jap0Rqt0RsosreMe5+xDNr2Dp2HFs7u0iP1fCwUEZ+XROmiwElqn0WanVkM1kVLnO5m+8MWl8KysrCrmLi4uoNxvY2t4RPzFGPRbyBUcDJOMRFHJZ/c/5iqgEI2ckKmas7D+ke/F9Y3T1VhsvPvci9tbXUdnfxMHuukLnzk4ZL51/GeXyDrqtCv7FL/9jHF2eR4zKSY7BxItuVaKtMWcY1GI6x4HzRkZm5XQhiTdER+LUTMTMRNYhzHIYdsRVk+awk/5SnXHIZrEK2Aig7Jqw4T8Y9jCiMlRviE5niGqLU15RTBIF/PCnfxqVzhjHzt6JcrOBWCqFTr8rzC8Zi6NRqaM4N4d9wiDpDDqtpuAR5m08BuJ1m5ubojjZEpaRqtiN7S1E4kn0Ol0bKmdECEww6La045bnIJ9L49jqEWTTSeWC300a1PfM6F6fEXwLxzwdUnDsbr9wRMMkQWxv7+Da5Wu4ceUSqgc74tKRln3+hZdw4/o1VMu7CEy6+Kc/9zkcX15AIhFVIUHNOTcjNm3LK6y6aVb1SVVcOMaJtWlsBbuT5jIip9NHkeF5Yqjfy2WzrybCzVzLqO4ms07SgIVsqW96Pp3CqundtTodDMcBtLoT1HoBRLMLOHf/D2MczaC4tIbOYGJyFKGQVEbphSoHFczlCyY/O6KaaBz9XlcFRUuPKYGhlOedhri+vo7V1VXU63UJB5G4kM8V1BqjClSUiPHEFKdU+0zGiEciWCgVsLq8hBhBZCfGMK1o3VK+KYbkLqsm16Y6e998rW+60U07fja8oOPXFhpJ7tviEfLQbly+gUGng+efewrtJqs7LmML4OGHv47XXr2AbqMq/O3X/vEv4OhSCal0VMqdPJls3pvUoiNlOmBXvdLpEMwbTo5ngMxoivgcx+jrTq+E23XcUycwqQt+iTDgCAr+ftIKKBq5ckjCItS7C6LeG2CAMMrtEcLZEh741D9CvQfEUgVkCnOo1OoKmQR4aUAMxTxu5mYsGlg8EA6hZ2OhwKqVYVX5Wy4nJjG9HB/PTkUqmUS71UK73cZciUXFnoqNdrtp66RIOAiFlGcS82S4XV1dRjaTUkhnxkKBHk25aUCXfb1DjWM/3/7tQvD3zuheN2X1uuTA3VlmdP52UsXplgbzhF177apoQE8+9g30uy2dFOJQTzz+GF5+6Xk0KgdIRIP4lV/8eazM55FMRRViySIOE/WnwZlA3BSXmzbnp8fm8jFXYDDPE1t3xvBYiEgidspJdyOKU+Kmo0K5boY+qapktoytWGG3gtBNj2rsvTE64wD2mj2U1k7hww99BvV+EMNQHOn8PPYPyijNFRUyPXGBxkTDItjLKpV5HI3G1juFVTQwj6OR8eatNxryfPz7jRs3ZJBHjx7VY2jANFa+JmVreVPQGPkvowRBbea5iVgUy4sLWF5aMP091yFk98WpZTjPfpj3fk+NbjaUTl3xzGCLBxsMWjVg9LCxb89gG4h3HYVj9vfLGLS72NvZxisXzqNeq6JQzGHQ7eFrX/kKnnn6cQSHPeTTSfzsZ39cRheLhZCMR3URKMMg4WoZnOuPMlzOIJ8ei/KiPsrttMWOXteMxTydeSvx32RQVuXqcZqXcLNgfr+qzwOlrGnPVbU8HKDZ7WEQiKidlSyt4sMPfhqDcAqtARBN5dDsDGU4vXZDFS7xN+Zoa2trwt1o/Gx10Uj4GfkvH0PvRyNMZTLY2NhQHsf3pZHRePkc/u9BZFa38poHuzLYZDIpw9Rjwzx3BM1tf0cqmcARripIJRGPRqx/zDNAfUBPknUY5qHRTefjDE5/K1gm39Lo/GDelMPmGuqOKu6dnLHLKMU6FM+fer8H+/so5ot49cIFlPd3sLuzidJcAbVqFc8/8wyeeOTrGPdbmMuk8bnPfApH15a0QCSRiIhpwVlYC3fk1NEwCJdoMtXyPfezhn4cQ8S2ZVsI5SI6cd8cpUluyxmejNOJ4Gie1ak3qZellpsVL3w7yblyCQkX7w3GytUaw7EImLed+yFE0nPY2KuhuLiMdm+AZCIj7zjss39qfVOGVx6HQN5iUYZEL+YrU4ZZGkyBTX7HNPG9V4ZDTopxNy0NrtPpYmFxAdVKRfARdZP5xXCbzmRkuNTza7boSRNSKXUuAqlkHMViHovz83oeb0aFXHVzDsGl14uh2e9vmtHN1Hzu4huAyx1YrU4X5XLV8joyJxotLM0v4Pxzz6LTqmF3ax1zxSKq1TKeffJJPPyVv0E8NEEpm8anPvFRnDy+JhWARDKCRCIpLxcKss8amip3mhE5cUOFccvTrP/pdEhkdIbdafZ+xuhkgK7aVT/XyUVQ+dO0ydjk98/hrOpEFSo9N+Gfg+4Ew2gKx07dhmO33YncwhrW96qIxqnkboTTeCRqWNvivMIfv+iF+DuGVe+1WBzQU/nQyL9xmQofd+LECeF0nW5Hs7DM6ZgfMtTSGOl1+Tr8XaNRkwfka9HA6Tlz2YIAbnuPNIaCdnpitLCjQcbO4nwJ+WxWOV8iFnNsGbcV0ileudzprTc6b/AGE9gc5yHu41H+oGSwQuEAqrUOdnYPpBFH0RiuN2JYicZjiIXCuPjSeVWkGzeuoVQsYHtrAy8++xy+/KW/QC4eRimXxgMf+SBOnjhiaufRIBJJlvwMEVyZ7jYLBmlUbgzQV1zT8OmEEJ0SqHk3m3m1780Ip97ND1t7D86KzvVhRXHiBsMBF43YDdWm4bFhll9F6dgZLK4eQ2FpBes7BwiETfs4lYip2Oi220r6O8ORci96NnoyhVzXV/WbtRleDyoV5Xr8nmGV1SqNi5VrvmjsE2+4NCoWIDRMXhe+5vb2prwmjY1fDLV7e+zXFhGPx9Cs1xBhYYaAuiAaFmKUGI4Qj0XQ7TSxvLSETCqNxaV5GasoZG6FqN/g/pZ4upkyYXqxnGO1dpLcnI3m0RWTerS/X0e13hBTgiN09E68u/L5HHL5HMp7e9jf3VZ+s7lxDbl0CpWDPZx/5hn8zV/8GYrJGAqpOD58//tw5tRxJNIJhCJBeYZQNIawY5SY2CFDLEFiGuHs0bqOhPul9szSA7p4YbCK5W1aNuw9ogxSmY1AZs6mquDQWOEY/f4Y7cEY/XFQVWoiU8TcyTuRLC1jafUotvb3MaTEWSSq5L3XbqJdr+HE0SNottuoNDsyOBoKw5fvqdJQaIRLS0v6l20+/o6hlt6O3uvCyxfEmuHPvtJtNhqqUPk7GiRfj8bb6VrI9gUKc0YC1vR+vvdKY48nLAzTWElQ5TgkDSoaCwvSiZBwEJiIOjVXLOgzaQBeC1QUFb5dWflG0/n7/2wjePIR6nFyftN6mGZ0pBrVG2202h19z5yrzTAQiaLV6mBujiejj3Qqha3NDTEjttavY393Ux9i1Gvjmccfx1998Y9QSidldO9/z904c+sppLMpGV08mUI0Glcz3Br6TiNkQkKlzR54L2b/EsTw7o/h1qvTWfEgb+ceJ8ObxRd512uOlXc/16+TTgV0+mP0JmHUOkOcvO0uzC8fQT+SQWFxGbV6A+1eH4lUSq/VqNcRi4SUThzs78mj5UsL8lL8Ow2FxEwaim9pMYdjz7a0sCDDogGxA7G+uSGPd+zYMT2fNw0Lje2tLeRzeb02H8u8l38vzuWn02Z8HxUY6QzisbjljEuLGtckdJMv5PWezFHVWWEhEQnpZiQck89m0Go39VlWlhZRmpuTtzRVre+B0SnnDhBvY5iwnVZcAswPzfylPyBVmhsD40pueRLpoXjwBHkL+RxuXL+OUiGHK5cvYm9nSyN184UcHv3KV/DFP/w9zCVjmM+kcdc7zsrocoU8ovEw4okUwtGYRGWkOyzgkjmcGd2hEbmK1G8MdHcM21yU4DfxQs+rc+CnW+kkH+fXnrPJLhLnUGG1NwIa3TEGwQRuf/f7EM3MoT0EFlbX9FnL1YqAXa58ajWbCmmJeFxensZLhki701WY9OGV//KCS9A6HNZ5pFdjHsf8jGGVxndjY113D3+mofK1+ByG6nQyJQNXW6xe1+PmSkXcuHEdC4uLmhvma8zPMdy2MBwMNWk2GFqVyvdJxBPodLtKXSj82GjWNfoZj0bRp/Ngi40LVwZ0HAl54flS8e9rdG9ueGM2YknLcMJqdKDwSXarrQ+33VpM9CvVmhrdNAw+Lp027hcZtrxjCFp+8c/+DB//6IcxHnawfu0yhv0eVhZL+OqX/hJ/+v/8LvKxMJbnCho4OXPLSRRKBSSSccRTab1PJMwqlmszBexbbuZEsF20t5xTUIfrOjiBRK0rdwmqr2ANcTfZ/tn8jkzf0ZCDOCN0h2P0KCwQz+DcBz+CLuLYa/SwuLwmo9zZ2UYyndQdSeOjMUWiUWzv7Mk7M7WgsZGIulAqCfjlhaPR8Pc0GBYG9Ho0po2tLeFv+n5jAxtbBq/wWGmkfC69VGmuhEGvJ6NmDsdwSoPkrATfg7keDZHPm5srYmtzU0UHj+mgXJG3ZJivVKo6dla5+9WKbvRWo66uSLfT1gioVfkmk8HvE/R239HTuSTaZBU8a8yIjqbHdrgg1/wABfuYx7CJzWGSJgaU0SeWoMY7xwJs22AkGlGi32jUlfx2uz0ZYaPRUs7BTTbMF556+ml87et/i3/+a7+MYbeBenlPuV1wMsJLzz6N3/nNz2MuHUUumcCZY2s4cWwNa0dWkEzZNptIIqUFJUEWE2z1TMFzC/e8SOqXOn2S2ZA5bV+5lGD2hpJeHC2Xk14E57mYmIq0CGI4DqHRGyIYS+Md5+5FexQQ/pbJz6tA2tjYVrjhOet2+/LsPA7fsOfPNBDilSRnMg+jUdDL+MewM6OcNRRSQUDD4XWhsbEYoGGurqyhXm/IoPkzDYk58u7utn7HfI2hk+GY70fjpFF5Y+Z1KR8coDQ/r/fldaOR87H8G2/k4WCg1+FziN/1eyZTxvPIx2hmWRi56dB8Z6NzOZjHqbyslldRcje6CgJKHbAfurt/YA3oTldGyZPMvV9cicRK0q9E0oI3xzfjh7Fk90CeLhgICxQ+efIYvvAnX8T1G9fx3/zLf4ZHKV9/bBVXX3tF23R216/h87/+P6EQC2Eum8baYglHjyzjyJFV5HJpxNMZRBIJRLhOMxJFiPISgtAlke7kutw44VRnxLTiXpfvCQx2G7j9hzYCvZEExiPdbFQ8b/XGGIdiyM+vYu3kaXRGE5Q5PJOfQyKVw/rGtk4+cykaB0MqwxW/eEF5sejp+fc0aUjUJ4nGBNLyBqWx8PH09vSGBIzpsfLFOVy4cEHQiPhzubxyVKYGKyvLMi56JRqq92h8HYZnek3+jsdCggDDMb0kjZB5H4+L4ZbGRUNiPkkjpyEyHaJ3S3E5c6+nY+fxeHIDjZ2vyS/+/U0YnUu06RGM52OypuMJusxZej00G20twGUOI9BVZQoLBUPUydviB+20rU3j50mFw2l1uF1gw46IFzWFaSWT1md87cplnH/xBfzyL/0iLr3yiia/djauo1mror63g9/7rf8DMfRQTKewWMpjeXkeR9ZW1BhPZm3lZSTGajaqKivMQRhVoYctCe/Dp4WPOg3Or/nug4NFSOI02S/j6NmiN07RhlSd9schFBfXUFhaRSASx36tjnxpDpFoArt7B3KOsTjz144uMr0G/6VB8CLSEHgD8gJXazV33AyRbZ1Phj5e+FwmLeOiMdIQN7d3pyAxf69WV/VA55wGQqNaWJhX9OBr0LvRuPi+zAm9oYkU0Gzq7/Je6bSMxns/Ghmvu5/D4LUljEJQmcZrwHPndd7OH7OlMG+ikOBDvDob8bMOV1f2+6g1muoChYKcqbQGN+9EKRWNx0LRaUA84Ga9oTuXdwBPCL+np6Fh0kZ9We712rodyrwGkc3mcFCt4MmnHsfHPnI/WvUqNq9dRioWwc7mOiKjAX778/8rBo0DzGdSmCtmUZzLiRmxtLyg0BROJhCNJ1VQ0MsR0NRkBBfCeXjEG9Ybqln+aDQBa3UJQtFKAHpJ7nMNYjAJUV4O42AEk3ASoUQa2eIiwvEMhqSkh0Iolgoo7x7oYsVZMPW4iDgyJVryYgj2GI2UU/FneiYaI29J3+Kih/G42ubGBpKJOBYXF7C5uYULF1/D2toqksmEbmBVsBs35A1ppDQaejzD5oIyNk8UoDfje/iig+/La+S9Fm9+GpJEeZzR09gI47B32262tE2cf6fnpaHyNXgc/OJjhSUeHHyz0R3CHIcYMv3BYDxBpdZEtVLFcDrSx8QwKcOj8TDKmOey/iKNjeCuCRQy9XEiNm4JRzgalbdgrsKLwZPAD8Y8od2iS07qOd1BD48++g2srSzinne9Q52JWCiAXquBTuUAf/B//Ru0y9soJGIozeWRzSbl5VaXF1EszSPKtZqplEIsRWQiLO2VzZmCk82ruv0MU0lW83LCp9S6cbedpCBU+MuzjYJRDDTvEEU0mUUyt4BANIlXr9zAdrmGd7zr3VhcLqDd7qFRLSObSqtnPJBgQUA3Gz+7HxU0tkdb4cvna8Tq6FVU0Y7H8oK8eMyb/E1MA6WGya233jrtxZJRvLG5LglYAs18XWJ6xkQp6n096MzQyfejsbCwIOOYx8DH8D1oqLyePF6+t8f2+Jq8Sfgceji+Bv/OvFBzHo2GvB8dDZ/LzxcYj8cTv6bRhxsRW90db0XACLsHB+j0DQZIpdJot9pqKFfr7MtljAURialirNXK0ylzul0lxeUycrms6DJMfHOZLMqVqmQP+DseMO8K3h2ceUglyYIlm4Tjg31cvXYF5b0d/NinPonHvvEw4jQeTLB1/QouPvcEnvjal7GYS6NYSCObSyGbTmF+voiV1SNIMVSl0ohE48qlaHRapeQ0QjzwaR2EQ+mIWaNjtek5YtT7ZahEJCHdX4K9R0+dwSgYw36lhYuvXkO9O0BmriQDveees7hxYxNZ5m71OorZHOqtDhJk/FYq+syeBcJQy+NhGPXeZ84l8byAzLMI6NLgjh8/riqV3oZehBSoW2+5VfCSVZhAuXIgT1jZ39freorU6uqaPBI9Ez0ajZaG5tti3ji9x+Nx0aN5j8fvaag0RE+Z4o3hKVV8LT6Hr+1ZL5pEYzEzcisDFWaEpU3Ev9ov13QAPgQyfAwGI8TiZDV0kKahtduWd/EiRNiyIiDK72lAHbVwhCWFTD3JcKWQHkdXnEimZMQkCPKOoeHxbiDu02pSFiLgWK8D1Jp1PPLw1/Ch+z6IRq0s7bnt9Rtax3n+ycfwxFf/BsnwBItzOaTTMaTTSbXKVtaOIFcoIpbOIBZLSMLBG50RAJw3Ux5q+JuHRXzoZXVGuIAYFcNqKBZHszNAIJbEwuoxIJrEfqWGZpdjNlG1s2rNjowgGAnh7NlTGgjnWGQ0HJaUAyVhCYQbFBGVF+MF5efn7zwOZ3kdL14Ec3Ns7O9qJbufgeCFpYHR8PrDERYXFgTFLMzTgAZoNVm5FlSB8qbnRaeBEiWg96Fx8L3oNGj4PA6+56yh8O8iERQKU0yP3tZPnPEc8obwx0Gnwtfw87Y8j3wNHrOgmOFoPKHdUVOj1e5hv1xBrW7oNauhRrMl6KJFz5YiFdo8mycU9ljup1KG/ywsOICTyDPEiBVVetAXwOjZDrwzDNTkPGYWzaaRFHmw5oYT2ky9vLyialb5zf42bly7jPecOye9ta2Nda1Yr+3t4tKLz+LLf/7HSIQnWCikkU5GkUzENA/KO7pQWkAik1FBwUY1w7kEct6wKdAYs754MACI/9HbUrxmzGo3GEV7OEEiO4d4toBJMIZqq61hmXA0LsM7OKhi76BiFy8Zw4kTx9Bp1SWSM9Su2SjKFbvg9Fj0GL7bwHPE3IvGwb/v7+/JaBgqL1++LoNbcj1ThjFeJ3olFgHsvjCf29raxMrSsqUqnpbk+qvsciwsLIo9TCegDsVM1cr35uvx/ekc6NF8bsmI5eUpDKczzI7XnteIno7Pp0Hy8/h8j4bmKWY07kBvpCXmKFdqqNbr0rJlGGLm0mi1EU/QW9nJV25DjY3hUHeCz9F4ATkOyDuV8AgNLB6LqaDo9qxc5gfkc3mX+SY1czfuO+CJUndCcvMh4XXJRFr4lS/XB+MuNm7cEIr+nve8G1cuXdKMaad2gJ3rl/A7n/9fkIkEUMonkWYnIhZBNpXE8uoqSotLAoljqYz6g6z22B80Zq8psevz+R2pzvg8h06DeOEoBoEwhsEYMqUlRNN5NLtjhOIJtLo9pQLsffb6FDXkrOhEbAwqIy0s5HUeiOtFI0nhl2RssE1ED8GL5HM5Vo0+d/K9Z+JcvLCWc2Xk6SY4sgAAGYRJREFUQUVFl8AOW1sLwubm5+cUMXjOaPCccMvnMqiUy8qrBj0bAFJ/9cA4dz6559/53jRUGrsP+7zONCQ+x4d7n1/yevpihE5DK+d7PX0eHgePgcbreXb8Xjldvd2bMLfiqnAnrqEWFRMChs1k0sIoWzME/SJuHI3uluuCaFxEn3nBGCb4wjSiTq+jxr0nFyZTBn/wRPKgq406kokkErGEKkO+Hp/LapX4XihILKiphLdcPsBgPESrWcf69au47bbbJN7MrTAbVy+hV9nFl/70D7Bx+RUs5VNIxoKIRcJIxaJYXF7B/PKy8LokjS4RldERV3IlghsiprEcjtr5RXGCu9mqm4QwDEYRyRQRThdQ75IPN0IgHFXKwWKq2WIY4oBLT2GNUg+nTh5DJhvXRUilM6hWmphbWML2xrpuAJ4L7+HVZ83ndfNVKoQ8ONPQUnThxefF3N3bx/Ub69OcmYM5BNjLZYLDhKeayrHoUfK5HLrtrprs6tXW6rro/PyVmjFSfE/WdyY8Tkfvy9/5HI/f83c8Vj9t5vNOXlePNQqVYAOAaQRvQmeEvO68ufncwMWrWxNWoyIgDofSwmDYMw23kIyRYGO3QwKfE0kOWV4mloGTLaBRKp/T8hAoDLQ7ZBxErPE9GOgO5v+6uwt5ldn0gF7SKpFgz7Fh+Uq5pnDOA+fvcsUCWq0GDg72FUruv+/9mlx69fwFTHot7K9fwp//8e+jEAkgMu6JZKjG+fKSwn4ym0cqnZUnNu3hoLyXFQemnsNpdvLeuNurPyRzOSoohCI3gWgC2RIr0xTKjQ5CiQwoS0G5VRJNDRoICFMjxkFoptVo4NjRVUSjIaOqY4JMlrnQLnKZjGGXnS5azbbOi7hyVcPdCoUc2p2WOx95U9isN/Dsc89rsu3WW27B1SuXsLq2glqtqnPW77JbkFdOTudQEP1rG4W8sUiYm3pAl6CP5+b5vJKhk+GS3o43ieV4NVBQkgVfpVwRDEbvKowxmZDoNo+X6EU6ZbkoGd/8vlLl49OKgn5eg0Vp4PnXNgXVeUyFnskn0rRWJf30ai4sziL1tPpZMqC3cFo+L+Ys4u69IF2uToDgE2vrMI3iz3wP/1wSAPhY3iGCUno2yNLqdfD000/jltO34NiRoxi0GsjGAti6/hqefeJhXHjiERQSUcSjAURJ7CwVlQMlM1mk0zndQKLesLgR88QbHHeyhtRVmITjtqo8EEU6XcQkEkW2MIfN3X3Ekjm0+0MN1LDY8rlKJBYWO6bJpLzZQocdhskEd9x+m5v6YsiLYp8ChfPziIYiqFZJlOxgvrSgTs1BmUAugd6cQN1ulxDHKsaTMDY2t3Dp0lVs7+zgg/ffL/Ggfs+YOJUyvVIR4/4IOU142ZC14KYusTUWADzWiIyGXpE5Iq8rPZ1IBe228kPf4vJV5/6ehVYfiWiokhtjU5/GrTaXVf00fOZxms0YjfSas97UA9uBV9bLE/7Rs0mtn2bMBV9NeQqNN0CPnEt6wHUSeDA+B6IB0+J5YP7gPJ/fU64txzPQ0N85/sCNgm0lN43XUPsG4klCEhWF/8ceewKpeAI//7mfQL/ZwmsvP492fR9XOUNxsIPK7gYWCZ8ko5JRyObySNPTxa2NQ0/O0GgFhfH6aOjktXGNZSieQTieRSpbRKs3xIBYJHGkSFzPY8uPP/KiEaNi8s38tD8caBdXp9UWPka5B4pt8/Oy18oV8Py+sn+gCrJUsp4mjYLXgB6PnotJJpvt3LS9t19Gtz+UJNjyyopEdxh+F+fnJGRN2jhvyHyGqUlH14Sh2PPi+Hl5Lr0x8DE0Bp5nH/I8o5jv7wFhkT4nnKgzZMLjmbxmHkfka/N9CETz8fxs3nA9iO1fW5U4r+mlrdpEOhoz8lj8o4/1NEB+0SD4exqix/WmNJk0k36rdrxB+qrGFxE0YrVLuC1wMJhOMbGsZ3KsCffBQAbGf1lk8KT46imbyeqCxhJJdAcDPPLoE/irL30J/+nPfA63n7kF/XYNGzeuaGEdK9iv/uWfo7p9FQvZBJbm5wQX8C6PxElziiLIrkQ4Lj04iQDI6ihGGNGwTDRbxNzyUexWmtir1JAvLqDd7QmrJChMxswtt57F1atXDRRNJLGxcR1Hjx6Rdx70u5ofyGVzApZ5gwqCArBH4uUCvVtY6QINjN6Eh8D5Xp+/8TwclMsIhEmG6GISCMlwKpWatijmsikxODilz944PRYNhl6OjoTXkNeB+R2vlUcP+Pr0eh7S4LUV+lAq6Tm0BV5rvr/0TNzPfE1eQw+B8JhpfH4c0hvXbJUrjmCjoevojyPw4pWdiTcmHhRPmHeTNBAfPmg0fAEvPeWNh0bmsR2+zqw2mn8jXmQ+zldqfU6paz5hrPCiisYZvQ/X9XpTH5xffP1CLo+d3R1EEkkpT16/sYGdnX1cfvU13HnbWXzmxx/C+rWryOZTbFAhOmzhy3/6+9i/fgkn1zizmUQqk1KIiyVsWAdBqhWR5eo3J4a1LXoQSiA9v4z84hqubGwjmclrrmFrawfzS8tY39rVMTNsXblyRQt9OTzEQaEjx47gwovnJTB94vgJjRtq/YCbsOc5YLhnjsdzlUzG3Q3YQLPF4iqtm5BQ1MFBBd1BH6l0Qh6PWCF7toQ4SAmnB+V4YoVGvLyowWs/xc+KlddO4jkcR2QCHwigImrTnHJFIQP5Amr1uqvoDS/1KZacT8vGHX1BQSPmcfO1Vdg4iISG5w2eDsQXEPy8tBkaOqMcX1M5nQftPPjn3SONzFchNDIR90QlNxKflxnlB+NBiRyoQqSnMMGf/b98nlVllm/YmFxSJ4LhlR9UNBp1LnKg0S0ulkQBEmmx0UKn10UinUI0lcbG5i5eOH8Bzz93Htl0GoVsWrlQXGTBFIpRYDkTwZNf/Ws0y7tYni8gk00iEY8iGguJtxYIcISOa51sGJu6xJNgHINIHPmVowikctitsguwiv29ipJlyjFsbe4gnc1olqNerePI2hquXL4iT0oP+uqrF3H2llsFUKeTCd00TKZ5gzEMM8Em7smkn8UTB2I6Xct/eL74XrWqFRGrqyvoDNpKKQiN8HcE35PxhGZRORxjDI8EdveNF8dr5VMiGoOXhOU105wryQGb20hn0spv+VheQzKEmALw2EQK7bTVMPBUd4+vep07D6HwuBmyPdGU15jGRY/nFaR8jsfXkKfTem7P1nVUG76AZ6b60MA3oRH6PM2ri3uDo2HxQ3npUX5IP0Ti3bt5wgJqNSLfUZ1kVnA2m2rGbEwUU0X3yeg+w04qIQmFQCSCaze2cf3GFvb3K1heWMLly6/Jw5254zasrS2jV93DUjqGZHCAF554FI3qHlaW5hENTJDNUKYL6qJEwp5RHMYoEMYoFFNoLa4eQ7k71GwD15JvbmwL8mCjfGdnT/yyvf0DnWwC0C9feAnHT5zElavX5Jky6ZQWwRGbq9dqCkE21NyU+jkTfhZShINIp+BiYH52erdGvSmAeXlpVYVPb9hCJp1TB4MXUgVbMKgJrGqFWsJpMbVIBCXe5lMdn7fxvNKovASsB6Q9RYrnmdeH1897Om9odCIeCGb4pUPx14QOgtdt9rUtZTiQo+BreudEw/ZplQoJgbpOiduHT8+b98mnz+NoYD5P4wnnSeAL8+DoPnkA9JDe4Hz7g3/zmmm+Wib+xNen0fnGu/eoxaLhQrxzlUf2eogl4zrxbNx3ekM89/xLGI+o72ECf8yTSNqkBMKwU0d42NN2xOCoh+0bV1HeWUcsMEIxE0c4SO/KQWxru8nLUYU9nEBmYQWZhVVc295HtjiHeJjJ8o6Sfh5rtVJTQn/16nV5C37REI+fPIXnXziP5aV50bXXVpfR67W1qIQYIPHOuZKxbtlSY/VKj8B8k+eL54iVvNGVIlhcXLJ8qFQQLEMalUf9GS0omE2jUxrTaEoRgX8npFQqzamT4nXpPNuY59trEvOc09C8+vosq2TWQ6rF5pQAfJ+XNsACgobNx/I4eUzKZx004xXe+Z48Dj5HQPGNg87EA4F8EX4AzzJgQ5jhgJbt8ztvoHyjqVS829bHO4wn0Ruaj+00SI/TeW+2tDSHjQ02mZnodqYjdd7oeIE5GCwBv/0DZBJx9EfU1e1I9pQabhcuvKaJrmatidNnTqFHXbZsVmE7GglKhahHCQpMJOycjQRx5cVnMGpVUSqkEQ1TzSmo9tVEHYcQQokc5tdOYBCKYa/awsqRI6iVK0qoc8wrd3aQzeSEyV1fX8fK8io2d3aQTKTEM2SOE4kEtZGGq8wb9YowMz/5T2Oq1WvoD9i+WtbNSloSzyfDLyn7NAo26auUdM1kBcAzL+NgDDsbnLiaX1hQDsmw7YdoiOURS+X1o7dvNi3HUwFRqwoz5Q3PCMM2HA3Gs0aWlsgqIRDdwuLivDwur5Vv5jPc8toovy4UZIR8LL+nIfKxvpDxOToNzZNSPUdQ1Kyru80JX4gHTvc7m9/51otngPBO8POWvLs1ouYqUbpUz9nna/BNeJD+TqIx8+D8+Jy5fjsotr14ovn6zPF8Z4IT8WzO82SwpbW7t61igCGWwz1f//rjOH7spPq073rnO9Uio94Gk+VcMa8TS/oQ2SOtWhkpjHB0LoUnvvz/Io4+CvmkIJRgPCGjG4WjyMwtyeg296oIRdNi7tLQiO7z8zI8Mrfa3tlVi5BDRUwV6PmY1/GCMtS/446zSEphgCuliHN6FGCihL8wt6DxPno7rh0gEXZ+wZJ0ph+JBIuyss2hNloCfDmNL4+RMJDdC1fz8wnMnWMftCbPS0PjBeb7smhS9evo4wTHWSB4DRMaPN+TNzkNhteBr02v6b2Yv36+UPGcSEY6PpbG6R0Gjc/TovzoJF+TxyzI5OXr+xMNzTpJLr4ov6fl8oE0npWVedy4se2SS8OBTNXHQGMaigeKPfjLv/GDe7fKg/LCL/zXJsqZwBoThUMefC7/9xPn7PZa1Ux1yBh2drd14lnFLq2s4gtf+BO8653n1DrLJPleB1iV/OmBhot3CMQulrC9eyBVznC/g0IE2Hz5eWxcegnLc2lkCwWEUmmAzOJUDotHT4pqfvn6Fk6cPoNOd+io2Tkdo9Gug6Jl5QtFbGxsYmmZ8wUEeltq1bE4yGVSOHVyFesb6+qOcNg8HiepsYdYLI7hOIj9vbIqVb4GPbuYLIOe8DnidqRh8Tzt7+wL/U+lk7oBaOA8LwppjvbEa5BJM4zRcRh7h+fVrhWZNVFd8CNHFrC7W1GBMDeXx/XrG/JQvD6MbHQcNGA+ltib5/DxMV7Rk9faezwas2eYeGaMRzRo5Hye7936kB14+uXrE4+3eEFkLyvgtTJ868TzyfhGHkrxqDTfwHchvHHR+3luvA+5FmZjbkgj6JrTUVdYML+yLodnmtI78v0ZaqbofyQqqOKRRx7DQ598SEDvQKONA8zTG1A2K58XAJsvllCuVxFgKB32UEpEsXvpFXzpD/4tbj9axNziEmJzC5gks5g/dhqp4hK29soK4WnBNHsatfPwjs9PfAvJeqUBl4eFUNkv49ixo0il2RbkjjIWXyG1oEirojdgDtpqDcQZpPHwnBw5ckQKm/RMfA/mZYQneF4rZYsijAbMqb334A1KyhOf53Nv7Y4FdUlowKalbL3SsuaH6UjYFaHn8tw3vp7nyTGsEyvk43z1yWjkiwk/4KM5W0eF8oAwjUvVaSAwhcc0ztBsTmVoeVyCTDys4YsCz+C1A6fmmrFLZosJXwz4v3sMzxB1E3rxxsc7xE878cP5qmrWqGlUlmgav54sDPZCecDGlOWGP44jGkDJ/vBXv/q3uPfee7G0NI/NjT2RygtzRhAo5rJoVuookGxIMmEiivGwh2IsiubOJj7/P/53OD2fwcLqCpDO4cQ77sbq6TtQ7fRRJa1qZRVV7qmoVjVRtbW1rQvPG4kpAz8TPyOP6eLFi2LP7mzvYHF+EWtHFrCxsSWPR2kLQiIUlPaIPnO4+TlidTY1x9fjuSA5k+9BwJyek4m5DG00mBYQfE++jq8KfWLvOz6+YKDBegkKbzCWynCk0QzGChcjjPJz8vzz9b3B02D4GB6HB3Z93uZzOIbW2ZDsyag8Dk8SoAF7fh2PQTmdz+W8ztnswIh/Iv/1+Az/7sMvXaaHSTwJ0/P4fWeDB8WT4lkUvtvhWzW+6uHJ9C0W9gYZxniSeGF3GVKXlpQ/8G5nHnXt2nWcO3dO4YrYEk8u8TcOABc5wFKtIV+YQ73dlAEVsilEqa7eauKvvvC7qG9dEe1p4fgp3P1D9yOUzmFzp4xiaVEkBSb8+bkiDvbLyKQz01FFn6/yuC9duqSTy/PAz0/Qlo167rggxnZQ9hNUvIHq0zHLMIHpUFhECiosaWO1mzHwiTlZOrw2rG6N+GC5N99/tpftaWM0Hp4fMTkCrIIrOmcen5uFUPhYFpA0MnpXekLv/Tyhk/klX9sXl3wsrylDvM/3vPF7L+yZyZ7AwJvT5450UDo2Vq8ekPU9N68K5HuKvqr1v/ccKXG2uNlFcw22MIM5Hg+EXx6F9rpqvIv9PAAPhAfquVbeC/D5Ni+QUtjihbBuhikTmST9PC5fvqIPw2rPwoj1CBli2cMnHZ74WDZflMGFmUf1Oug1a5hLxnH1pefx53/wu0gX8vj5X/rPkciXsFerYxKMaHRvlwPITrqBE/ikB/nQz2OiZ6PB8YKxalxaWsT6+oaObWPjhgyON5+YwJmkPDRzwlw2i2vXbuDokSM6d7NESWuFBabeneeRxnZYFFhzXYNOzeZ0JsG3s3xFyWOhEfF4fRrAc8hr5BvyvkDgDcP34XWhUdIGvOfyuB5fh9/z7x6n83MT3uN5Q5wlEfA6eoq8f131cAkO80PxQ/CC+1BKA/J3EP+1Utv6cd6DeXdNI/Q4nzce31rz7RCrylghk7RId24YlQcWFxYIjVhuwoNV7J8hjDKx5gmUfFUup7yDk018HRImWenS9fN9CCNkMyb4nM7kUGk0kKZiZa2BOIfOB11Mui385q//z3jox34Mt919N/aqDXQHI0ER1XJFF5dek6pE7JgYiG20bR+a6Hlo+PxfclydDuYKNtRs/ccDVaQ0BstvE9jZpgR/Hiury9M0hO/leYZeMYnnxatpemKnvw48176fycf7c8zPy9daXDQ4yrOx6dEIiXQ6JjvhDYbX2neV+PnoJPhY/o7vxWOaxd488kA7oc3YUmNLGzxOx2P2DsdHUL6WIRIWxgPnL2+rDebzLz7Jt8E8jOJ/5l3sJQjs7mL7w7RHPLNEFytiYoSel+UTVd845gH4lpn3BjaQQ9JmThDJLNulVMpgb7fqOhXGPu52rNXGk+hJBv5f3jCeVqWcjrldIY96zTY712sHSIRDuHzxIt597j1odPu4vrmJ5dU1jRmWneQqB4ZIduTn5sX1E1t8bVZ6FKbh7/i+vNN5MW07TgiNOnuOhvTzf86S0MvwQt1++20YjY20OhvyCLcQkpkd8/MwB8+db8rzPfk/Pdru7t606rfhmnlFCD7WG4ynvvPaeeMyz2QFAlMVXyAYTrc4ZaD4eVl+Rl4j/zl5zf015HPowdi25K4yn07x775O8E5IXSx6Ou9BPN/Jeww+eRYA9FWtx2F8ZSpWrHssjc6Dg74y8x7SmsTMO4z/RQCSv6OL9iOI2t3lZhd4EdhrpCHSEDyXy9o1HA5KodFsIJVMKY8T/tRkyygtQikJqNRW43QZq1GG24V5TqqTRJnCsNPT3AT3MzAMk+bE5jnDKweHer2OlIh82U9jJ1j92muXFF55MXksNAgrkOx5xMX+v6rOZieRIAqjtRhgcEImDBFNJMRJ1I2J7/8gxp0LY2PUHlAWQzBqNOcrDuJKDbGp7rp1f8+9jZbA9NM1R7qC+yKAoAc1NdTlU7RE3tKYJqV66IAf06S0UxZkQpIbi5BWDYMv1o27ERT99TVCLd3DM7WURUDDWnbNMN+laeVQUMHAB0zqZUCfxlcdd7eaJBZlAMMB1G+TUEEudMHM6yJsCmnQJlkpTapOqvm43bwcN6MfxgXxvTBx5uFk4rimES2/c/LYPP08uvDn8+U2EmShQptsLMI2GsGEAQj8SU5LrcDDNNcn5JlSGf7lal1R7udFQE3oY1IUgwFpl+dycDgszewu40z7nX4QJbJZw9EwvNoALjBvxcbkLctkOskm4+ifnU7L5dV1NoUc183NLMLnaAgG0nBdfDdqtNxv+/iv9Pu/kroAvEwkuPpfehtXBmFCECtY+TvmsWrAul60FpS1AQKHNNOUNoQvQoDQiZJj9hBExzroArBGrqtpTdBDDnATTGhaK1HyFT1rvtkTiGeJIS0i329PhlZLYoj/ZV85rBYGQhY3i/UHF7CKwKmoZGhva3JFVmyy5UYUMh6UKRLDaj5T0jWbht5WHioX9n2MKX+jJVkk3zGdjkvT4I/sJ4KEkmUypKUXNbNkC0JOT0Aw7Yf7zKij8wpNR102hfrxqLTzNl1aP0qnNLezcnzyN8X7budneX9hjNZeEtD4Y1AjdGRNjo6yGWi5i4vz0raL7QwQ7puDWKsOtQuKgj7aZ5U5e8wGJvndrcO7396Cq5MGsrYs+8Yz5vCxHwga2h0EHm1irs4sAM9L/8r0iFEuwoUQCHSKI+lD64tVYLZOXkcgfK2TAKYBgBEu6xXw1f3yp62TkkkWCEzHKHyfpX6oGl0daQ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png;base64,iVBORw0KGgoAAAANSUhEUgAAAJUAAADFCAYAAABdLLC4AAAgAElEQVR4Xuy9B5Qsd3klfrurq6s6h8kvPz3ljAwIg2FBSAghopFkkDE5rS3M2msDJmMbB2EbWIzBNmts/jaw7NrYS/SSMUFZQrLCy2ne5JnOsULvufdXNW+sP5yzBwZ4wBud0cybme6urvrqC/e73/0So9FohNMfp8/AJp6BxGmj2sSzefqpdAZOG9VpQ9j0M3DaqDb9lJ5+wtNGddoGNv0MnDaqTT+lp5/wtFGdtoFNPwOnjWrTT+npJzxtVKdtYNPPwGmj2vRTevoJfyaM6mTTYIRRGCCRSACJBALfh2XZQNRT4N+NEgkkk0lZBnsN/NP4Q78fjfR4/jx+Xj2f/j7+3YYH/Qza2M+UUY1GIS99dJmTMg7f9/XpOA4SiSTCcIRk8qRRBEG4blj8XSr1Hw0uCAKEYQjbttfNJzayn0F7+tlB1GOPwq9+6CNlpdhMkGehofBrykpihCRGYRh5KhrTSQ9Ew6EH48/4PR9nWda6wW30WqeN6megobzxLdJXBYGPwWCIw4eP4Mtf/gr6vZ48FY1kYmIC09NTmJ6alBEtLi5iOBzq571eD6VSCZVKBbVaDfl8HuVyGa7rytj4ePW+NsbMn0F39TMV/prtNr70la9ifn4erVYLhw8fxuryCpaXlhQC0+k0GM56vS684UDGwrBGz8Tf9ft9eJ6n73O5nIxrcnIS27dvx5Oe9CQ88pGPjPKt0znVKUt9iRNjeoz4+/jG3xiaTJIcJ89QTkRDiJNty0rg0KHD+Pgn/idmF+bQajRlUHwOGgo9TOgxabf0OIZC5l7xa9Lg+H3sieKEPD4WPqZQKMjALrroIlx++eX4hV/4BRlf7Ln4N3xcbKRxGOXv48Lgp8XL/UR4KnqPh59wXpSN1VgQmsqLuRINghdqOPRg2ykwQf/kJ/8Ft9x6C47MHtdzzR47Lq+TTCTQbXcwQgArkVw3HBpSJpPRvxn++Hz8Gf/N742RhPC8oTwaP/j7OPnfsWMHbrzxRlxzzTUoFkuwlMcx9Jrqk88xGAwUduN87bRR/QhyhYenexuT4fhCrCfhMibA8xjG7HWDii/2+9735/jsv34eQRjqL4fDATrtlkm6gxB2ysJwMIDrOPADH6lUShfdeJe0McCkyZt8n4YhE1B+xr+Nj4dfaSj84Pc0zKuvfip+8RefiwsvvHA936IB0rD4SUP7acrHTnlP9fCwF4ceeg/e8bzwTKDTjquLu7KyqpBWqZSRzWZlXK7r4Dd+4zdxzz33IEwCnXZbHgxRSPL4XFECHwaBwlbSsvR8sWehocSeiK/Ln5vq0YTZh381lWEiysUGyGZzeMITnoDrr79exsWcLL4h4vC+MQz+CO7ZH9pLnNJGxWQvPvG+H+LI0cM4fvwYut0uDh08hHqthrW1NdRqDRSKReU1Bw8e1M/oWfbs2YN6vY4bbrgBH//4x/HQ3r3wAh+9Xkd/a1sWup027BRDpEkt6a38IFBIi39G4+T3NCzBElEYjL0SDYwGweOKPVCcK/FnfDyNjM85HPrYvXs3rr32Wjz/+c9f92o04NPh7we0841o9UZQcuh7sJIpIGEwod4wwB133olDhw+hRgNqrGFtZRVef4BGrS4PwZ/TW/X6fXkGhpw+Pdigr+coFou62J1OR0YxHPb1bxrWYNBH6HvybsSospmsvo9zthjUjA2JBkIj2pjnxd6Ur+1mmCMZQDT2ojQYvl/zPgnFm0KCVeMrXvEKXHHFFZie3hKFbFsgLGBwMp/nwzJh0hwDixZzbk5VI/yxeaqHGxUvhPEVSfVG2C5ZXqnh4x//BHrdDlrtFuYX5nRhVleX0et00W21Mej10Ol0WavJG9hOWhfTJOpDBAQ2UylBCPQ0/B09Bo0iRVxqfAwLC/MyxlFgAM6NuRyfMw5l8YWlYdED8udxVRiHrnDEsBjqNfic9Jgx6s7X5rEkYPCsOGebmZnB1Vdfg5e85CXg9zqWyCPSqPl8zOdOHldckJyamNiP0ahMtUZD4oVgxRaGCfhseaRS+MdP/jOOH5tF4IdYmJ/H8RPHsba2jP6gg8AbYtAf8oFKlL2hh8GQd7Sp1IJRoItH78Wqqz/oq5RPgFWXpdekN/O9oZJ64k1rq6sIfJMw86LSk/Dxcdij0cggonyKz8fXil9TqLwSdh9WykAT/IgNLw6nMhYvXM/J4kowCEaoVEq48sqr8Na3vkXGnU678pqxtzQty1PboOQ9f1zTNHHCbYwqRDAKVVUdOzaLv/3IR3SBR+EIhw8cVON3YWEOTiaFTruJIAwEBfR7fVVxrPgSCVZlzJd6cFwXjuug3W7rQg8HBhIYDIfIuFm9npW0YNvG0zBpZgVIrxJfZF5IeiR6OHoUfs+vMfak56UBR/lUHC55zYPQNz43gh7iBJ8/ozHbKQMjxJ7KVJhE9BM6hosvuQTXX3+dvBePLfaeDIu8MRJJ/v/U/fixGRVPiRJxIkSjkU7m337k/8OhQ4ewulLTBZuemsLBvXsxO3sc5XIe9foaPH8Ix0mj3WoqR4pL/yA0pzku0WNPwueNv2fPr9cbqL1CI+Bj47BF4HJhYUEXnRc79lh8LA2H4Y6tGj5fDJiyRcMPFgZ8PnqjwbCvdxWj83H422gCo9BUj3w+ftBwWYg4bhp+wBsgpddhKLzppl/H9dddjyRzqZCQhjGoU7kV9CMxqu+GNynR5R2XTOLe+/4dR44dw5e+9CW0Gm310w7uP4BabRWJwGPOLiNSsEwA/WEP/X5PCTG9G/OwcHSyrF/Pb8L/6H14pycTKV18fvLC0bD4NfZEJmRayr9MCErLeGPDjGECVnX0IvHP6XlMOKfHNR4vxq/4uxiC0M0UngRuDTuCRsb3NtJ7TaVsHYN5TALnnnsunvOc5+C6514vaCIBg85vTNZPJSP7kRhVfJduNC4/MDnHnffcg69+7euYnT2hE1XIZ/Gtf/sGLLIBfA++P8RwwJ7bEEnLgJb0FEzrQ1VyBq/SRYlyGAaJOORsfE1jbCc9FC+a47j69HxfVSL7grEx8TlofLzwNCIaCV877v2xqUxj5N/JWHSh4xzRoOdxTkbD4t8ZsNWckTgf4/GT10WDYmjj6/A1U6m0Xp+Po6dk++dP//RPMTk+sQ62xu2euJg4FYLij82o6Fluuf1OfP3rX8fhI0dw3nnn456778Jdt9+G6ckJhL6P4aCLdruJwXCAUqGI0ShAo9mQMfmjEP2Bp++ZrLNaV6UmTpRpoZALlbZSMgLjRVghJuENfQyZPyUTyCpnsUxeFiXj9FwnPcVo/cLGzWQaC8MkP2hkcchUdRjQ+5lEPTbsjY+TR4P5/UZPQ49EJJ+3BoFZovhxZcnno3Ht2LFdz/lHf/jHuPCCC/U9/ybO804Fg/qRJerxCYzvKp6IT3368zg6O6s8ZnVtTR7i4L59qBTzyDhp9NoteMM+hoGHXD6ripAVGk88vcqAn0OPgUDeh96JyTv/GVdeiREEG8T5kTAeVZkjVYye7yHJnlwCKJer8nppx0Gj0ZCh0DvRUGIvEGNT8cVm6IvxqzhMMi+iV42b03zO+O/itgw9VYzGn2xSJ4Ti89hkLBFOxTdkqDWQVzz//PPR7w1wzVOvEcYVN6p/BjxVzM89ybM0jV42XeltmvirD/0NJiYmce+99+LwoUPYf3A/ts1MK28adFpotxoGhc66wmiazZaSYFZt7W5HiS1zMlZ0rpsBY0rInhxxpqgBzRNuJZPI5/JI2Sn1/cjcpFdgZckLyDBKY0k7GR1hJptVq4feIkbJYyiBX5vNpkITjY9G3Ov34AhXMp6ShQSNl88ZQwFxTnbSM1mqNvn8pmo0pD8/HCFtp2GnbVW8RPYZ/jfmT+VyCdlsAcVCGa997WtxzTVX67i/V4vnx5Fr/ZDCn8mXeKZ58URLYeIZjnDHnXfhlltvR38wxO233Y6V5UWsrixjrFqGlWSONEC709KdmbZtpC07qo48JFKWMCffMyS7GBvCKADZKuzbESdi+4UXmNVeGJjwwOSXXoqId79PtN2DlbJ1XLV6C5adVlXIYyyXylhaWFAhUCoVsLKyoqScz6lWTDiCnUrDcWzkcsaz8Vjo3Zjoxz1D05YxcIZyqajXGBtADEOsA6iJlLwUw2WcCwpfi9Dz+HFJO4NiuYLzzjsPb3zDG3DWnt26eeLmNtF483ESef9RhsYfvlGp6WpAzuXlNXz285+HnXbw5S9/GUeOHMbK0hKyrotiIYdWu4EgyklYQjPk+b2hvAFDlan8huh3u7pArpNRa4W51mjkY8RKEYBj27qwdspeBzJp2LRUK23BD0bKx2hAo2QSmVwOK8trMqxsrgDXcbG6vBzhWCcZBLzgNLzl1TUl25VKQa8fJ900hvgjLiBkYCEZCeR7xRTm+KKbvz5pXAndCDFyH/9uIw+eFewomRL1OeO6uPxRj8bLX/5SPPpRj9LxrhcM5sE/Fuhh043KBD6DQMlTqVGb1N33Dx/9BMYnxvF/vvBF7N/7IBYXFxRCivm8+Ez+YKieFy8Ey3JhWP3hOo13tV5T+OHd66QdBIQELAv9fheJZIhUMgmbMACrJ9tUUKqsSDGxbIU6bxSi0+0pfLJg9ImEOxmwGG00WihVyigWihh0CVv0kVDFOVxH6J0M8xtLWBarA4a+qakp0Y7jAQp6sxjfEm4WMqE2sAL/HXufOJk34CenegzHiv9m/mSqQgPQ8vzF1SPfi5vJIJfLYtAfYGp6SuyHV7/q1co5eTPx/PHrT0X4O0kjNUbF6oz5wmc+8zlVWV/+ylfwzW9/E6Hfw7A3xNTUpHp75Ikn1Ug1z0BjyWYzaDYaOjFMrNn/S9k2UylCOkrOSf110ymkEiHctIOMYyOdspBmu8Vmn82MWtE3eKwUE0mF3la3K6NKWDZWGy1s2bINiyur8l40qmIuh7mFeRSKeRUSNhvVPJ5mU6S7dovNadNSokEwPLLsj3EvtoeM5xoJComZpPH0Dt8THxeHSoXG0GBU/B3/Ls7l1NOM/tZUsXJDqNdrel3PDwSHsDH9yle+EmfsOdPwwKKc7UcZ+n4o1Z+qsQ0EZXqbu+68C1//+jdU6e3dtw+rq0vothu64CTFkc/EO55YMb1CzBenwWSzbP6OBCvQsJgzpZMWkokRBr2+DCpNaMCxYSct5Bwb+WwWpbyhqxAkTacdJFMpdAce2h6fP0C7N0B3MIQXGE9Va7ZR5EBDoykWwfnnnodjx49iGFWbsUGT2dCiYRVKhhnRM705ehZeYBodL7ywtIjlmUiMYKVOTubEzeK4moyRfUZStpRibCv2MjwfceKv5J4UnQiw5d+OIhiFx7Zj507cfPO7cPY55yDF8BdZVJzs/yg816aHP/bw4g8m1Lzz/uRP/lS5yGc/+1lNoaiiCQYYr1bU4uBdygvD08VKKUMjSCZNyZ+2dPFENyGWNArgMnnlqBXMHF7BdTGWy6GQyyLnpGEnE8o34l4ak3EmzZ3+EIv1BnpM1PtDDP0QLeZWSKA78EGXwiScF6xUropKQ1IfIYx2p6NWCZNxHqcJZTy2/noVx3DLn9PAmNzzg+/L8/qwonlB/izGl+LEnRean0nG2mh0bD03ethkjknWQ7lfy7YNTYjPGY7U86RRMfy+7W3vwBVPeLyeN36djUn/D9N7bbpRsQwmqBjbFlsvn/rUp3H06FEh40tLiyq5q6WCQpuwobStC8ZwQVgglUiqtLZsCz2/J7CSFR7znIydRsa2kAgGyFhJJfjlfBaTpTLyGRdZJy1iCRF5U+J7SBJMTDvoD320el3UGy0srawh5WbR6PTRGQbwQmCt0cDY5BTmF5ZoDcjni2gPWCT4SnrpLXlRs24GKTspgxoOTHIe3xj0OjQ89vNihgFhhtg2YloLf7ex4WzwKvb3DL8+/t3GjkBsfEgY4HSd2MfEfYN06+T0FoXD1/7aTXjyk5+8/nfx8/4wDeqHEv5i5iPfdK3exNve9jZ5I1ZJBw/sx2DQQyadjrjePjz19kxVNOh1hYgTBWcinkonMfAGykf67S5IWilmsnCTQCYFjBWzKOZclPI5VAt5OCkLGdtBckTUOuKTs0wj3qAWywCd7kCgaaPdRc8P0PNHGIYJLNcaaHa6KJUrmF+toT0YolguYbXehJV2lBgvLS+p0iyXCuh3DYWZ1djGUEdvQMOh12KOJUiBTWC2b6JKMTYG3UTE0qI+H8OuIfOdbDnFBhtXgvJUkVHFJRHPNVtNfH8xZ4ys17PPPAcvf/nL8ahHPWq9KvxeeNZmGtqmeypqFYzY8hwB+/YdwJve9CYhzEzEm7U15U75XFZJ91C9sEAnnSe32+3IS9EbEXx00raovzxpvXYHOcdB0U2j6Nio5NKYKBVQzKVlVA4TZisJN5UGQl+PTSRTqvh8XiiNbY3UsCYsMfBHaHTppXx4SGJhaQ0EJJqtDhJuRoaVKxWw1mgiky+KbkNgtdGoyWsyvPKYiciTgkyrEbpO8JWeMmnBzbh634IERqYJvNE7xe0jGiU/4vAXg6IxtrXxgstbJU0zWUYauUC+BkHg2BPSUC++8BKcccYe/M7v/I7yPX7ECP5mGtHDn2vTjCq+u1jtqQT2Q3zsox/DZz/3OVV3nWYTnVYTU5MTWFpcRDKdUmUofhB7aIOeLhwrFidlI2UlkMs4aDcbSDJ/YJlt2yhnXFTLWYzlMqjmHXkqJuZ8lrRtwSbgGQb6mWCEUYhhYPhaDC1dVW1As9NDz/NRa3dkWKuNDoJECstrdSSzeRw6MY9ytSqPRi/HFgrDGOEBgqyqVBOQZ6A34gcpzDSsGE4olorifPGmklchAEouV0T0IyGReVlMCjTGx9TODF2wHynkPUq4lZTTC0daD+KVmdJSz0HgmDiXRsYEpaRx1pln4nWvf728VVxNms5WXE1tPjdr042K5W0yZeH+B/bigx/8IA4cOICAzIJOW6U+J3/Z1+p7oQyAZ5HwAVHpVJonKIRrJwVgppNg6xVhr6f8KWdbqJbzGCvlMFbKo1rM6W9dO42U7cJKk3rL50up/E+CibehKauUH3oIVPGZhnK710e92UZg2ZhbXkXPA1q9ARoDH/0oeW/2yIhIIGWzLxcglUyg06NnsmQk5HbFnoawA3EmUZWZW+WyIgqGga9qlQeSBPEqArnGo5nhDuPZaXCkhUkoRMOx5iZhgsoIkOTjE4RpDJBrjCxCBiMvGOdNNOxSpSpvds455+D9f/5+5YgsbIyDM4/ja6Yiw9ws77XpRkWcZ+B7+Id/+Dg+/alPoUMe+aCHbquJsUoZ9dqa6MOpdJa0U90wrFY4RsX8KgiGYKGkvCv0kSPmhBDpIMRkJY9S3sXkeAXlUg6lXBZphjwnA4sJeswnj3hQSnxjz+l58AZDvSaNgKF3yD5kqy2oYbXZgTeyUG93MbdWRypfwkqjJc/FpF10Z3oo5kdWCgMm9wJFY6/iqVe3EQZgwi5POeyTeS8j5Hvj38QoOXE3GsmA3ky0GYJn/GvL/JstTuF27EOx7cWiwYx/rXO4IoOKPVHM33KzOVWihFRe9cpX43nP+6V13QemAszNZISbzCPddKOi/S8treBd73oXHnjgAUEEfeZFZAwkE6oA2RjO5koaWsi5GcOm9Pq6a9KOBb/fh2unUMm4yIxGcBGi5KQwPV5BtZTF+FgZ2ZyrPCGdsoV1IWX6feQlyZCiwU9dQN90/gOP1RswoCaCJIRCtLt9hTiGw+4gQKfXx+xKDaGbR6s3xImlFSTStgyGBsX3Q6PKZPMyjG6ntU7Gi5kHNAzy1GN6sqpQDqOyeEiwMjVJe2zwzNUY0oaeMXSTN5nGt4wsahiLTKx8yjSkY4ZEjHPF7Z34OJLsd7In6WZEV37Ws56Fd7zjHToHMlbZ6U+Ap+JJOLD/AP7sz/4Me/fu1Zvi8KarzrunkSiXdODOAPlsDr1OW8bQ93qCFRIIkAx9ZGwbM9UxJLptFOwEto1VMD1WQqWYRamSh5vLKzFNJm119RPRGJPoI9GdG3O6xUYIAwRRTkS8i1CD7wXCrDpdGhnUWG73eliotbHc7aHnA0trDQSWJe/L4yRfimGT4ZaIPZu460YTjbLzPTOvIb7GixbrXtHbEJBkUse0SBc1SuKTrPxYBcqzEncKISJjFOZMaCLUwFzJ8LHiRnTcO4yNar3xnDJUaBp0PleU1sPNN9+Myy57BOy0wbcYf5l+bObHpnqq+M47ceIEXvHyl6NLTKhWV9I86PfWaR6ckGGJzhxhyP5acqTQl06n0Ou0kLUtuCkLW8fHkfYGGC9ksWOyiolSDoViFoVyHk42h7STxShhkmjmCOJTRZ15U+WIeCsj07GRXuz3NIpFTxUwhHk+6rWG2jP9vi8jO7a4gqV2D17CxuzSKgYjmvpIIYoXg3kYIV4aM3E10yrx1rlc8ooiTZkxPyXcYmuEURFCPIrMChYXZFKYOUJGJAKwbPHwBuMx9ZijsZ6mxw0jDychNqPHEAt+xH3F2KvxK43S0gQQX88MXUxPT+Pd7343LrroQqUhNFBz3jbv44diVO9///vxyU/+o8BNnmCGON5ZrJLieC8xDLCn19cJdDI2fA55DvvKoUqZDLaMV+Wltk6OY+tYGWPlHIrFHNIZFxY/LQejhBm+tMjv1rkxdI/1HpnudIP9EGMKRp4uohL3gUneB70hBgN6UX4dYLHWwr7Zedi5ImaXamjwbzi/x4ugUBZitV5XHqiLHxjDUo/S89bpLnxNzRsyxEcsTbaShK6PAJsAJtkY9NDMkWRTFrq9np6DXHYyXOm15MGiSpHWtxHziomEcRW63pJRJWwa9GxWx3JI1113Hd7y1rcgl8uoij2ljCquPGL3y3+fOHEcr37Vq3D08GG5eJ5s4jgsvVvtjkA6Jua892lU/Bu2UwgH+N4AI68LOwgwMzaGqWoZU+U8dmydQaWYw3ilKJQ9nXVhk1Snk6Zpvv9wYuKcREnzhiopZCVJmgwvEvOXwcAk76FRfuFQKiuh1VYX9+w9gDDlYmg5ODK3iA4nbMTnGsg7sEfohaYlwzBHBDu+0Ezg2cOL+VXsHzInMzhRijNcCjn0UvRWvCFEg2ZYtAz3ioRC9jxZqXqCRIBglNAxxOzWOPyJOyZmh+kR0sjinmD8vcU0IWpKU9PhD//wD8SoFTJ/Kld/fCOf+fT/xhvf+AbTamF4iGK6wVPYzzNaBq7D0OEhm6bHAbKujW63BXh9ZBPArpkZbJ8cx5bJMibHx1HMZZDNGy+VZO+PF4VAZ1ThRXNL8lpxaOCUMxvavEsFJIKVkwkhDFv0UiOi6h0OqPoyLDq7nh9i75HjOLHSwCidx3KzjVq7rUY0G9pM8BNJC2vNurLu+KI6kToM+5xsLCtRJzOCACzn/FjhjUhPTpl2lG4mWwUMCVpxs1jQg3JDhulARkWKjideu+FbrSf5UeiiUcUU5rgqZDhldRmP2tOoeXOfccYZeO9/ey927dwR9RxP4fDHN/Pe9/wZ/vovP6hkvJDLG+oKaSck1blZ3bGeR8ZBF9m0g1wmA8chKt1Fr9VAGgFmSiXsnJnGWTu3YaKaRblQksdzclmk0g5CVUcGwyGQKKIe8yrexQIKTVvESAgTGTL5VIjAnF+GkiA0n36AYbevIqLdbMFjDpO0sPfoLI4trqLWDTBKO2rXEHPiUzJXIf240WmhQ9A2og6z8IiZB7yAZKCyRUVYIaX+ZkqgsMRqZfww9BTRiQmomscIS4qSdMILbHyzKuQnGQmsDONJnY0IelwFShciYi/QAAU1wOhq0dCZsL/tbW/FlVc9+dTLqTY2McWzDnw8/enXYn52Fi5HxyMRsD5pK+tiX0xM2c5ghecgzQatk0azvoJE4CNjJXDGtmns2boFe3ZtQz5ro5An3pJHynEZP3RiebczhBBlIRZISIHhUP9Q2IupWdHIqvAfU0LruCmSRvkgHmMYot/uoFGvw1dO5KsP+MCBI6j1PPSRwlqrg7VmKy6YEHB0PQm0BkbphZVot9NROHRd09RmkuQPffQGPbWG+LK26+iGYHiUATJPi6o6GpPuBbYqecOoALGEqQ34eroxkqYyjMbCOInNvIzFgGmipwx3jO+LI/4RJMH8j8+Vy+UFQP/t330Yl15yaeSpjOLyZn38YIk64zz7XSmToP7rv34Ob3/72+D1+vJAiVECzW5bldAwEsRg7mDUADxQ3SBvO8iR69SswU1bKGbSuPSCs7FlsopqpYR8zkU2n0UmQ454Sv08tosZHiwrbXppyQSSNjnp/HdKtTrHszQixZJeJ1ZzNOtDpwxKsjteIG8opL3daAjDGnmB8q39h4/j8OyCMKulVgtNz7AZOu0ObPLJRwFCC+iSccALSyEzI3QlTKpaLCmkulki6x1TyalfmJTnirnoYiYkEiIlivEa6TKYnCmFtJtBbzDE0GP4HaFHXpkqRVOcMCokCZtosDaBBAcxEsTjBhgbG5OHjVmwfE6el7e85S1S+mOojekzp4RRMXyYRFijnXjn7/8ePvrRf8B4uWLyFOYg0hYINFJFui9Ptm2RtjHCWL6IrGUjJBjZbWO8WkDOTeGRl16AUtZFpVxA2jUEOCvFJjPrQp63lEplYlRsCRGjSqUzCgs0KlF4ozJdkzUq5wND642GPlUhaVwrwLA/QHIUoN1oif9OQxv2elipNZVbLbd6GFgptIcB2v2B6C7qBFCGiHwrvhbDe8ZFu9VCJu0iR8G1bk9JsFBrKylvxQqNEkeG716IbsqUGtQCiTeMtDO0mTYTw71B8cnxGmryJgLekxzCSKmhTtIic01wwpm9w6gnyRyPbTCmELEeBGUj3/62t6vAMI3szfv4gTwV7zCzFmGETreDq59ypZgG4dBTEsw3wdDH25d3qeaDNYZkoVxwZFSJoY9Bq4lqMY+ZyTLI3T//rF0YLxdRyGfUz3PYx/wVHt0AACAASURBVKMhUVZHyi0mUeeJFmBq2bBs00Rl3sJEPSbC0UuNOKQZeatYsEjgg0JhiH6vq8KCTAg2vYmdDbtdeaVDx+dx/8HDgJtHm5PCbDBz8HM4hEdsS0OpzHuGSoppzPQMzCdLubzyNmF0GvE3CDm/qkcYhijmCzo2hkMm7MylaFhxlSchkNCEP4Y9eqy+b5J24XO0B1KHE5YYEqw0WSmm2fYamjExGjU9FYuHuFp9/OMfj7/84F8a0uGphFNpzo74yijAd75zN175ylfIHTPZZS7BnEDJIU8KeUV05xiJwkKvZBG76fdQcNLYPjOJnJvG9GQZM5NVjJUK8iR2LitGo/pdTM7TJjdgbsVKSB17fk05mu0z6LUZMlAVSACUPQkZlRk9jTv0Gi1lVUbqSRhISI1UlT61QIMhPH+ElbUW7rr/QdR7AyRzeaysNdROIYBLr9mmZ5MV2Bh6ZkCC73vY9wxDlZ45BXkNGXvAhJvEvkSkNhPoceSQyThSJldUok/IgUK4CaDWbBn6s0+ioYcBeVhsTVFQTT1FS1NALCJYZfLYshlDd4lVa2hg9FjUqtiyZQs+8ncfQblSPjUghXWSYax3OQrwuc99RhUF7/wuNTU5HmWnxQagUTFHIcjH01zOueJB2aMQZdfF9FgFlUIWjp3A7h1b9bVSLJipE4cMBHom8qOSSNmOScZjT6W+mY2EbSZn4lKbXlR41bpXZ5VodLCYCBv2h/EKCpXDgaZ5WDlxmJVGNez7aHcHOHDsBI7OL6I/SqBLz+oF0sciZEGjYliz3QxanXbkrcz42JC5ZTaLMPDgkOoTj3PZtgw5HosnrGDaLqTFGJAy4xqiHwuLTq+Lvh8od2OLiD1KGhi9OJkRhv1g4AkWMW42g4XFReRzhfVBDOZvkkyKjuGSSy7Be97zHsxMz5wanio2KoUWum5vgPe+9z342Mf+QZ6KRsWDXV5eiTwV8xpSN0LxyvMcwkwBW8aqmK6UUMln4VjAxEQZpVJefUIOLqjFEG1iMKGOnonej57JJO3CdpK2OE/GUhIGKqD6nLr90ThN3ENTXzChhjONit6BxQYxM2qpy1P12gjYi0QK3e4AS6tN3LdvH1r9Idp9X1M50g7tDoVBke9OIJTFiNEJSUhucZm8MbZIRoHhekkrywDB5rDM+dvYXM5lM6oexWqQZpcvLIzhrtPvq43U7vlodfrwycXPZiXkwdsnE8ln5woF1JsNtJomQX+48h89FSW5P/CBD2Db1m2nllGp1a3kBPjt3/qv+OIX/w8SVgJjlSrazXZUNocY+ANxqQQZpCwUHBs7pyuYqpSQxgjjhTwqpZyYB/l8BlliV8wFGD5T5pMhjwZlPk1+pdxK4Y/EK9ORF01IxkKAMnJJseSjfh4NWYrCHCn4MeeKMasBeeddffoDhkS2aELsP3oMxxaXscr3xcoyiG6ooYc2Cw1WcHYaTQrTui6qlXGsrKypayA+X4KcqFDFCy9+DFSK6xUtTeIxZ1xH5yrrOpLh5gxj36Mxd2XM9VYLnd5IHpNG5mSzcJyMyWFJcyFp0PNQrlZkVJxgog6WGvsc3kgmpXXKRJ0VoIqg+ObbpFz9+0rUY0/FyooXntMxL33pS3DgwD4lrG7aRbfNKWJzR/PiseJLcD4t42LrZBXbqgUUXRtj+RxKWQfZjINs3kU2l9UbVSdf4himcao8ip/8GZmhdloeSog5DYQnJh4rl6QPf2NyKv1OgKiZmWNyf9JTGNFX8ZTYaB56GPa7GA7b8PsB/L6PQd/HUr2BBw4cQjcIMb+yikw2Z2YRW22kiLP1+oI6QqoUs5rkZLIoN1xBYoxfYY5j7QxdkZQkj4O5ES+6w0a6bWsqqJB1xSkjptdst9D3PQ3Ctjod1LsB2gMfPc4VSk7SRblYQaPewPZtW7FWX0OOnH0ni067K8PiTh2+RqzF9aY3vRE33HC9rpHZcLF5Hz+wUfFQSAV+1ategXvuuRuVsQqa9SZCIcehGSPiHcfSu9fDRKmInTPjmClmMFkqwE2OdAKr1RKcTJw/sSdmCW1OkuSvhutJT0WaMI2KYVDDqpFh0ah4EfiVFY3aFfJs9EqmMjTVIyvGeMDAJOssInjBpWXgDxT+ug1WsmyEBxrvOr68hka/jwf2HdSIPI2Ec4X1ZgsdsluJExHqSDlqALeaHR0DvQa9LUt+NdI5qJB2RDOml1JlmkyoYHE4BmYbmjTVbxgumciTxdHqG95XrR+gHyZlVHwdng+LYm6U5OZ2Lzup55ua3ILFxSW9X0IZ8QgZRdR+67d+C5dddpkRItncLs33p/m53kjWaNJIinec2njwwftx0QUX4sjRI+iz9cFKr1DQWDorrUxyhJlyCVvHy9g2VkQx62q8iuNa6VQSmSyFvqg9YMbAxX+kgxL+xFzKkmHwJNJD0muRNSlAUd12YxhGX4FADvFn83fyVOyZMcdRxKShmlaJemkMQfyMhjHkUfo0Lh/dbg+DoY+lWh2zi8tYabSxuLwiw+ZFoSINUe+e7+nrSOK1lDli5Rui0+kJ7OQcpHS0CFhytpGvHVFYeIhksRazWeRdF7lMGnbCEBtZzbWY6wUjrDW7qBONT9hqctPYHYnimjH3arVqNCcGQ1TKY4IR+MmKc2J8UljdFU98Et71rpuNlDbP2yZb1ffpqTYMt0eJJrWSKEPt9fuYn59Ds9NSdVIslbCwuACHFGEE2Dk5ht0zk9gxNYas46BU4DRxBq7Drj3vONOrM9rhRuNSiTlRc4lXpNSOkQfi39Ij0UFEI/MMtSzIyQPn96btQaOisAWT+pQAWU28cCspf08DlZdjjhVi5JnVIuxRUq+BxEKGNJL5ltcaWKnVcejoLBw3i5W1VV1IQ3FxxcRodNoi+yWsNBKptDA6GpupRi31GQOPEzmOIBaGQioIjlfL0oCg+jJzT6YFwwGJfiMZcr0fot4botMfwFdPIqnRskKJ09Js0rt6Y2MTE2K0coCEYW9pacnkeraD8fEqnvbUp+Itb35zFPbYpD4FwM+NPT+NKSWTeP3rX6/S/Dt33W0UhBPAtu3bcP8DD8hAEt4QRTuJM7dN47zd2zFZzGpUy00lUSpkkLZJAYkExiItUF5w9sNMuDIeynxNm680sATRczNUQLyME8z0WAQ8Vd1tQKhpgHwOVn5UTTELAGKNqCinYA+TYSwwUoqEITilwuS31mhj4Pk4fmIBJxaWcHxuDjNbtqJeW43GryLFliBEk9z3Hmf+UvBCz0ggqaVlRseUaxH5TkCJMym/KStAPuOIrEijYv+A4ZxeZ5kh1k9gpdnXBNAoZctzrdSbUq2hxyS+RbPVFFCrg1IErGoIVtpabWQyDh79yEfiA3/xF8IBJUx7KhlVXBLzcrzvfe/Dt771LW1jWF5ZxLnnnYcDBw8KDU6w7xcEKKctnL97O87aPo1yzuQNdmKEYjErGSBCCRz8VGgz1qB8TH0+VnopaiJwctk1FWDc51sPf8yTmHAzjHHIIapOTUmoYlUtDxqWjMk8txJ4aRQYqi891ojeRMl7oNBCUJHehlUfhyH2HzyMpdUVeSpWu8SkiKSzV0exV/YqmSQz3wJ8+OFAoZqfbLHQaxg2hfFUpPEUcjZG4VBj+wXqQeRcvQ+q1DR7PuZqTdQ6Hta6PSTdnLwUp39oVIQh6KmUiLNpHIzUvWAbZvbELMYnJ6XMrKLqxS/Ba19zU7RhjJSbiFq8Sbn6DxT+aFQxt+ef/umf8OEPf1iENYYCytzwhNtEefsdZNgwTQa49OwzsGdmEuPljCaKOdtnq3/FUMdwRnTAeCCTN9G7pGGlHBkTy3bLykS5lWkosz9mvFwSwbCnSs5oVRkcyqzviBLzkdF3osdirsUwGq8soffSrkB/KMCSHos1JL0e+3vsSnV7fXmrdruHYydm9V4pLblr1y6srXEi2cPiwpK89nh1XEVGf9BFq1XXueHNoOWUKbMAoFjMo5DNiaBYyLtwnZRYG7zMAdegIESj2UKzN8RCs4eFtQ7WekP40ViZN0qs563bt21Dq9nC9JatqDVaqmbjuURy7EulClZWlvCaX7sJr7npV6M+o+rhTTKnyBd8P+L8cfiLaat8KopvEExbq60pjnPkm6UwcxOepKDTxtaxAs7fuVWeqpJPw7UtZNLkRJnVaAIlmTkTnyK5TF6L1SO3WqVhpTPCo2ybzWN+ZWvGoNFRQEPgDxB63DND/QWmygZE1FYJtSqNIZk8jVUSDZhYmPk3DZRGRUOK6SV8Dv68L3YAJRkHEsTgThxqRMwvLKDeaAjwJHWYLal2u4VGi/wshkAjkWSml0fKdRj2UomRKjwVKbatQkUisuw8sDgJOFZGBH2AlWYXC/UelppdzDW6sPMl7D9yDEnbQb5YVMFRKhaF1G/bsVPhj96TNx1F43heiWdNTU3gLW96My5/9KPMLCFPwanmqeLWyEc/+lH8BeM0GQORNqaZ5CA7IYF04KniO3fHNPZsmUC1mEaOs300KE3RQBWSEm96KZHxkkp+5VVoTE5O5bqdziDDoYd1LCviDdFwaAyRt6KhGQKcqQZ1T64PR5hEn31DhkR6R14ZDjAEIXnsZjo45rvTiGhUTN/6/aFyJLIV2Ag+NnscsyfmxFsnhDJOdWW2q9iY5mNUWRrD5/HJYEIf1UIGedeGjRA5gp30wur9JTR1M1KriKNjHpbqbSw3B5ivtTDX6MMpVXBkdk7tKSbmnU5L2qbEzkqVCorlKpbmF0wvMpWS1tbExBTGxir46N//vYTmTB+ZWg4nN9Vvhsv6gcJffAB06+985zvxhS98YX1Wn2U7OUTU3Ay9AZyRL6O69Oxd2DVTRbXoGKOicl60FkOygwxHpMMw9DEZJx7FBJ0Tv9kibJegnmvyH6LgmjTRPhSFCuJNiZCTLQbBFpk3QmsNl89UgqZbZubthBXx+SLVO00K02Px2I1OsPIgoejUdehRM3SgUDPoDVTazy0sSLaRAxKLS0uwyQ2rVGTQSsqjcXzCtd6gi3LWRdG1kHVSAoFZCRsl5TjhDhGS3MhBXMIZjQ5WOz7m11rowEatN1RO5Y+SmNm2FYuL8xJr05avcISzzjkPB/buW9982tE0k4WLLroAf/D778TU5CRskgI1MHIKVX/xxTp+/Dhe97rX4aGHHpJUIdsBZnJmpHyAyXjS62PHRElGdeb2SZTzNnKk2EYKwqreuF+GySzXaPDCkyfEgVEno0EH282KsMYUyWA8hmTHhJS4AstzdW1kBnEupRmVaHLYUHaNXzTYl+iCBBE1XclHGkM1I1NmHJ0GRdodBw+YT/E9dbt9tLod1Gp1wQ2tdhvLqzVD+mMTmAIkFGXLuMKkCJf0+l2h5GlrhAQ1sLJpJeMF10FRsEpaIZI9Qow8+H3u3RmgQwNqdrHcHmK1M8QoU8QDBw4DtqNEfefu3Th+/CjyuZzE2Oght27fiX6nu86farRbKh5uvvmPcOnFFxsBE9VCp6BRMTzcdtttePOb32z0OC0jC01gkBdKYmFhADcRYKacxWXn7sGebeOoFtLIu2kZBKl7YjQOPHQYUpDCkKLzLLPdjHIGJ5NXhWZRKojKMGnyrplEB5JihGg4bDnI0iKU2BQSxsmPjMRQIqp2woTmDvnBVhKRafYt6ZfMPj7DDSWnnMdEbat6u4NWq4NWt482ke1GXflOp9fT2JZytchIGdJZQZL0x9F4204i47hGVyEMVKRYbDQngYnxivhjGccoBJLGwmmjYDCQx6w3u1jt9rDQ6KPjJbHSHeD44gpSmRxqrS7OOe9c3H//fdi1cydKxbK85vSWbaiWymrREOfie+R985GP/C327N4l6g49ldkreIp5KhrVP//zP+MP/uAPdAHJ1V5dXcNYtYoTc3OmXA89DTRM5lN47EXn4qwd0xjLmUTdNDMtySUu19pY6w3kqTjIkC0UkObQaDpjeFCamSPHnUizUSGWgbm2NKt45+WybFV4yknY4uEIlCSdTPlnUHr+P2IT8GearSOLldUnw5P43wkMAo7FD1BvdcRnWlhZxdJKTQh7p9vV1DK9tbyaQqtpL0l5Je2oHcOGsIZkqU3K/FCzjkOS1+HaCZTzGZQKrnqiToYwQyjGhsVJmn5P+FizO0RzGODYchNBKoO9R+YQWI6kj2ClUR4b1zT45MSEhhroqag4E/WiNHyxdes21GprePELfwW/fOONgktovGaX4ClkVPHkyBe/+EWFPzWCEyk0G3WUiiXt6eMdkrITyKZGGM9YePR5e3DBGTswnndkVGR0hqMkluttzK420BqE8GgIKbIVs0rWRwmK9GfQaJiWA8FOnzv8iO84DiqFHCarvNNdjI9VdLdzqpvewEmTcsI7n54KSMUTzFFnnkZERiVHofha9K7stdHmumwYd4ii17C4vIqltZrU8/S+KQRLCi+1rriyzTEUXk3BKJIatiXxJ3rHfJ5UXkoKGYlH4l/9dh2pZIDxcg7lQlYERB4pBd2SLBYo702Btu4Qa10fC40OYOfwwOFZJLMFDWKMT2/B6loDtbW6DGd8bAy1Vg3FSgm+NxJlmR0BGjKHRx//2MfhNa+5ySwpiFT7NB+5iR8/cKLOE/yxj31MghxcxigtTVJlSSqj6jDJeekkyhkb+aSHy87ahUdecLZEy3jB+V+7N8ShE4uYXW6YXMpxkSYMQS8wsgQicsxpbm5eFBWGFoaFrMPufEFTy3nxkNj2KahvRm12tn4KuZyGMNRDFKfLrBuJZ+xoPHwPHCogJypmZtJwyUHn+yHmQ4iABkTtBC2KJC7GthL7kGQZRKMVTP5pWJwyTo5IKqSUNaeEKe/oIW3zOI2IP5kbdjIUtpYnU4NGiAQczhLCzCSSl17r9DC/1kHDT2C12cViu4cmWaBIoFAZw4GDR1AqlFAuVzA2PgZ/5CuUt1o9TE1NK/zOz81JZ/2m//yreNaznvEfCIynlFHFifrXvvY15VS8M9kfI0ZExTpeIGIkrISydohsOMRl5+zGf3r0I1BwKMPIMJTEicUl7DtyHHMrLWQr48iVy4IXmBR7gwBrazXdRxwq4D3FQVSGBlJFyqUiyqWSOFjyAKNQisY5UkfctHQcZFTMYZSv8NP0GGNA1Izksxns6WYwE8VsBHfEuqQnohGLaMgBUJb9KSbURPcdQ9HSvF5akIgZOg3hDXy1eNg/VIuGorLUbyeiniIfbCQlGmJizG8yVAPkrsAE5aopCOijNxyi1hmq6mv6CTx48Bj6SQutgQ+b+3MGHpqtLiYnphR6xycmkEwnFZ6J7/FGJ6ywsrysnPOVL3s5nvOcZ5kppMCM8Z9yRsUDolH97u/+ri7qam0NrQapL4E0KDlZ6zgWgn4HZTuUUV3xmEei5DLv4Lb1Ph7afxDzq025dLdQVZLOgQkluBYXCJmLxLUdPNnCvai/YCc1XsXciieHmBarJRoROUxUOY5lHslf5+NoiForIk648VLGqAYyLNJRiK0Rr5L8doxXiSnBthHF/wm8mj5fLl+ETdnuaNCT75dGpcELf7S+nNsYLcXWDErPlgorReq+8ybksEXKIkDKfIqKgtrchP4wwGqrj6VmD8eWGzi6sIx+aKHrBSiWy5hbWpamxHh1TDT8rdu3ozc0S8r7A84jOlpGSXYrl3C+5IUvwvU3PFe5IIuqGOvbxOj3/VNf4tFqGhXvaErU3HPPPZhfnMMoGEnsjFpPrIh4/bxeC+VUiAt3b8Ozr3oiSo6lAQkqrtQpjMaS3cogU6yoymO443PrAvIzbTRA7QQ9BIOMj0zaRrfTVjhi51+eU4uEDFdd074UtpdnSUkNj1uuiHPxhHI0iQbEhqtWwQ37mnwRRQWkSRtYREOqUtMjqm+bZUfJBHL5vABLDW1a3LLAKZeTm97JeTdKM2Zej7zyIQuREenLvm4I0ofJhxeZcMTjYO+PRQgvOPc4+2j0B1is93Dv/sNYbnRQ7wVw82WR9kixKRbLxGP0HqdmZnT+6KnmFxaxbdtW3ez1Wk0Mhcsf+Si89r/8uiAOzWxGwyk/NqOK2zLrwwUben8k0f/jP/4jhv5AKi8kh7U7XVB4i8Omw04TJSvEWVsn8PxnPA15a4SRT65SR9PAnYGPdLGKbHlM7RfTPiCGYuRyKEDLpimptqL/iOJCfjkvBPnlhgkgrXUS+3ijR3uY+Vj1KKnRmSMabxY0spTW0AO56f2u5u7o6WjMmlxW2cjWzQhW2tVwg5PJCTMzVGcaqmEdDCmE2+MUC8HNoZrQBGJ9jqhx6YCUZjwzRsWVc6zsKKMUqdEIbhj2gNCDwz6okBHmlAk0B57yzbseeAjHF9cQOEXYuYKqz3a7i+nprfKKlDbauWs3as2mKkBGCnpUaTs0GqhWy3jpi16Mpz/jabpRzYTR997A9f0a2v9zor6R7hK3ZuKchL8jQ+Gtb30ruv0Oirk8ZmdnjcpLJqOWxaDdRDEVYudYES973nUo2UnlRZpe8UhwC5FwssiXq2qZ8EJTqpHTvcwLeGLiVWda1KgJ3K5J2ilmFmltmkawkQiKRVglw83xRA4faBAgB9eh0CyXa3PTaVej4Oybkb/EVlO8o49ulqp5FlF8ixz0Ho7MzUstkGtH6u2WySOpASr564HG6JmEl8geSJHNaqFQyCHPAQ/HUb7H98T8TeNhGh7x4JK8Zxt8i+0cehOCwb1ghGMLS7jrgX1q12TGt2C52RAGOD42IQKhY7vySGeedRaOzJ4QxTn0WCx1VXlqq4Zj4/k3/BJe+KJf0WBvrE36Y8upvptRxeM+PCgKnb361a/C8uqSUOOlpWWdbE57SEuBxpYMsbWUwU0v+RU4nGpmb2vIlscQgxBIR3oJfD6iy6wAMxwzEiWZu2GyMjgmmMy32NlXTsSv3LTFwc5oYJWGRbIb5w+NdoMRbmWjWitu3Yw8FTEpeqgeV65RIpJ0ZLWIqMUZot5o4viJE1haWcVqrSGGA/ttuWJZiTIDl2gxHndCJ+WlyDPnahO2oUhjYejv9RpKE9hCkapfOEJ1bBLpTFYVJsMj9+GUqG7D900aEEZC68mfmlutq0JeaTSRTLtigjLUzsxs1VqTrEPZyglUxydwbG4eNpd8M5lPpcQYoVHR8b7x9W/AVVc9WbkjvdUplVNtZCjwe64Hecc73oY77rpDdyq9FIcC2Luj2w+o8hJ62FrK4ddf+VI4o6H0zjkSxWqLJ4ptmkSKF92RUWkYIJsXQ4FEtSZJ/82GBiK5poNKfWykanuWdJYSqvYmx8YxXqliYnxMoY5sVIN1mrwjxVaJk5Wh0eA73M4w6JoRrUEb9XYPS7UmFhbmsLq6qvbH9NYt2LZ9J6x0GrV6G01ynPpD3Pngg2i1uoILyO9iDkXgcqJcxkS5iEohj22TZUyNl4S1xRtV+Rr7Dx9DvdVFqTqhJjmrz3vuulMh/pwzz8CJuRNYq9eF6CcpnCb9hgQGvY5yMD4f+5E0jkKugLHquG6albWakRsguzRa9csUoFwu4i//4gOY2TKt9x6jUz82T7Uxvm70WvHcGhO+z33uc/j93/tdVVG2k8aJ+flogtaD12nDHfnYPj6Gl934S5guUnjf0HTpFTizm8pkldQyyWw162i2Wjh2bBbtVlvhoTo2JlQ6Xypq2wLzI1ZpLPe79ZqM2e8NNGAx7Jj9y1Ymg/xYFRPbtgs32jY2owZvZWxcAhuNZh1Hjx1Gt9uW8AaBSzZ8mSzv2rUTF1xwrrwGsXaGkgOHjuH40hrylUnkxifw6S99SQOuhArcTBadRlObK0qZLM7gZMvSAiYrOWydKqsdQ30I5jkU2aD841Kjh3/96rcwCBK44NJHYN++fVJw3jIzg7n5eRkNPXmsghxPgLOS5A3HZQLFfFnV5O6du5RXcoyLLQeq0EzwnNmOPPH11/0ifuM3XmsYsjJLM2wb67J/vznUwx/3/5xTfbcXfDitmLnLTa/+z7jvgfuVCx09fszEbWp69jpIj0YYLxXxay99MaqOUaEj53ut2VEPjQkmQ4P0BhIj5DJZTI2P6+6nZgG9AesyUnWXa3UcX1iQJlU2kzazg/kCqrkcMmyVUIsKQL3XxYlaA/P1JpB0UcgUVM3Nzy0g7aTQ87oahs0X8prTo4zQZWedgasuv0wouQqDka+b4ujhI1hYriGVr+KsSy5DcXIaf/c//oemldlgJpGPKi+OZeE5T38aLD/AHbfdgm5rFZk0sGWiii3TY6rCiFkNEhb6cPDVW76D+/YdwtkXXoq1Wl0zh0zcl5eXxZ7gTcWeJts3pMxw7pDofz+AwNFSeUzrb0lL5uzfan3VNMVHoSjFbEuF/gi/88bfxtXXXG3mHaWsZHqVm8zR+/4ghdjANhpV/LO/+5sP468/9CGjbBIGClWipnnUUgikl/Dql7wYW6su7rnnO6aiclyVvxyN2r59Oy6+8AIUC3nJY1PU/95770MQJnDo+An135x8EXsPHUGC3X+Olft9ZBIhakuL2DU5hYvO3oPpSgXTE+MaY5rZfRZuufd+fOW2O9DgzmUni0HH8LV51zbbNbi5HGqNjqgkr3/Fy1EYsKufRiHjwO920K03cPu3b0V5fBqTu/Zg57kXwCkUhRP90yf/WVXqHFFrhqJsBo+//NFivJKpEAz7qNeXVN1VqwXMTI4hW65gZLsYJNO458HD+OZt92KQcjA+NY1+u4FKPof9+x4UH4whmy2bcjFrWKFs1idTODw7jzBhI1eqoFKdkG7pxOQ4Vms1E964+YJicekMCoUS3v+B92FiioOlsVGZaZoN2gCb4qx+IE8V60vGYhg8ojtuvwPvePvb0Wg25HHWVtdUxZEhQNynVCzgsksvwkTBRaO2phUjO7dvw/at06LW8qTxb4lJ0aj2PvAgVlZr+Pe9+5DJlzGxZTsmtuzE1759KzpeIK8TeH0kh22MBj08SIHC9wAAIABJREFU5rJLsWO8Aq/V0EaIcmUCvuXAypTwv7/8NSx1u+g1W8jZKTWh2UKiKFm904WfcrRR6zdf+TKUwr4oOxmOlieB++66GytLKyiNT8OpVDA2swP5cllI+sLCIo4cO2YAWK46yef0WMoj+dw0Ks4XN8xTXmlgWkbUmiiUkC6M4cHDJ/DNO+5FMlcyCb/XxXgxCwRDlPN5FHNZ5UOUsCS+Rm7Z4loDX//2bWrbuPkqMsWyoA82kgnT0GMlBn1xrJiTPu4JT8Tr3viGyCuZlSpGK/UUM6oYAN1o3kygOU790IMPqcfWrNe18YEksfMvvABz83PIUVk4GGiu7eqrnojd27ZgNORFJPYUmgsy6EtkYu/eAzh86KiGHqa27cTZ51+M7bvOwp33/ju+9u1bdNdqtUdjCdPVCq59ypMQ9ppYPnYYw14Xlz/msegOE3AKVfzr176BA8dnkfB87Jgcx/m7d6n/OAwG2HvkGPbPLmK11cN1v/hM7JgqocCxMU7lDAe457Y7RRdO2i6cckUaD9QfZR+PACoBUY6F8T0T7mjUVjTST948PQgNiwk2cTDf72sJUzcY6bgOzC7h1ju/g9YgwO6dO5V/nTEzqREtsi6o985c0uxJDISJUS7y1jvvxX37jiK0syhMTGHgB/K4JPaxcNlazGGsXIWftHH9L78QT7n2WgnxktRjwh9rl81lKKge+n446t8r/ClpH4X49re+iQ996EM4dviIQEA2T2vNBi7/+cfgrnvuEVQwVsirG3/jdc9BnvoaNDIS04Y99cBYeR3YfwjHTyyhUKxgZusOcaqSKReViSlBAvsPHcbhY0eFps9MjGm9iGOPEPZagN/T/N/E1Aymtp0BP+nis1/+Cm698w5U83k85XGPxbm7dqBayqHVaeLQ3CJu+c4D2HvsBC6+9BI84qLzkCOZrt/CqNeDNeJWrDwcN8fmIxJ2SuyGaE4nUvZLamM9w73UlyXdZXp9PuUVOVDBkS+vJwOod3qisNy//zD+7Vt34ClXXold22YwGnaQtUbIUEpIcpTMe9ivNIOzbB2xC7H/8By++u27sTbwUZreigRxLfLKqB7jD7Eta+OcPWfDczJ40zv/GKWJSWFw8RJKXUfNIp4Cgw/fK2mPcyy2TeZOnMDrfvu3tTSSVRy9GtHeY8ePK0fIubZCy43PfSaylgdnNIBDD9XvYNDt4MTsCaw1WnDSJWRyRbhuDnkuiiyWkCOeRSVgfyhOtqZvSAv2+vAGXO9Gj8dmKWUbHeQqE0gXqvjzD/wl9h14CJeefwF+8Zqrceb2bYI62CtbXKupDfKFr34T2VIZ11zzVKRHQxTTQJJrzyx6pbyeL0mai6SBKOwaMR7MEHSE5ktFXzkNkf8gSEpXgT2+MGRzmWtTAiMP5I/wjVvuxB1334uXPO8GVDIpJMMhUiNKPRoFPUIt5JJpfQiZFNycMfRx9MQKvnbLPdg/v4zSzDY4+byA3CyLlwQwY4U495yzUdmxBy/49d9UHhctdDZ8+UgWdbP3aP1AnurhMMNJ7Ip3pY/bb78Vr3nNa9Q+YLm+a9dubYCQKkkhh36zjl9+7tMxmbNhjwY6mYHGmVpqNFt2BnY6q5UdhWIZ5cqYEZTVwATZmQF6Pe7vY55CiWjepWzKJsRTJ4vTzecRpjMILQd/fPPNWJo9gec+61l46hVPApd2MckniLpSr+PE4gq+ddud2Hd8AY+74gpsnyyj5CaRZYvIYUHBypEjYmbIdcSh1WiLKCF7c1MZajMNShPP4rvzx0YfyzSoTQU38Ek9tvAvn/k8Htp3EDe9+AXIWwG8XhtpYhpipWpmLdpaakbOGA3YZ5xbrOHOf9+PW+7fD7c6jrGZKTQbNWTCANuqFVSHbZxz/rnYduFluPpFL0M6V9LMowlRRuZr8we0fsDw992MiieWsZ/oLU/gn/zJu/CpT31KI/HUGT/7zLNw5NBhobwp+HjaFY/FWDapzQ6CAUaBZuvY9uCdmclkUSxVUC6PKfxwmJQ9N7EJqLlJZJ7GpKlkKuhxLIvaU0Y5j2DgyMlgudHEH//eHyGfsvCKl70cF557PsJgIC445bcpL7myUsORo8fw2X+7FWG2iGuf8niMlynQRiUashHySKVcs7+ZnCVKU0cLANa3hWq9RDRvSG8lTpjZN0PrIh+LhQ0HJEhOtN0c3vO+v0DadvHCG54J9NuCMNhMFhlRw9fUuCJRnvQbX33M/iDAaq2Lhw7N4bYH9qPhB9iyczs8YmRWAhfu2g63XcPEzAzO+YUn4THPuQGpbElrV+J86ifGqLSyiBeZXKEwwMLCPF74Ky9QK2HY6eGMHbvwxCc8Afc/dD+OHtyLJz7mMsxUsii6CZOs20ycuYXKQaFYQqWUR7lchZsrKllnm4SKMqQAM5fS5Ivm/MgIoEegDpaZ9aMR8++I1n/jttvx93/zEfzc+RdKlZdrbelxhsMOBr22GAO9dlvtpW/e/QDuPXIcj3/MZTj/vN2olkvIFStm+CLpIMX35/eVj4Si4lKdT0KQ6/eZjFqjYRyaMOdCuYxWgEQzhFoTksQ7fveduOqqp+LyR5yHUb+lZrKktz1P/UTeKAR2rZFn9Eu57d3nRnngocPzeODoLBaaTZTGqijlHJwxPoZd41WsHnwIW3btwlmPfSIue+Z1gM1+J5UIzWHKr24+TPWDJerfDWWPdiUaCUStvgjx4b/57/hv7343MqmElhe98JefL3D0r/7qAzhj53ZcfvF5sMMe7KCvRJchxWHbYXIalWpVPT+W4PQKRhDZkldiGGGY1dCDlIdp0CZNZoJDWgqHKlhHv+c978Pxw0fwnKdfi8c87ufV4mDORSQ9oM55p6NeZKtex/7j8/j63fdKbeW6G67H2MSkqL4EF8WrZ0Uoqg2HHU52+ddlSzYsdjScLRPyuHePlSBbTgx9PMyHHtqPv/3IR/CGN7xBxEUEZM2yhUXJSHo1I4IrCjPH+6kk42k8A51BH8fml3F4bknQwtTUDHZsnca5O7agkErivlu+gamdO3HuE5+KS57yTCnFaClApCmvFZ3SRd3cj03LqdYP66QgjO4Ejjix7fDsZz4DfqeG6WoRL37B87S1847b78Qdt9+GZ137FLijISy/o/ElbnVwC0UBjcXSmAyQCaZU5yRfTdoMG8lGi0pDo9r4yZ0ONCxyoIxwP4HOlaVV/P47fk8V4vOuey5mtm2RKJgUgrmibdBVuT+i4vCgixUuPDo2h2/ddjtmdu7GVddci3ylpG2nuWxa7Ewa4IaNsXHDQ9CBqDnK+eiV+LdsQlGvnZPS1E9IisNFkPLjH/uYTt2LX/RCJMmlIobFnImMUQ6iRtJIZFzwhqLOVqwG2POHWFxbw/GFVcwtrGJmehsed/mjMZZz4Fghjh94CKNMAY955g2YPPdSJNLZ9crUAAosAn5CjYoJ6rvfdTM+88lPIJ9O4gW/dD3K1aLK35vf9ce4/tnPQC6dQClrq2rLUsXEzWFyaity+TLSLgcqxL+LlFgoomGIbrzrRK1hHhcNY5Kfze/Zg8yks3jfe/8c997zHTztKU/GlY9/PFwyASjHLf4VmQx95SIUk2V44YBFvd7DkfkT+PI3v41zL74EP/eYy7F91w6BixxkoBGL6KeJFK7T9danmbX7ZuOSSJlcKCPu9wbS73rw/vtx3733oTpWxrOfca0mYfh+6HVJ36G/pVFp6bdEQ04alUT4E5z28VBrtXFiaQ37DxzBBeddhIsvuADFjBlQ5RLxUbaIJ13/AoyKEwioO08j0nZTlqpEBX8SjCoO1uv7gWkIAQ7t3Ys3/df/Ar/XxNOecgXO3LNLkzaf/JdPolFfwYte8HwMOnVhO/TthXIF4+NTKJfKYlvG+/LkjShLqAtHTxWYQc8kFzxGbFGtbaOSio3Pf+Zz+F+f+AT27NqNZz39adrOxTBGVJq3PGkv0kTvcukRF0uaC99sd2A5jnYrf/2WWzHkoEUhjy0zWzA5OY7pyXGUK1U1k/laVLGLlwLQWDn1Qz2J2loNtbVVTRCzqUvPMz0xiQvOPxczUxMolwp6HzxW5pISnuVSJXopKiYzr6LHC5iXmcFY6ZNy2sejqGwfC8trWFhYxpl7zsKubTtQLWTVbyUPa+fFl2H3z/08Rm4BPsdMaEtanEQQ7SfOqCJgMJqvG3S7+Pv//tf4wqf/Bc+85irs2DYlzYLl1RX89Yc+iGuuvhKXXnKRjKTb6qFaqmBiekpehUMLsdiq1O6YTzGnoVa6KkauEjEi9AwtzVYTBw8cwJGDh/Cdu+/Wnpwrr7gS5519lvSfSM5LpQgUmpyFLEwSBo1ReWIvWK4jcJMCHgzhJ+YXNc9YW15Bj8p6na6mbah1RdYBP5SvSFKS0drsiWFfk5MylVIJ1XJZQxpsFtOzcam3SIbRHkGfG0dFWWGuOETIUTFVjLyRyMGKlGsIV5BrRSq052NlpY7Z2RMCOrdv3SJGBelDvZSDR179DIzv2KM+I/EuZZySA9cRG1XBzU2pfgiJujZX8ShNIsoDZ5uBw5+H9+3Fb930q3jedc/Gzi3jRq4n6Usqe2VlGVdddRXO3H0G/IEnIn++WMAokzGisYmkiGa8GDQqhikNipJL3utibXEJD/77/WpSHz16GG4mjXP2nIXdu3Zh+5YZTE1M6kRznIqDD1Q6YfIrT6CtDF15LIqmMVexHApbOGbjlUT2Le0F1FbTIfWrDI+dl5eccynHaBrajNubIU1j5Nymw/dvwuXJtFgbUyW+ZtT+KOiohSxRCGT40/q4WJZbk9OsAg0Xnplaq01OWR9HDx7CBeeej2wkcUlPP8hWcc0vvQCjbAEjy0z6aNBfZZ/p0xC8/QkxqggEjIyKLEcl1EGAV7/khXjCYx6JM3dOCz3PZlOo1VfxjX/7Bg4cPKQxI4bAMaLn+Tx3tCLrZkXv1R0bUYXbrabRKxiSjsvx8aSYDdSEYkghdZdTNVQ3UdWWNmP4FidsqGYXJdI0VO12pmy19B84kED9zJTZNBHLGlHYltUkud3C0IxeKAEDkz8Zqo1p0Jo8T9pYvIjUyqL4G0sKhTGz1Z1FB4sKkRMJHUiwzVS0vOGUqEsn1OipM8k3thCIAUI4ot3po9fuYm1hERNjFZESqQlWnJrCxEWX4xH/6Uqp7vHm5hFKxjLa1Bo1/36CjCrB+G9Ke548hfBRgD98x9u0x49sSJsIutfROJKGE6w0TszNY/bYESzNzaHf7ejCkFTHGMTBzXj6g8ZS1FYIM5rFCjGVtqSuYjZ+svLj/B+Xdxs0m0kpNTi5clbmIK9jvB+56QRU1ST3KaLGlSVp2AyXBFCl9GqrMuVxkrtOBRkjcEHdUV78aJ+gql7TqlGXgdADIQ9eTHpZ5kgjswOReSBzQoY9vi5oTBQMEVuWRUTsqYzo2kmjCjV42+t66LXaWFuYRznLbWMuMsUSyjNbccm116G6+yyT6xndADPyHzmq6PL8JBmVuXPp3nnSGALTVgK33/otHLj/Ppy5bQL92iJyFpV6E6py2OfK54uo11fQazUx4mSLVuKaraZGPtHgQsxjNKBpWcgU82A+QtyJH65Ug23lXIIfoiasmI5cGUvUM8J+2DvkBSSXi0al0MX7IWAFScTbrOogip/kFI6E9c0NQIIgcycalRkt9zQXaLbWn1TwkwAJ3VPkhWg0sWAubzh6HZ0tHi9DMr0n8you2+SYlyaDIj0aBQF6qRDeKInhIJRR9dfWNNlMR1QgV337Tjz+xlfAKlUjzJBFgNml/BNsVJEkIgUpeBtGCi3N2ipu/9a/YYyjI72m8CmuuOWwAHs7WrfG/inDCZFlySfSqMzuYJOAGPEyhkqeRC4EoGfQGrRIF4AXjW0cYyhGlJ7eK80xdT5npO3JUEejGnoUejWyjGxH85i1KTSeRiavPc1xfFfjXRKEtemxTC5FJob279BLkvsSyRypJaKKzuR/zMUozkGvplyJBk+joseK1thpO2psVENWuhxFC02vLhrpooSIHyYx9EYYNHkeR6ivLGmye3LHThRntuFxN74cyOTNGJi2bpncUBmv4vLJfZubmatvPvj5XY7O0IMZIsxmq7ljh3HswbuRGHRgex2k4SHLZJw4U8qRB9BeGk7QRoOcmus1y/4iuR0jJaQhUjVezUAm9a44A2iqxEDYEC8EmRFMSrmyjOC0odgyV+GG+Z44SGRoElAVcq8VamZZNpNwhlJyprRZlDODDsMstTvNKll2DtRQZqhPmkWNml1kfiU3ZHbUKM9S3sa8yXhztnDMOl62jczGUmlmRePy9F7kahkZSrZ2jDQSj9PrDhEOBnATSSwuLqIkL7Ub7tgkHvvs52vsTdtUovexmcbzvZ7rR2NUkSx2zBTttep44I5vwm/VYAc9uPCl0EL6Cke4uVlTW9FpCFEFpZWPEbGMb4a6COYONmNZEnwlBMAQwtyISPmQFBEqrVB+0WiIEnsitpQccX0aB1G5PasNb9hHwAowqgYZXpQSM2xxcoVTzWkHTj6LpOvC0qRzVuPzZhrFGCAhCnrEmK0gJb/oZjBhh97JzCaqio2liDR+j0iAzddXhUH9nDqkJ42KA6Zy/ryZuK2eXo3DEdQNLY0hOzGDgeXiSdfdiESaOaVZ5L3ZUzM/VqOKeVbrM2ahh+988yvo1ZbEoyJvKS2Nc7PClkZFHInJsFnCbchKLO9lUJJzjJZDGvDGbB6l1+IQqYQ2iDlRaIMiZ5YxKuVFLgr5ErintttpiYrsD9vyVB6HSgfEhwxSry3tpPdqD5+tdbqc4HG4dT5nVP3Yk2R443iWKrmIRSBDl4timDPEhY1GJc9EvC1aCmDgjYjFoI3yBEBZRJgCgJ+xdJP6m9HWeib+TPC5qnd8YgrpfAmBm0fgFHDl9TdyafNPt1HFk82JYIgH774VtYVjyHKXst/X8KUUSCLhfRLvtCCReUC0Vo1JrfFShmqtRFzy1qbZypYLQ58MKtozw0fQQBlSWVpbTg7V6jiCIQVEOJncw6DfxJBUX/17qB3KrPvjLfFmdw05WgmNnrEwyBZKcPM5hULScUiDYX5kPEK0ycvcCtHeZkPNMeHOVHSGJmQWLUklhoOvKirM8WuViUK5May49cO2Mt+XEHZ17al11cXY+BRcLj7yIMDzUVddgxG153+aPdVJdxng6EP34ui+++EGfeSS5KWbXpp292mrA/MqyyTD0Q4c4/FMAi2tgTg0eEOzoYGfHu94qrVE4YKlfwQJEHVPZfMYG5tAv8vpZqLpbQyHLfQ6bc0LxqwHXijmSQIredEJRPbNdtE8cbBKRQTABDUW0q6KKiIfMQBKDCXmS0ivIV5jxwR7fX9OZFSRRhZBVYY6Mlr5mjw+tWskbUSsy9xUfrhhdS69oM/KOiWG7NBKoz4c4RFPuAJnXHApQhUmP4Xh7/8fe0OszR/F/XfeCsfvwsEQDj2V0PgkkhE3W+PukVGRsKZtWNGJ1T4/VXBGHIw4UNy7IyLNi0jqChcucUCV/UN6PTtTFNZkkl7a4gC9bl3kNwGgfaI/Zu8xtQyY6BOiYNnudU2FyHnFYrWMLDlWOcNEJalQsHmUN0kqO1JIljxAVJXGzWZ+jWWM5KWUy5mFkpROZAj+v+29+bO151Ults48z+fO95v1fRpt2bItD8IDtrENtgE3QzO5Ok2AbtJJuipJVX7JH5GkuqGq21BQBAhuSEO30zRgwMaWbMuSsDV/83Dn4czznFprP8+5R0IdmyBLCuJWfbpX57znPe/7PvvZw9pr783I1XpKEL2f6j61sQJmam34HFsPsUVSHIlMBoetHvqBBD79Mz+LeGnVRc5/cwW+l/7Va+Kov5JQDVpVPPn1v0Ko30BsPLA+l4pt3OBItgDSmFs32Mg5miZUNuqDkZ4GG9E8aUAjaSymgfjwOcxRfg6xLZZ/s5F/wI91M3Id+4OSAUrwkwtITUfsicO6NcaEUyTYZ6s/sHwfm+SGw8izV3m5jJiEKo6Zps4zsLDh29ogLqqT+Za2debPaS4KvverpL0EjJpQ0R8Ug4L5Sb4nrvtJvR7PxO/hTyQYRopzaBDGUaeP4um78IFPfhrBaMqE/RV+/l4K1WzSxxOPfgnj+iESdNTZJF5OOKEEm/5g7Q9tpAh3pXfU5ZjTF2GfJ4GKtoPZ/YUYj188dnjhOXhIkKPRuNhhahVLVZDurImhM0sqU1OwoQflgf2waIIpoGym32u0NAH+cHdHn+VUi+LKCpLZnApiwQ2gaJVwhKM0O5+HYKhMoPOppK00hcJG2zGY8EIls+scdSLqcuAZgCw46izfFz4rrRVQWTvbL/VHU3Xbe+iDH8H5B98OBGNvLk01mw1x/dm/xuHNq0gFRiopImZILUAEnTuJLXjkBBPjUm9zG1drkxNcUYGbz2dC5UhtjgKj5HE8oQ4rhCbGKhlnlQ1ZBUTD5a2p8ww/O+wNFeExYBCASXQ+HsGg00OASedWCzeuXRVkwDnE+aWyqqWZIpLvx0ZlapvNtQ4gpJw6G/q7jn2WKxHYeeIn8v8tpynioXqKmpApTSPowXPWbfMwK2BFYGRDRGSe6R4MWIcaSeD7/9E/Rn513fjoDux8ubL6+6mppiO0j/fw/BNfQ2zcR3DS19Bu+jHiFAlbssGRGvfhHFwfCWqvunBcQKf7W34SdztnFbNL3dR6P12+elX9EpbXl+W3se6OwKV14RsKne91+pqq+tijj2Lrzi7OnTuNj338I0gnOO0rgF6zjSsvXkYymUCukEe2kEc0nRGLlTx41gISP7J5hUyMu6lcjABdZCgBd5EfN4l4qy4KnAuVK46gj6iENzWqHxjgIlFNo1MXG05ItQZundFUZfQf+8mfRaLIGj8b2P333vzNawMZNo8GePxLf4YYS8xHHcSCxjZQwSMZlYEQwm4Yz5y6q/5TTK7a7mUdHc3WbExfxpHY3KJZqdQYnWYDTz3xDXzlsW/gUz/6Izh77pw0C8l0oqfQ53KNavd2dtFskAHRRK/TwqUL53HPpUs6hq+z8X0yncXy+qaESW2JOAySCxuxCiDZTyWbDbClPySSjATfjSZxE1XNsQ9Y83zPTtCgcDN73DDUYsLgHKOUKSjDrNhWm/WIKQzGIDiDTjCCT//MzwHxFMKh+GsGeC4K7mvuqHuhkrM9GuLpJx5Dr7qHuEDQgYSKPghVNytn2OPTR1TzUm1xN5j9op9F6gpNnx+6bZpOuT1GT8MeWvUaqkd7uH3nDlq9Pu66eLdMlibGa5ZgSGPQOu22mVZFlTbuNhiYoEC/KRDEYbUiZ7y0tCYHnSXmjFApVDS1fniAsfRsWpenxUiUdF4TKmoa7yMuChX9KQUfjGApVK4pLV/zrAfjkoWshXYihVxhCVNE1YO+fPo83vGh78dM8wQ92v+Kyup79uLrKlTUOIc7N3H1macQm3Y1FCnq+nwyicy8nxcqJ1mWkpEjbLvfMyPZiJ7EOyZ9CZpSNoa9nqqd+50WDvZ20KjXkExl5NOwsy+rWqipNMSbPl2ITm9UqRqG+OwzxaFDpN/yOPVOSKVVfp9IpeWcMxhgTtALkvUAZYthMe+MYaBKH2f2GFdQw7oMgZlC0oPMn/J92gkp2Fhce43/3BRM9RIV5kkkP5FEprCMCSIYB2N423seQWHztJLiZEd8L32n/5JUvm5CZRSTCQKjLp746pcw69WRCIwRJQ9LqTSOSrOJ75bpd0RSQQRjLTRtkhVd0qxwjEdUkZgmwzuyDFmhzVoV29t3NG2dxL18iWVfaT2TRpNTHLpaKH6X/CxniqQpxG4IIBa3oeGEKTjMkgCteO7kwgunUkdWsLW2ZjJrfIlFrYIOHJygmtAFoVo0f0LNKUAUQqepKFRGez7RVEGeg5aeyfFwHLmVDRTKayitnsL62Qty2FmjaEU9rzav8zsruNdVqIh8s0r5ya99Beg1EJn2EQV7CPBp2FBHuewSKlskusH0MSgEiqBmNkKN/8tG+dRU3PliJoRCRhFmd+CeDbhmR1/2Fuf5GV2ylRHfU+dgFS2yYb5NsKJQUVrZ/pHmjdejkntiXpxuSpPnJ8e7nqLUkjTf4mw5iEjOuVuLlwvVoqZ6RaFywsXrk/kTJkdNGEZnFkBiaQXv+8jHkC1vCKcKhNhzy/Klbxqh8nKuShhu7tkYzzzxDfTqhwiPu1TiigKJ4ZCb7su8fSm5aH9+981zaSzqNFao9Tx3hD7XhFB+DR1fRpCaKcPGtObviGoyYhkU5ckAR5VJubbVmvLghncLJaczTgHSdFMqJyPpqTELnXMNFacCc91ajK0/958Il9g8HEdoUrRqRD0PJ9Cx9+aPPpXyf6ocMrA0yMpmnieZwal7H8Db3v9hzAJsXGQQgukm99/XXlG9eoUP31kpvvQI9UDQrL8Abl15DodbNzDrNpAgQX0ykkmhI0vt4flAqgh2Kl1KRY27DKmeC5WiRaMx+wfrUyOjAKtuLBdISjHNkvVRp1BxQic5VkbjpbaaskJYEaSliEgftgoby0sy8uQAAFGKxbp0RQwK/py2CFgvdIsCXVcMzRU8eY1CJT6WZyPQWXeMVKLsNjvRmBO651kYYw6KSqTxzo9+HKvnLmEaiAnUVeJbDEHjCb0pzJ8XLZH8Se1lfVqjhmee/BrQb6n7C5uhmfKmUMnIzTuqaEik8mpm4pS2ISQQoIPMhfRpCcvkW5W0GZ8JudpuhgyT12IEiCrjKnMC5DOR/WlT3tnMzJLWpuk8nkQGBceUiDvlhwVQkDjpU30VzFRLi7lIzwu46iFUxWIzDk3g3WsOTffRn/yrESdRnAiVOF6jIGbsZhxN4OM/9XOIZ0ssbbVku6uWURTrm4f8bXf83/H419ynmps/YTeWdMV0iGe++RiGjWOExl3ESSOZTMRaoPkzobICSG/6AhywTYamkHUOhLTD2Y67AAAgAElEQVTyp5OqcEtl+GokG/hNcpsDDJmnIwLtClM5xIhHixw3HRluxFwgV1yApZXXq6mY+eRKk8gxN66LM4Uz5Q5NqEyUpKA8CEmCnRXHS9gFMzihMvNniPqio06hUmcbOxEGoyACsRTi5RV85DM/CUSZ9zPAWON+zeAq+jQq9mv787oJFdEaVpJomtV0hPr+HVx59kkkgmOOcrAFoknSgpl42IhbMhX8wOyQW2RynU6mQSkSU5Gmy6254kk5ryxm0PBrFkbQKbeELa+DbaXVOJ8Y1cxNe3epFbXy0T/KmGNtyiEnNceETnR6J1w0pRIqXb8RDEVS1GQIAzx1Vw5SIHBrnCkCu5amEd1GDFBSom2sr0q7AnGMgjHc89DDuOfhR9grnE2TrIX1m1eovGFyE0LlQ7TwxGN/IQA0wr4IMkHEh2yXWTmdUSgt6+/G2HKxpnRR2VlvJDKeBhDRTKh9oplEJaVVm0cWZ9jNKYaR8pRPs7yjkeUImlqlsnPiDGdSPZ+jA2vxyO2yglFpUOf/yWy7qfdMWHtuuRcgmiX10XIFE7EY00nGYKBwjTRBggLVJ/nKOswIp6JwBtEjyzSWxXs/8oNYvXAPJguNNsiJd5yI+QDy11ZPvYpNz/52F+77OPmxsyxW6OLys4+jV9lFlGG8EypjiHMmMiMs863U+1J+kk3bkgKZQM3SCESy0kXNyOZehrUfMq1Bh5yz+Tij1MwfF5SVOHzd+1ii8tJJlxMetJG4dOyVGjIsTZCHQnfX5H5hKDinoao9pK7efDrLJjizLW3LtkAj1TPae6S9sPqYXDDrpUC+vYRKAzCpSSlUUQTSeXz6pz4LxHMYspyMUal8Sy9UPgJ87cO/18n8ufIt2SnzJ9m07ODWC7hz9TkkuPdYeSOg09gINsXdNJwQcC9Ubs4L2w6y7o5pF1FbtIp0o8yn0NKr3s8EgKaOZ6R5YdiuUnjOTebUKxcRShgc6iqhchUzxkJgASjZD65rn1B+W1RGftSGAtW1AbxYuSuZ86s8euVSUbwXlpNxkKVjKbBlkQ1AojDzCYTVb724eR7f98kfxiyQUDrLie3Cc3rTCZWP6KzwzGr7R2hV93D16ScQGnUR4SIps28ENfNMTKg0vMinKqQ9ZgI+NaFd/TApkMTAyCa1qQaeMSrWA00deVukw4zZptp47PSvVBrlmmPwDWopfpdGqzECdK9pIrxGc5n0CvoQQOtqEplicoWm6mLsBMwDs7wOmjgSEYVSaFKoFWrI/Dmhor+pkjMVkzL4CGMYjuPsfW/F2z7wEYwnhDei8h8tkHG7yelpH3X+7SzJ3+3o10lTmVCpFs49g8BsiOmwixf++nGM2nW1vw5RoJzjqtJxsyHqmy6hUkUJeVaUkpBFTAzWFKEF1KZRU99pNrgwqozhUEfCGeajMXpMJpL6f03ScsMkWZwgThT5XA5XmvBcMmtWHCpYJGBDK8m/CkfDNrE0bIg6TSx/aM4Ed6h/g5lBdp7hWDo2DaGgeaFSP1AlkYmf9UVGJI1H1GMCnoEoRtEUHv7QR7F+/hLJQkLXja+3KFSvdn+8717Q3hhCJWFhdDPC/q2r2L1xGeEZE7lDw6lcA1U+OYNefCdgWyBND2V/Kjfjj+xNsiNVdUle93CKQZfFohwaboMmBbw6hoJK5DXQsqvF1VhaTvYSY4KthFi4aXaa30PB4jhZppm63Za0XWm5iPLqEuJJjjZhkwxHh3FTVk+WhPiU6zPh/D4mwu0RMAVF0zeyRrPSmObzkQbEimT2XQ9livjkj/2UsCoEItJgNLtzm88N9Trk/Pw9vn5CJXDZHu5cW7H4oF3H049/RUIVmrLqeGYl8K66V//vfE9P2ONiDNlzYDxTgWiv00P9uI5JnwyjMKZ985vU7Gsynkd5XrB4npjrVyVNxUUnUu76Nwn0ZMY6GLZB3Rzn1rPB4GynyMa5yUwSmRJnQCeQLeQ0YiTM+ciuevlvCJX3+ySr7MZnUSzTMPSpxhOi+lYez2saUQOHYhgHorj44LvwwMPvwyzoqNFC0G2zGS4m7GVuAL97HfPqHPkGECqWW9JEmTliU45rzz6JxvEWIsERgmph7SatC+eZi6HtbtcTgU3Vhv0hmrUmDvYOcefGbYw6I0QDESRCUWTTWQmOJjGITRCRoNF0cSEZ/XFza6i2+htYdEYQQgWpLMSIUSvMRM5TwpiRZDSARCqmifYzTpvgPJt0UpUtbOzBxLOILw7VVyXzyzTVXKgmxO4oRPxtQuWJesyITtkvi3ThT/4YssvrriGba2n0D0JlkRk1lVWF8P/ZHIz++hCtyhYuP/cEQmSEGvYstoCiwJcJlnwPpjMGHAZJmksTo8EYwXEAsWAMk94Y494Ig+4A3U5XtBKaO/o+qXhSlBb5YipMmCAejSGRTik5zG7CxL04qIkBABuNcWilQbEzRBMRJHOs+2Mim049Id2JJlBwVAoHQxLe4ABt5g/sx4RKKJeHPTTJwZLFNH/UVBwSpTykqz9kFdAgENbApfd/8scQjqddqRaxMgd6OhMoTeWi1tceUHjdcKoToVKlLcN8Rmry38fAsIWnn3oMo14D0elIA7hZLGqDetxEB/WutCYcfPAMu9vNjpKt9KcigRgCIwWVIEg/Zfc7hvKKsshPjyCVSilUJ9jJ8zKfxyCAHVwYBfZHfYGU9HFavQ5CnG9M5z0SEX0mnIogEOdEeUt6h9XtxcBZajJWuPD+BsS25j7OSeQqH81RjpUHdPWK7PBipWdGmabjPgmxjUkE5+97K976vu8H2A+dppWWmupb/qble2QE35RC5fJycyvuNjKddRrEretXcLx3G4F+HcHxGHGWPnHnBmcgnUjVNuyVORrI7xgOLZs/Y3N+sR7DCE9DGPcn6Ld6iAYjSGWywnQoMOlU1gSn15NABmZjhITsDzXpipudIf+IvhyhB/IK6EMlXI8qshRos9kLLRxUlGkN0BwwygiDY0oYVAjNdwlu131lbg4VERoMQl4YecYq1xJeNZA5BMHccAzjaAo/8KnPIJ5bEd1aWBn5VY4+Lc33cgf9dVBVr59PtQgp+LhFD8hybKQAP/34Y4jN+sCgI5Sd7zF1MnZCRUEIs4UQ/aCR9BgwY3jNnRtCJBDBbDjBoM3OLqyYIdJO+soE2VxevZysMQadfLITaHKsNxQ54Fb+S4JeGBPiTyzBIpzh2pqKFGw1Dgg7NNuQdhM2Ch03gLzAGfWtIeqLP9LU8qPY8MzQekIkFCriZRQq9mtgrVGiuIqP/uiPIxhOYkZWhhMgo9Q4ROofhMo9cMctEqzguQWzCW5feQH7t6+oMVp4NNB0LLXh0Xgxy8YHxzZigxiUkG6iy9QKBBSptQhSDkghIfFtosiNHk2+vIRwLCoBI6tAxLiZ9f+cjQm8EhMyIh1xJ6Vo+D0WKViaRrJjMAdFxmg5xj2ZaXKF01TqXuc11YlIeS9LDc+IQ1FbuaSxvotIOgLoU8hiSXSmYbz1XY/g4gNv1xAopZeYQfBCJa3kVdNLYYtXJ6777s7y+mkqJWs9Tm6ENT0SSoMx8DTe45nHH8WkU0dErFB2Dx4rmvLPTgtLnMr1GSAjU5qKQsUUDZkIRKNH5jsRbKTzTS01Za6P5eQmgSS2WJnXeIbAxADWRXNCrGqxGogKiXlIsT4XMDRF+Exr8p/ylXZNXoh81GqyYDibhEoN+K31kDSXUlDUeGEMg1G8eHsXyeIqfvBHfgxnz93ltKS1WRLHTNGPW3i3Id5ciLrQaHsgvqGZ11t0UMWiHI+wdf0q9m9eRmhYR3jaZ+NEa1ZBM+IIeawE5kw+lcOrLIp+vXXtC3Fl6QxPZugPBgjFaDasUx+Fc8juMJbKnXOmxJeanlSiGMvAJZDnmsAJs/ellCdxbYTEAnVpHIGaJ4RBv9e1iVxHPDN/JzNojAzoelfx+QTC6CGM/+uPv4hwqogPfuwT+NjHfxCrKyvzji5qVTmnJc5hyAXN9d1pmVfjqNdPU80nTjlb8rK7MTqKTYn/9je+IqGa9uoIM5zTKDZ2GjaqCkUzopJd+lUuhaNFc6bAmQe18vcpHqJfrt+mGmM4EqAWxxVAmDWxBLTCdqkYx+ma/15Eso2nbh9wmXJ1qjHqs2/hKF+IZllTS0+66fH0hBOMB2ZsU5a1s9yqNZ7hN37vD9EYTPGeD30EH/z+j+CdD70DS+WyDUKiIFtTbXMNnBV4c2mq77Al5mZmOsXxzk1cfvrriGOAEMfYeraAIisi7kDE7XyZE62zFygL4eUAkzGgSIyfMU6TFs9xmYw6Qg3FtIhpJ7EbNBToBFdSdxoxDYyc54k85tMRtnCVP7w+16vUC9Vc0B13SikgTymWc+5KzhwRkdqYAyervSE+99u/j6NWH8unLuDnf+GXsL6+jne+8x1IpxImwwt66U2Zpln0L14p6vVCRbJcMDDG04//FbrVPUQDY4REBbFkribBEtlWJO/2qdNQ0nZ0oR2jwbla5tDbAFExLZUtUimYDXIzUJaNuheEiYLlOvqZAgvYkCP54NZIVq+rZN/46dRy8tFc3ymj6zhf7SVCZZpJvhVz3Y6zRSYFr7k/meKo3cVvfv4PsVdpYfnMJXz2n/4C7r33bmRSaY205SBTT2u2NOXrgCXM3bkTz/PVMKff9TlcbDI//uWPwAuCordJF9NxF09+9S80ZJEEvhA7ywUmCIZdFCjf3colTBs459+bwLkz6zr1ysRY81ZPi1GuT+dxHG9n/vxFqsm902oUGiLtRuLjqF01eLd6u3kY6IoufB8qV79opfAONvAUHhXE+sa1tuVE8JtN0RtPsF9v4fe/8Ke4uX+MwvoF/OIv/3e4664LSMZjOHvmNEqFnOGdr1+9w8la/l2mvX/XEvQKBy5qqgVjNT/Sy/qgP0A8ziKFHm7fvILdq5cRHPURplChrznI5Fyx8bzfoRREI+O5lIgUhGkar21UlsqFFIXG/CUfoYlm40aA+OtQ1zqi8Z4fTzBWFTaaTmPtiVxNn58/45q+zNkH/C6juNiYEZk+1+NcHHZNZrOue4wqqbHY/qg3nmKv2sQXvvhXuLpziItveRg/8dOfxT33XBKAy+42D9x3UTx7zq15KQb62mus19FR/38XSVtMGw2rejxWmYyHuPbct7F/56ZaOoYmXcTZe0EgJKtpjPBnjrVhVWKls0emaCsOX3IolyJwV48n35nGz9F6g+JxmehL4BxIaYWjhoJbwYMdo2od98+QbUPSBA8oneQEWAO6TUv6c6qoghHtyLStTTzVuzKrjU4flfYA//HPvornr+/gk//45/BDP/IZ5DnUiL0eAsCF8+dQLrCRCM24tR7iM7Gbfm1/3tBCZW6uVdzY4nEEbA9Pf+NR9BpHau6flPmzOXkUKh+lKRKa+0AuH2bL7/wNn4Nb7C/uYAQFAlaetYhae4d/QZ3Om+rP8SwnUNJa6pjniyVsnjIF3JLHbuKD6gqtDC0wIS/KAbuaHj9Gf9BDdzTB7nEHf/HYU7ixU8W/+J//F9z74Nt1PrItmCSPhkN44N5L6kcf4pBL34z/H4TqZEd5n8PTcI2pydaJM4zbdXz78Ucx67UwGXYRVmdjY2SK0TDXVl71O5jBObDWrffEYVZ0p7IdHykahdkjshRnaSZnEv3r5hsZ48D/KGmtyNBFh2y/6IiEPspjqZX18TTQk4nxRb/NeFE2I5rNcHuDMa5tHeEvv/4tFNcu4Cd/4ZexcfYCjo4rKBQK6LO15HSM82dPYblURJjdnpV1eGW45nutt97gmmrB9vg/mXAeD9CuHODb33xUc22S7M/JYgkKldBtK/yUEDjn2KPOxgzgW6YRzL+2ucZzWopMkyHbdqy1hjzRfBbFyYQ58+dbIxg85oqkmB/WMX6esk1/8FQbozOPXcGEm7kjqqvlP8WnIpxQb+PGTgVPPHsDn/jMT+O+d78fyXwRnW5PmorN21hlXcxnce/Fc4iGrWZSFOYFgf9eC5M//xtaqHiRjnm0gDtpVdCpHuDJx76MIFvsTAZIRIPSVqSuMPGsfKBgBw9eWnsfJyXzukGvdSzNYcO/LaSnVjQN5M2enOyFtkDep/ItFs23cv6X64rso1jl9BTh+epjYgfENMz8sqRLdcsqlmAQwR7qnOw1QaXWxhPPXMcwksFnfvrnsXz+brQGQ/Vvb3c7ovB0Wi0k4lFsrC5hqZgVK/XlDFn5h68B1PCGFSq/mLbIDp12uUHODfzNf/srmPY7OH9qA0E1yhhLU1Ht0wRywjqRcpZisXJFyLta/5yAovPv8A65qw00oXJNWxcEy5tkX/gpYXMBhV2ny++5cnw62Z4vpaBB7RZt0BF/U1NpGhijNiaG3TRXFkwM+30d1+n2Nc39i199Ev/os/8Mq+fvxcb5e3BUraNUXsJRtaIhmRQq9qWIhIO4cPYUijkr5lDS3VUf/YNQOV2qhfR/q5QJeOrxr+PXfuVfYymXxCPveacc00hwrN0uoXIFlVw4tRdyaRHV/Tn8W7053Y8XksXXfITnBenl/28ftSykmTdXYTz/fdI3nYi90Vqse7IAVznSrAyy0W4qShXdxnhZnJEzGAxRa7Tx7JWbaE2j+JGf+UUkimtIF5ZwXKkq+uMcZxZniMs+7EmoyO+669xpZFNxmVFlEFyp95teU3lI4WSxA2g16vjcr/4rbN+8jnblCD/8qY8jGQ9hyvRNMIBoNKzKYGkBBujWQU2ot2ryfNnlHBQ1k2D/XMTGqI+ApmtF7bWbFzDteNdNRhNsXK7OpQwNTF3oQuy1kzrIsEuWK471wqTaRPl1RNAJhbBRyBDNVhu7h0d46vlr+Cf/zf+IYayApdOXcHx8jGw2h8pxFaXlJVRrDSyVizg+OsDqcglHB/s4vbmG86fX7Dpde8l/0FTOl1EhqdMqZB58+c//DF/68y9i0Kph785NfPRDH8Dm+hKms74SsBQoc9jZ3cWVPpGiwjJ39WM4Kbl3E46NuqLen5ag9lCA96UWtdVLIIa5pnItjRw6rzl+Dv+iA21tiBjhWQAhofffyXJ7CT4bilC4Iqqapq90XKng+as3UNw4ix/4zM+iHUwhWd5E7fgYK0sl7O0foFgqo1ZroFDIasNlM0n1Kk3Gwrj7wln5WUpXOTP+ptZUPqpSjZ8bbkeB+IPP/y6ee/ppbN24jsB4iHc9dD/On+GONIId/6nyJRJR1bFa7HBqKYc9ShtZoenLs/ea5u75Xb6PqAv1T4TKdcpzfh5JfNYOyJk38rAoOiPreqc6Pv7tyIcMMOmIs3LZm2VRfNRQxHKXJBP2BiN0ugM8d+U6dmst/OJ//z+hHYghu3oOzf4MiWjYcfY9q8H6tkuY2HqSE+s7bVy6cAbLpbyLT8ys+vs+gXVffR7DG9ZRN1/K/A62CbIe0X18/v/8LTzxxJOoHNYw7ndx7vQSPvDI2xGYDETqsy4rjKJIHWbfTZvHJ+3l2yk6H8gE14ouvAlcTIX6HJ15Tye+nTcjgg4MkrfW1CNy3ScIaOIpqclsqkFWKEvAyDm2WTfm97lIlNQWFrDSXE97mA2GqFTa2D1q4oVb+3jHhz+Bd3zoY2gOZ8gWl9Got7G8VMbBwT5WVlY0jZTTJyoVc9gbjYb+n7N1QrOhANF0MmYkZuJ8zh0w8bceXq92B6s3tFB5HClAwhyA/e0b+NVf+d/QbLZQO2oINrh4fgXvePAS4uS+cDax5imTfEekidUvHPDIihfnt8wnidrkdfO3LSJcNA0nqRjvkr9UqCyiMthCUIE68JFnblEnK565kHTEI6q2mYn/RRYDfSgj1dn1jdTphRFhX225O90JXry+h9TyafzEf/3Lmt8XTGTRG44QYW/TcEg5P0IJzWYT2WxWfhaB0Gq1ing8bj28Jj35WGdPb1qlt8iP5hG+qYWKrICQ20tf/L//EE8++Q3cubONyWCKpWIRkWAPb73/AvLpKKJM3XFx2WOK/zTCxhcFOF4EZ8+IiPc3Bcm3+bFUjiPKOTbBIkXrBOSj8NDsMi9p7X60XCybcs3PwhJqwhms/QxjKscuLEYqNSQBEJa4EzlvD7o4Oq7i4LiJ9iiCH/3ZX8D6pQdwc/8Id917P65dvYHV5WUcHB29REu1220NYKrX60in0/odI/++10YuHcM999yDCIWaWtQ3/JL2tbzgq51yfkNrKq8byBfnwv3m534Ve7u3sLOzpyZnzWoVmUwQH3zkHShmUmrsTwdVZVeBgMhtKn3irtUkBVYQWwuhOa+bpDqXgFYSWFqLAI+le05qQM259pQaOb8EXqkZXaErD7bKLN8BxtgGTA6LEUqh0neH1GGYnVxIQh8M+mh12miOxtirNNHojPHgez+M9330k9iutpEpLeHwqIpCPq+Ujtowhq3BRyKRQKfT0W/2gqAJpJAl4jGMBh3WNePBt9xrQKiLOudYihOsN59QUWOMZti9vYV//+/+DxwebitK29s+wKjXx+ZmAW+59wLWSnlE2WSMxafiOrF3Jym8bt6Ua35BU6O2jHr95GfeL1QqaaFfA4/yBzo/17M4Ay5vJ5jC8dPVk8qLDk2dNJO1yNZYEdc4mD4iq3Y4PIBplnqzgfoohMPWCBfufRDv+cgPIZDIozmYIpJIoVarY3WphOPDA5SXllGtN2T2JECJhMze0tKSfCoOuWy1mijlM2jUq7j/notIxDmZ3hrNeqzOwN+Xkg/nWvjvgLz//0BTBTDoDvEHv/d7qB9vY2fnFnLZPHa3DlSiXqtu456Lp/HQ/fcgFgogqsW1ChXrfEcH3yp92eKQuTSVRLFaxXNfFoVGysjPQT5JSFuFj4dh7XWV4MsXczlEUXDs+/14EjOzbNgfVek7I0a2kWRn71azJe3CgQHdwQDXD7u4523fh0tvfQibd92L3UoL2dKyIINioaDBTYzuGh2mZtIqnvVRJCeo0vRRuLzjTthhd2dbdOP77r2EVNx6YdEUctYhP2slZq7Ma2GT/V2ghze0UBlaDdy6dhtf+pM/xbBfxfHhjjoL7WwfoNNqo9s5wlvvu4APP/IeJNgbajpyUR61QsAqfJ1QMdT200BpTjn9U8LmIjhrE+2erCdRmeLS6y+Z5OWatZlQ8ZNWWGob3HAhoeTKKUZE4Bu5YUYUhgHnNc8CaHf7yuMd1ho4dc97cOrut+OeBx/EcasLRBIYT2hSWcrPiuk+stk0KjWL8Oicl0olaadisYharSbnnYIqfaTeD20lrdPJBO6+6xyymfQ8+U7TLLozo2Xnay2i74tm8m/z9xtbqMjPHozw5Ne+icOtLextX0WnXVP0d/PGDrrtDjDr4szGEj71Ax9CKhpFLEzXxWi9qp4RZdgPCxL3QF1+bSagay/tcCZPZ3Nz3rWQcxKezw86ZWXCcmIm5w/9pbRLlyKiQFLAraReQtUfYjAOotoeoNIdIpIp4OEPfRq51dMorqzioFZDsbyM46MKSrkCatUqCqUiKny9WJQzTuecUAI1FLUOhWuZjvzBgUzh1s42ut2ehJwzC0fDPmLREM6dPiVYggOeiJn5oo5FOOXvr6YKALV6E08/8W00DvexdfsyRgNOZx/h6pXb2N/dw/7+Tbzv4bfhMz/0USTCIZlATYgQDEM3ldqOeJGVSE0sv2IVNPKvbPKEaDJMo4j7dGIaTYt5dfVSbUWUxxiWjs0gYqDr5b5AR1Ydo6a4D9Qcdjgco9+foN6ZoD0KIV7axAc+8Sn0AykU1jZRadSRKuTQqNeRz2TR7/SRiMXVN6tP0+kGM6lv1WgkbbW3tycfi81FCCkQ7D2q1qwYVazZERKxsGYYUrDI5lguF7G+uiqBm+dIXSbjDS9UL+ej/w1VOvdVnCnxYXwA2LqzgxtXruFg6zYOD7aRSkVx/dpN3LhxG9t3bmI8bOPB+y7ix3/wB5BiB7vQFDH2hWLzijke46m8HGfGIEhlNBYVuhI9Ot9qBam6O6sUdtWeLzORdvVi+4K0XYfQLxTG8h35cmqPLXoC2BCWvhQLWkfjGTr9GZqDAGaxAh75+I+gO43g1F33oN7uIpqKo93pKCsQDYWlkVnfd3BcQb5cQrNeRzwWk2ZaWV1Fu9WS3LP6en9/H2fPnsXh0ZGcezIZarWK7oF+QyoZx2DQRVTZhgkSkSjObK6jXC6K0eFNvLj8btjUy3GHuWf5X3DmXxPz90pCZR0/3Y8V6tkYM+bvFHpbO+pb126iUangxpUXUakeIZNJ4/bt23j00a/geG8bo34bjzz8EH70Y9+PXDYpdijnHmsOs/XhmyMDYnCK904/ytiWnngnF4p5OidsVtRA7WXHem3mp5gaCX0gwaK/NI/ynD+vMnanDU07DSR+zf4Io0AER60h0sun8NFP/zgOG0NkCyuCO6gjKRweezo6OpqbtHK5jFarJc10eHgov4raSscWCnqPGoqaimZxbWUFV69dk5NPP4tmNxIx4FTl/yoz4+DxCcrFAjY31pFKxRWVUmtz9LDkRl0E/fazdTI2xSuDEa+NUC1ookXfYx50WdczK0/XLrcCTbaw3r65hcrhAW7fuIZa9UgP9MaN6/jql7+M3e2bohN/9Pveh0986H1IpqKIR4J6cJzo4BFrNjXgGW18x8kMYyV4vemSRvFTF1zDDAmF9b9yFRLm1LqkNJ1z1geqXEFzny0pSK03ZsMQdXBhw4+RtFR3OEVvGsBRe4jyqYv4wMd/GLXeDOF0EdEkw/+6UHEKEgWIwkJ4wJs5ca7mo0emwqQY7dHsjSYTmT4+HzrwNIf0ufh578BTkHr9jgSPAqjoLxBAVI1xx0gm4ji1sY6lUsH1gHfla+rGY/WNhuW5zOFrJVSLWmkux04reIEyzp3rYuFsuKeX2JQqOrVTHB0eIzCZ4flnn0arXkG1eoxyuYQ7N2/iC3/0R6gc7CARCeBD73s3PvDutyMWCyrPpbhJ14QAACAASURBVGGPEY5qsw4wNgXUzNoiOOU55tp7TqgoNCqfkoNvQuX56bofUVosp8eeVR7vUhWPo7vI7Plh4UT2iZZ3e9JQ1d4EqeVNfORTP4HWKIj+NIRYuiDe1Praiiao0tmmQFGYfJRHIWNKhoJBgaAjTuGjYHEGIc3e2tqa3uN3U5Px/z1AymMpYIOhNXSj8PI3BZE6XX3lxUSdIpfLYGNtTVCEGKSePsPRc4vafS5UnvlhK/yqa6pXFCpfGO5pJ1odP+3BVbVIQwGD4VhNWgfDIWqVCkr5Ir711BOYjvo4OtxDPp/D3s4O/vMXvoC929eRjAbwgfe8Cx9+/3sQCs2QSEQRjUXUKY8gKVMi4mWpVdBJCSubv2qGsZs3IwBHY8+smMG45Y7nLsTc/+2cegessgGy1QnaCDdPilPbSJawT6fojCbojoDWaIq1c3fj/ne/H4F4Dge1DpbWNlFrtlEslNFu1BGJGAuUi02B8maOwkKNRM3ERDL9KWJT+UIBlWp1HgFSGCOxKHZ2drDKKPLwAMtLSxJQRs18PuxFyvPSTPKcgWlAApvKJNHvdGysHGbIpJNYWiphbZnUoqlGD4um43j+EqB50f+Jp/zaCZWj3dpmN8DNubzSSsPxBO1OT9GeMKFgECwkzWezeOZbT2I2HuD4cB/lUhH7uzv4d7/zO6jubyGfjOHht78FH3jkYS1ILB5CIpmU+eP4WwF78j5d5YurorFxIMZ7kj/FZhjKZFgN3ryKmAfM/SuLDpWiUTGojTVm6RgHCVCreU56vzdUx23OaW6Mg+iFkjh/9wM4fff9SBVXsX3UQCaX1yZKJbmYXWFd6UxGC05tRcEhWs4fG89m1GBqYTry1DbNVksah30Vtra2NEal0WzoWGomaiqe686dOxLSXq+j8xGWoJ/FFE88ltBE11arIZ+1T5xLfbuCGI8GiCeiyGWyWCmXkErEVbzK+7cRKu55OK/4e6apFt03Ed0mBCRd8pIdfwW2sRc5q49jaLYHuLO1K7+Ay88GrmxuFovH1Uf8zs1r6hXQqB6LMszfv/Xrv4ZO5RCZWAjvfNtb8N53vw2pVFKClUwnEQ5HxaeyXgqsLKGyof/DeTYnfpV3wPkQNVDJFT7MixpcGZboLa5c3VVHmHBZ3bwiPCWy1fc8gP5wiu5wrM59k/QqNu57O3LFFZTXN3H19jbSuSJ6/R7Obq5jd3sbqVgc0UQCxzXzq7jgNGMUKmofgpoULGqXo+NjFEslmXlqJEZ79KOqtRpy+ZxwKgoNBYqCxREpNH+rq6s4ONiTVtMQgMFAx+3tHSCbzcsHYxoonUnaZFQNBJ8gHGHaO4hep4lINIxyoYgzZ04jEY/If2TNoYp+XUedV11TnSjBxQZh9iqFSZQS8/YwGI5Qb3TkT3BHJ1NJaZZut4NcLotsLovdrS30u01UDvcx7Hcw7PcwHfTwG//232BQryAZDuDtD1zCu9/1EDL5DEKRAFLptCpNKFg2PcvSJzbn5iQl4Zv8m+YxCrAiHVcRY1rH4AhXVnzS9MwLpkPsVf3CXN5wgt5oisE0jN4EWD91DrGlM0iUN1BeWcP+cQUhznlm+6NwEPXjIxRzWeTSaewdVZBIZ7SQFCAuOLUVhYLONv0oRXgEeWMxCdTm5qaOfeHyi9JIvtcVBfNw/0B+FYFSr7kYQfO8NHf0x3iP49FUwkqtpSKKThuptGm5WDSmIgw5+d22frOdJa+dHZ6XyyWsLJdVyaQZiDZT6JVCs0XR+P/2t+I5F16rRZkbUsQFGo2naLM9dbuD6SyouTKcgEUNR7J/qVzUZAaahYP9XWmp7ds30O+20G43kI5G8Gv/+l+hXztCKhzEfRfP4p3vegiFch6RGM1fCtFYQoKlej5H5VUqRY21F5FyN0vQOeFK8VnV30vQdAnmXJO591x3ZFKGFaGN2UkYaA1m6E7DOHPpASyvn8EklkZ+eRWHh0fiTsUTCZ272WxgZaksJsPuzi5K5bL8Smomj5pzEblQFCz+pgYrlsvSTBQEap2r16/pM+fOnVPUR5+LWoj4FjUc36PpUzqnZDAEBYjfQeghl87IpHp/jUlmD2XwM3yPEy5oWofDvkAa5k5jsQhGgx6S8Sg2NzeQSadFX/6eCpUrLBG3qd3uotPtoj9kR+A+kumM/Al1tYvG0e309aD5kA72drG6uoxoJCT4YGOljJ07N1E5PpBglbIZ/Jv//X9FfXcb+UQU506t4qF3vA3llbLGeCRTaU1kj0WJFJNGTKG2Enp1tZuXVrloxXMg5ahrrJ4W1wufNJnrZeZNu4oiNG1rKH+M9XmD0RTN/hgDxPDeD38C43AWjd4Iq+sbaLYaun/6ezTzTCaXCGQ22zIdmbRpDb/Y1C50Gbz5oxnz71XrdX03tdD29ja2d3dkuihk1ECEFerNJgqZrEq3qH3o/PO906c35Xtl3fGHB9Rmq6gcH+tZJeIJRarUiiysoCtC7cghTLlCHu1OS88yGgljxEqeAJBJ0UQ3kE6mUCoUvpNQnWTm7cHaghgrcrEHgVuAOf3ISpa6nJg+ZlKzL63EB8/Ig7QURi3tdkd0EJrFcIiFCbZbctmMdu+1a9fwx3/yx/hnv/hPUTvaR/34QFNM2Zr6t3/9c9i/fQ2FeBSn15dx/72XsHFqHelMCvFUEmE5n5z9F3Xj0kw7yWV3PQ6Uv/MVzC6xLFiAx7j+5sZkmPfeMB/KIfF09ocjzpLhhAagR456LI23vvt9GIfTOG4OcPb8WRxXmoJDqDU4l5mRbaGQR0vPZKzKGEaJXHRqDw5e4pdSSIx1kBNqTsGhz1ZvNLC2vi4tw3+NVhOnNk+j0TCSHtNYFCI+R+YMKXyVakWvEQgl/ECIgg494zzCNHu7uygUizp/t2vOPa+HWo1RNIcYkJ7Da6IwWTbChmVaoYcl1Mmw/Q6aytNtzUkVWOiG81jZ90z2nGpR1mMKtHp9pQdoxjo9Rg4JxKIJNzqMQxPNVKQydBZHUs3cSQyhmRPL5+hgDrVLv/LYo3j++efxL//FP8dzTz+FdDyMQaeBXquBP/nCH2niFqO/U8slXDx/GufOnUE+n0EsmUQkmUIknkAwEkVIQyJ986aT2cXzqei+V4Kz9B5gtDDUtxnilBmXRFaUN0WPE0wDMYwQxHAaRjSdx9m778MgEEK9O8Dy2mmMJiFpXkZVGvs2odmIacG4QN4s8f6L5SU0HM7EKMuj57VaVZQXbdRuVwvOBW40mhIMnk/TTSdTOeP0tZaWl/R8ffTH1+hn8ccnnhllElKgefMajkJKU0sNSW3J6/NaMxmL62++L20/neqz/JvH87wqMPnufCqjoJi34eYBO9I/Q+feoI9ms6N3aeoiYdreoaI37qoM1XC7i0KB9AxSXWMO9jcTwguhoNGx7rR7Ek7uzj/98z/H3v4ufunnfwa3r99CYDpAt1lD4/gQX/vSX+K5J7+GTCyM1VIOpzZWcO7MaZSXCkhls4gy6omnTKg0I9C4LPNiBdfH05dS+YfkPUhRQDzlRS9akYMBoVYaP+bIN05imIaRXVrD8uY5CViF4OTaBoajKQ6PajIpxHmoGTUQoN+XRuL5uEhcmEw2KziFvRGY8mHozwUXrBCPI5mICWqgv8Qupy+88MIcPd/Y2EC9UZPgUlPRH5L5qlQU/XHBqZ14HB1+aiwe51/z1+Bfo/mkkPN6+fnd3V0J8rDX15Pwfhrf58bg2tGH4+v8/R2FyvvxqlpTjyXDmZrtrmgVvd5AZcMc2drtdbW5B/2RhIJmLplknb9FDRQefqkWjAnNme1aT4MlGY3lWPF4Ujd1XKvi+ReexQ9/8hPY276Ddu0Is1Ef7VoFzz3xTXz9S3+KTDQkoVpaKuDUqQ2sr68gk88jmkgimkghTBOoIZFWncxwf9FR903QXkL78CM55uCoufhT9gklbEXsi5UowSgGHAKQzMshX1o/jRs7O0jnspoheHBwZFyoUFgcdP5wAShQ9I8oMBQcLiYX27rwBfU8PE+KAsEpp/R58vmstMTzL17RJl9eXpKmp7Ds7m3LpM2d+WIBu7t7Ei5RbQYDvU8BoWBSsPka36dz74Xcm2CPkVHg+bcwsVpdAsp15PPie9SmFCx+LzeMi6T/ZvTnI7cTTwkYuhnF9XoTXV6QfIG8OCbUVHzYasIaCogrpGGKpGUTqGs0kc1kBRVw1yqRObWiSt4cHypvkCr8+KiKZDKNLP2BZhN/+aUv4gOPvBfhwAz1oz30W0015Xjmm1/Hf/73n0cpE8dSPo18ISPkeHN9BcWlJcSSKcTSGUTjCZVEsUTLkPUFoZr7h378rstpaRyckfeIlPMzIiUz4cvBQ1JWYUxCceSXN2T2rt/eQyydxcrGhq6FDjBziTQZrVZXfh7vlX4RHWUuDk0LF4gaiJuLvHMK1KlTp+bHcOF8pQwXj8n03d193HXXXbo++jTpdArbO3dwanNTjjm1KV2K4+OKIkoKpDd9FF6aSGoxoemBAGp1gyuajaaE1keCPI4CxfMZnrWnz9q4Fkt8ExMj8Erh5nG8v8B0Op15pNamL53w/f30ATp+R9UGGvWGwn8irRraOJnJZNHxZMl2LB7VUEXeECM8/hAsY9abdXB8kBz0SKmOxOJzpgAfrOErnGAQdXjPUAOHvv30X+PCmU1cOHcON668gGG3g+B4iBf++pv4D5//Haxkk1gqZJDPp1DI57C8VMTaxgZSuTziFKpYQsLLJLPEySH5PuDwrISXRHpiLBhgqwQ3gxLWEQaj6FKTpvIor21gFkmh2Rnj6o0t1HoDjft4z3vfhsFgil67jkwiqdFyfXrxLsihYHGBeW7+zcXg4mrO4GiEnGN0UoBoTqhZqGG40BQ+aoNavYFLl+6W4FIwGd3WG1UsOwHiJjWtaOAphZLajFqIz9mT+7wzzmfBNaPAUUN6RoOHHPgeZcRfOwWS7/FaqAz4PjUWr1fPdTKZzDTXzo1kpd7qDYboD8aiawxGE7TabZvT6xKmKntS3TYbjUUE8TNtwJGvarAqrcOoKyhJZ5hJoRLFVr0C2FI6iEwmpRvmjfNByJTOgoIfbBfNcGvrltIz58+c0pzi/e0tjDotNA538Hu//jmkQlNsLBeQTEWQTadRLGSxeeo08qUS4pkcorE4QgTq1PGFl23pIZlgsfksil30qcgITcYT6HP4EQU9Gtcoj8E0hJXT55BbWsPO/hEOKy30RwEEY0lp8sNKFffdf0EBx+ZyCfXKMWLhqKZuMZ/JHwoBF4PCxAXmwnJBKFTpbBa7crKXZfLIiaIAeIHyjnGj1RboebBH87aMfp/FE12ltKqVioSQ58zl8hIEfh+FgJEkBYA/dC98naBH2L2vR+GixqImWgRdPcSxaCL5Gs/pmai8r8BkOp1RSKh92r0+6o0WGs22LoZTp4Yjc6D9RAKG6YzslIMKxyRc9KXohLfatK8CvzQylg4nw9pqtTJ36Lh4dP744BmdKHM+GOgfzV691sTKyiqq1ZoEdHtvS0L1oQ++H41qFbdvXkM8GMTBnRv43c/9KuKBMZbzKWTTMfGw87k0NjZPobS8gmQmK7+K8/isQtkqW/zPYgvrRT+L0keoQM0yghH0p0EEYykk82X9bnb7iCczCMdTSjHV6i1UaoYrnTq9gUI+o5QGCXbhQEibkoMnea98+N7kU2BoPqip+V6lcoy1tRVtXvpj2Xxez40aykeC9MXo3xGS2NnZxvrqmvwzpkqYVvEMDVYoLy2vzBPSBhV0Zb54Pn4fj6UQULB9gtlHfbw2fZczfXyfry1GoLx2vkZzyH++QjowGE9nLIWu11s4rlYFSAqJDgXR6w8RU11ZD4koB0gbpcMnNXmidColgTNVG9OFJBMJcaL4/iKhnpLP19RRN5FyVS82y5ivCwjlpKsp5hHSNDDC09/6Fu6+dBHxWBRXXngOhUwaB7ev4w9/5zdQ2bmNzeUi0okAUjQZiRg2NjaxvLaGeCaLeIoTQjkk26qUyVrwJe4eo/IQwvy3M5McL9ufhRDPl5EuLKPVnyAcT8qc1esN9EfU5jNBJhQUbpIzZ9YxHvURixAB5zwcArpJyTLNhocR+Ax8CoZagcK2skKt05OZokYLho1NwB++try8imrdojw6KT4nSCIhAUgeQye8VqlK+0dZedNoSHPxuylEXpD5mo/waBUYCdL0cXN7yo0XGj4XCqSPRr3fxeP82vHcnmYTaPdHs0q1hn6fURyr/gMSonQmK2e61ekinc6g3+0gpnH3JwQ2NoZnpxEKC1U0vzidSaPb72rhaGP5RYx+BJpxfh45QsUCeu2e1LY/hgAgqRnRSByNRkvqmqHxNDDF/u422s2GmtGTSDYbjbB38ypqOzfw+d/6NWyU80iEJ0gQX4mEsLK2Joc5kckhyTG3CVYl06+yhh0091a44LoYLxDfDDgJIBBNoM2au0wJ0VwZte4YPYK3cUIVxOUCakjW7QwxHnLMblV1dQ/cfzcmUw5WiqPd7qO0vI7D/X2MRj0tLp8VF5ibj84xNymF4eLFs9ja2hP3ivfOn1t3tt0GTOi4bL4gISuVyDAwKgzPk8/lxGPnYksbVs03andb2tR89jRjFChP+KPps5ZEWX2X52hRuGgOfb6Rx/GzPC9/uJ4qq5/RnzZNp94N/b4UA48PXL61N5M/FQgq/0a8hItvZo+12kFLNLL0p9PVCU2rBEQ3FR7FvNR0gkiEoNgUkWhEICfTDwaOQQLH3cOLof9FDefPRUE1hy8LRpfplGXRibjnS0W0201cuXoF5WIJb3vwHhzsHuDwzi1kIjN84Q9+F3u3LiMfCSCTjCMcBNbWV7G0sop0viATztGz1FJK2bheClb0YuAmJ6nz34SEPvZtiEQRiMSRzBYQTRdQbfURTKQxmgZwXK1hMLQHyMAmynB6wKkU4s/g9Oa6ApDRZCx/Ts3JCBsIwxmi3erovlPplNwCatBSKY+j40OMxzMUS0tirN66fRvPv3AZ733ve8WJIg/K+jdo4rRKrbhGTJfweR0fkcBYRqdNZmdIm7Vas6YdHkfygrSYtpH/1Wzo2SSTCXGzKKTUYmK0iv7C7sk2IoXrybUqFUuoN+rykUkEYBDHiF29UZ++tjvjApqj3NOFU6V5mgcl1nv+nr7q+c3STOm0QfmuGxyFhv/vBYYPn1LO970KNf+MaGxUEs7v86qT/h2/06t2+ivReBhXb9xAtVLF3RfvRjIaRS4exv7WVVT27+DLf/wfEXd9P6OhCcqlgtIY6VweaTrr0ZiI/myQwZnGkiX2FlB0FwAH6k6DMXD4dSyek4bLlZawfXCEcCyF7nCC8SyolojcQOEIz8MsfQzVRl1d7wibnD1zSvgc2xkROeVz5XNg+8VOuy0LUCotKSV1XGHahgnhJI4rB7qmpZUN1Ott5dy++cRTOHP+vMwZUzzr68toSNukMRsxdLdmHB5z4jOl1qFWob9leNUJgOqtie8K4/FCrunRoVFlvGtCwfHr790XvkeNRAXD9fKEQX7eA7oUWprxwNWd2oyqz0cAvDhqFH7Qn8AvMi/Uo6nUYjzGh8Q8MX8WhZDqlkLm0VYPzPEcRtdlx7iRNKKH+QuFkh4Wz8Pzt5odRBJRHBwd44Bd5Z58Cj/+mc/g0tlV3L56FUd7d3C8extHWzexe/s61oppJMLA6sqyHN10OitzxfOxvVAgQkaoz+WZlpoEohgREkkXkcwWMZwE0ZI7EMEszPmAUdQ4nzkUkslot1sol5cUoFBDS2CnM9x14ZxV6symuh9CIry3ytGRktvLyysydebnlCRIFpERl8uqpo+biDlB5tuWVlexv7+HWDSisioxAAJAPpObg8i+44sP8T1P3Zp0WHEDBY3Cx3X2lBrPbZfGnVpWQ1x8Rxf2yWkKCtfYCxLNr/8uKgKaWbopPN7z4QPXduvCqbi4PhPOA7wg+ajIaxNKMb9cTbYcNE8N5J133+LG83p4PG+MAkph4t+GwsYQj5s55IPwfQEIgPKB8GZo3wlo1lstFEplPP3cC7h+/SauvngZn/2pn0QunUCncYyb16/gLfddwrPffAzf/vqXsJZLYm2pKK1BMzMXKl5LiAg7G2cYvMAKlkAshf4sjJWzF9EbB3B7dx/ZwpKqhwecu4cQmp0OLly4iKtXr+ra2Mys3WlifX0NN27cUGe7laVlNyT7ZPYMBaVcKslVoC9FzMzzwxntMWrms+50uqg1mognLaWyQhxsFpDTXchl1aifQQgjPA8FUFC44DJHpZLOT2HmWvB1Cj6Fh8/Ymz7ru96XNfF0GgoV19Pz371GOolKK9JSFECutXf8+V2+j4MS4b2ezht45vrejFpKDp/j3HiMgq/Ny3jUmS48J3J5SffYB2+EwuBvjl/inVC+Jid9NMLychHHx3UhwfSheBG8GN64EcV60pq8eCWeE0kcVo6VdtndP8LRcQ03btzE3vYu/od/+d+qm0un20AiGUM6OMblJ76Cb375z3DXxgpy2TQyWfpuUUTjUWFtCEbVM4otftQBNBTBOJxAIJHB2l33YfuwKs0UT6bVsohVwre3d+Vr8voYEZ0/fx7XLl9RUMLE+K0b13Dxwl3qY85r5jPhw+Z9efPEpLCIh9RIlWPhSuXSsjn87b60cDafwUhJ4AFWV9cFfBIvoz/IoojK0SHKSyX5ttSQXrioDLh5+fy54Px+CkkqmZ43Q/NQgNItzaZ1Q3aoeKvd1Of4zD0aT+3mfS9qZ4/CU/D4HPgaAw3eIz9DhcHv57UEnr2xP+MD8FRVLjwF5OWaygNflHL+owDy4nkyntjjI95v8kR97hheBL+Du4wOvJnQlnPsLUnrH0ir1ZFpODg41EUf7OwhnU2h0ekiUyjj8pXr+MbjTyq/SEJ+5Xgfp8+cxsrGKjLBCc6UUti5/Ay+9fijOLe5ilwuhQQLISIBwSNE1MPBCCIceyZfKopRKIZYYRkr5y7i8u0dnDpzGi3HRo0nUjg4PJbGI1FNUVt5CVcuXzHhunEdxWJedXN0yAd9si1Y5zdStFWr13XPxILoZJMHzrEf/H8KT+W4hmqlKf+stFRAtV7B8sqqImFqc8aoSZdQbpMjRcS9aikWPnMPRPI5U0g8ZEC/ilig2A+M9CrHSpFR6JnoH/T74lT1mK8F5s09qAAoC1wP5haJF3rLxfWmsuA5KAOLfhW/219L4PlbhzNqIy+5FCZeCC+Ott/XxXHhKRjeKZOPwraCQ0uU8m/PUJQKdOf05HuDGBKoVGqupo05KutV6emzyn8FzbbzeDrFBDwT6aSA2fEsgO3dAzzzzGVsbJxGvXoMPujzF8/j9Plz6FYPUIwFUUyGcLh1E1dfeAalfAqpSAjZDM/NJGhUoC2/hxPTp6EoptEUlk6dF0Nzp1LH6VObOD48MgpIMoWd7V2skhC3u6eFpCnbur0lR/pb334aZ85sIkseF+cyTwgyklXJdEdPgYAFM4QOyKIMY2V1WSkWEvSYn2O/qo31U4IAyA/ndFJqHhL6uPjFQk4wAeEU4l+1Rv2EWhwOa5NSc3gf1oOrnorigy8fDPk180LB33zmVASi1dRpSaxvquFn5gv60i4PMXhXxtco8n1lQm7sN2cebOMJfPcQf6CnpvADKj50gkTB8fC8r5jlZ3lhPMabVI+N8IaM/2zFjAx7+dB9B2F+ht/BqEa+FKtJWN7NSCQwVRKb0Vy7N8RTTz6r2Xg0KefOnlbO7OLdl9Bv15CgszTuIRacIhUL4/LTT6LfqGClkFLzDnKrwxGS9+KYhSlUcURzRSxtnsfWcROpfFGO8dHeHkpLZWmZZqON8lIZt27ewdLKMo6OWIARxSwYxN7evqppzp7eQKmYU4k5y8OYxC0vL6v4YjAYo+EIeCzOuHXrluPOz5zTbtxygsfyaySUxmTgpiQ+SBLd5sYGBr2+4ApaCnKkNjZY2zfUsTRtHlDl86SvJXwrm5VmoTbh5+hYvxyfoj+2mHLxn6GCoeljMpnrx+vzFBzKDZUNv9c3CpFC2Kr0ZvwS7wvxg8YYsMjB40ve8ebrvEC+R0nmP5X5xOM61gTG0FW+RrWsDDjrylIpoc5kFtJkEJOioM6BUSdURspno68GSrksDo4PkMllRPqr1Js4Pm6g0+zizJmz8jcooGxgEY2F1YOz2aopbTEi9TgZQf94D9tXn8MyBSsaQijGfFwcY/pToRhWzlxANFXEzd1DnDp7Tvz5QZ8LW5aAL5WXha2xrzmZGYxENzdPyWnn5rlz5ybe+dBb0e/R1EfVxJWvs8K60WYlcBRLS6vO36pJUFlNxE3E50dYoV6vYW11XRuJuFpS2scqYPh8lb9zQCT7c3FTcwMThSe6b8WzFo3zb2mnsAnWnJeViOt7FynLnltFGfBlWzw35YH+I9fMA7Yehee1eHjJJ6+59hRYUXgY/Xlz4zEm70951p/HOHiBLw89uZPmfBtXQcsT87M8LyXZ822IVRMzom1eXV1BpVJViEzOFb/btFl2DjXwsyzJrjeryBdzou3WGi3s7hwiEoxic4MNUlnrF0Wv00WumEe10SCnVcT8fruB8KCDc+UMvvFnf4wYaEqSSKSzQCIORBNq4bNx/hIqjb4KPsvLq9JEpJMQrOTDIsyxv3+gCPTwkAlw5hMjOD46Usc6+msba0tYLhVQrR0jnbG0DWEBafRcUQS8bscIiOTjM5V0dHSI02dOodms6Tnls3mBmMVSUQArsw+LiWDiqxSkcokd81oGkziN5De5QTszlasR/DQWQ2COaVGjcD0pLIbOmw/lk8m+kpnn5rFUCBRCrqW3TJ6N4PORHr7wyH3g21d3Zj4i4AV4mit/a7epjs38Ke4Cr4k8OMYL9OQs/u3LfPh57/DbwphqXloqY3t7RzvQWIhMIxjHSknsVEq7yaisTN005nBFp9uRH0KKTDqVp2+0CQAACStJREFUFdxAh75YLIiGW8oXsEfTubKCSqOByWSI2GyM5UQEzz/+Vey8+C2cLqeRW11DNF/GKJbC2rlLCCey2DmsoLyyrkZkBFlX15bVcYa0XDqrvG8634zWSJHe39vXdVWPjnD23BmRBA8PWYCQUZ5PLRKbLaSSKewfVhAMROV78hmcPn1aUS7pOHQPvLnvtFsYDoZmbvb3FHHSf+NzYpaAoKjX7HTkidIzG0IUm8wPBhOCY/J54YAMEuhse03mk9NcA2pLb0Xoj/F6fVTnmZ/eh/JttT005F0bn4qjcPpIUNSXv768NfMmz+fhvDaidPLLfI2YB0M94uoTihQwf7OUXo93+aw8z+tZn77RqS898uXdHnIwoQrqO61ZxeEcmGUqiZgQIyUSw1goyge+zGoQlcjnUNk/wPLqOo7rNcTTcYz6XSwnYzi4dgX/6bc/hwurORTWNxFdWkP57EWsnr2Em9ssoMwhnc1hh40tiMk4JgYfHDW0zyrw4XlSXa1aQz6Xx+pqWcKSSjOQIeAZ1HxlBhpMe0RCcUTYFY9aJBDA2uqaGAZcPAYrjIR5XqZt+Gw9iEhz42konj1gxRPm3y66FhQIXqttXHM3eM2L4CjX0zveHmDm5zz92DNEKei+dTa/1zcM8clmpYBcYxB+x2K5F9dX5s8XH/BNL4W+e4ivP/N5Ow89eMCUN+jRby9MwpdSKalqn/6htvKNTn0w4M2rFySDI9IyER4QPTy0rnDczTSd/J3PF6U5M+mcbjhfyKskiThR7agi5LrWaqLV6yKfTiITDaJ3dIjf//VfQS48Rn51A8nlVTzyAz+E3iyEo2pbYTyLCcg2Zhk4iwpENnRpJC4SOUxkXvpNyBDdGuXvyYzn8sYr4nwcwgG8Njrq1KqBmaWifKGBZw/4xROL8tDKpfieByP5HFR31+sZSu9QbOOhEaQmqFpTxQw/t0jC89wpCiZBWmos/vB1ah9GdTyv+WYriiA9NsX3qTH5vo/qeG8eXOXz8ELPNaY8iDtXKiGwXe3LUfe4k4fl/W+fjvEMP56MJ/bmiq/7XeKdeH/j1B7+iylw3nzyIub1ae5CPXGMKQvuXt8YlebPO/x80C+88CIuXbokciCvgw+Eobd8jWIJ1aNjlJaWJVRMvXKg4rjdRDocwF/+hz8Qu6G4to7P/NxnMYkkcFRrIp0rqACZQlUoMivfQC5rPCFqTZ/m4DXzHvjgvDmnkNy+fRMbG+sWjKRZZh6R8NOsc6OyypdmkAvkwUlP5TUynXGXPBbocT9VKkXJpu3Oj+F68DlzgWnGaAZpcgxUtVaNnqriK5H9+97X9Vijz9UJvnAdjj3z01ftUDZ8BsBHmHwGvFZeh98cHobgGgUub1VmvvjAV7V438hHDd5Z9H4Qj/MLTSn2jji/yJtCn8YR3hRjhEj4gJGao8i4mzdfhVSRmB46hY/nEFdLSL/lnfhjHCRGkbT/BGyNz+NBwBI1llI8ZRzTJyuX0Gm0NL00EQ7gxnNP4/d/57fwX/3SP8eF++/HXqWOQDiiCOr2zTvmFNfZ7yk3p8f6pC01wOXLl1UFzMVkUQEjT3LvPc9sND5JupqfksL1a9fx8LvfJaHh4pERywCFi+cFyRcQeCoLBYn36teF7y/yoLjgfFabmyvY2to3XniAnLi6AiAGGovcKd4XNymFiVANr43n5j/en0fTfW8Fz8ZdLLf3mKUPzHitvmEt199vDh3HNI130P3UADVqUPVGXgd7M8ATntAoiKiTnWkS6/0Or7bJ2my1TCCoprmjfPKR5/U3yQWiWl5aIt3VtJJnNCwv54U2e9/AUGaiwYO5T8Fokd/lWQ3awSsrOKqwNWEJrWYbmWQMnVYdw3YDLz7zDD78iR9Co9tDpz9ANpfH4cEhyA1jtQ25YBRYXjMfuF9QFisQRiDfifdLTUS/rtdlWimlXlp8bn4Xky1LU3n+/DnRVliq5nE83o/X3F5bcAGFdi8EPr5kis420XduNH6H4UyGGVFAFzFFno/4FZ81f6idiGXt75+0DvJRHwXTV9Twfnw5F9feU5IprBQgfsYYCUMFBp4R4f1wT3wU8P3czYOZR715gMecPJmLN+sTx74BvDdrvoKCn1/sUsJd4lUwF8VHFbxhnsurdF6k8XZo50m9sUYQJ+mHPOgMe5VPfhUjHpkUp3qZarCOdVNRUiRUyyuiRaezebTICChlUSOlORJGhKVV4TB2lUdbkYDSiWM+kGmUZtuxJ2s1LTLN2q1bt7XBfH7SZwzIcGX4zmQwgwiWZVGT0pTQJ6EQXLhwAd0uo2Yi1GbKPNOD/CXevzS9mwDPyJK7fRH/YXRLzcjnxXP7wgM+f/54Z9wj6t61oEDx+Xuh8GVYlmwmu8D6MXgogMd5peGF11OIfWqO3+1Tcz4h7TeDT9HJUeeLXDhPrPc7wku0SW4JW1vbclZ9zo835BPRvoMbv5A/nkZBgfPOIC+aPCouAncSb54/PhnJ1+ziWV5UU/L56NBuwt+sN8m+Vo43rfRDPInhaICuCP1E9tuqdqZPtrScw9bOLtLJJPKZPLZ3d0UzDkfDqFdqKOQY7fWVB6PTz2Qtd/sD91/E9s6RnsvGxjJu3TIohGXp7CNF3hQdcvLJuWGmE0ZyBILJtLAm+cbymIoKTU1rAKGZWD4jD06q3L9AKMDK370vys1DQeL1UDP6RDvvmyi3r/XzKRYf1fG5U7Bp7mhKlQN0xQ9GU6HgG07F982HKmtEC8+9mFf0CXIPL53QvwNzxN4zS1VMSkedQuMjMnZOq1YN32BeymuTRfvuQVLerE/xUPo90koB4APjZ7wNNt/KzKS/Qe5Ib3J5Ln8jZ86sYHe3aoyGI/KN6ORaykH4j4sqebNcTLIduUiNVkPku2SCeE1TLQYPDui4F3FcO0ImncKoR8pKBysba8Kh6JCzPo/9AVi/uHn6FHa2t+WbsE7i+edfxIMPPoBKpS7Nw0iU92Abj3Re0xak7DTqjBgtzycqUcq0zlK5pCqXl+fYfHtFDwWUNAbE8D1uJAoFhYbn4nM22MGS+FxYc9aJQ9X17Pg6NYmoOS6X5z/D56sI0wmaBzx9isVgn9Dc3+P3WS6W1dIWgfoMAD+7GN17k++hkP8H8AIbVAxms9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" y="663464"/>
            <a:ext cx="816836" cy="10640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25" y="5229200"/>
            <a:ext cx="933224" cy="11104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14" y="1772816"/>
            <a:ext cx="858335" cy="11521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14" y="2996952"/>
            <a:ext cx="827982" cy="10258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936" y="4215950"/>
            <a:ext cx="901398" cy="1013250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>
            <a:off x="1679944" y="772120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61477" y="858528"/>
            <a:ext cx="6308983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" altLang="ko-KR" b="1" i="1" dirty="0"/>
              <a:t>I got the idea that quality activities could be </a:t>
            </a:r>
            <a:endParaRPr kumimoji="1" lang="en" altLang="ko-KR" b="1" i="1" dirty="0" smtClean="0"/>
          </a:p>
          <a:p>
            <a:r>
              <a:rPr kumimoji="1" lang="en" altLang="ko-KR" b="1" i="1" dirty="0" smtClean="0"/>
              <a:t>more </a:t>
            </a:r>
            <a:r>
              <a:rPr kumimoji="1" lang="en" altLang="ko-KR" b="1" i="1" dirty="0"/>
              <a:t>enjoyable than </a:t>
            </a:r>
            <a:r>
              <a:rPr kumimoji="1" lang="en" altLang="ko-KR" b="1" i="1" dirty="0" smtClean="0"/>
              <a:t>development</a:t>
            </a:r>
          </a:p>
          <a:p>
            <a:r>
              <a:rPr kumimoji="1" lang="en" altLang="ko-KR" b="1" i="1" dirty="0"/>
              <a:t> </a:t>
            </a:r>
            <a:r>
              <a:rPr kumimoji="1" lang="en" altLang="ko-KR" b="1" i="1" dirty="0" smtClean="0"/>
              <a:t>                                                         </a:t>
            </a:r>
            <a:r>
              <a:rPr kumimoji="1" lang="en" altLang="ko-KR" sz="1400" b="1" dirty="0" smtClean="0"/>
              <a:t>- </a:t>
            </a:r>
            <a:r>
              <a:rPr kumimoji="1" lang="en" altLang="ko-KR" sz="1400" dirty="0"/>
              <a:t>Sungho chin</a:t>
            </a:r>
          </a:p>
          <a:p>
            <a:endParaRPr kumimoji="1" lang="en" altLang="ko-KR" b="1" i="1" dirty="0" smtClean="0"/>
          </a:p>
          <a:p>
            <a:endParaRPr lang="ko-KR" altLang="en-US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1679944" y="1950905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1679944" y="3103033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679944" y="4255161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1679944" y="5407289"/>
            <a:ext cx="6549656" cy="1046047"/>
          </a:xfrm>
          <a:prstGeom prst="wedgeRoundRectCallout">
            <a:avLst>
              <a:gd name="adj1" fmla="val -56989"/>
              <a:gd name="adj2" fmla="val -2099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6080" y="1988840"/>
            <a:ext cx="6376320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b="1" i="1" dirty="0" smtClean="0"/>
              <a:t>I impressed about how Top level SW companies make </a:t>
            </a:r>
            <a:endParaRPr kumimoji="1" lang="en-US" altLang="ko-KR" b="1" i="1" dirty="0"/>
          </a:p>
          <a:p>
            <a:r>
              <a:rPr kumimoji="1" lang="en-US" altLang="ko-KR" b="1" i="1" dirty="0" smtClean="0"/>
              <a:t>effort to ensure SW Quality.  Applying valuable </a:t>
            </a:r>
          </a:p>
          <a:p>
            <a:r>
              <a:rPr kumimoji="1" lang="en-US" altLang="ko-KR" b="1" i="1" dirty="0"/>
              <a:t>t</a:t>
            </a:r>
            <a:r>
              <a:rPr kumimoji="1" lang="en-US" altLang="ko-KR" b="1" i="1" dirty="0" smtClean="0"/>
              <a:t>echniques to my work is my homework.</a:t>
            </a:r>
            <a:r>
              <a:rPr kumimoji="1" lang="en" altLang="ko-KR" b="1" i="1" dirty="0" smtClean="0"/>
              <a:t>   </a:t>
            </a:r>
            <a:r>
              <a:rPr kumimoji="1" lang="en" altLang="ko-KR" sz="1400" dirty="0" smtClean="0"/>
              <a:t>- Jonggoo Lee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96080" y="3208101"/>
            <a:ext cx="6376320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b="1" i="1" dirty="0" smtClean="0"/>
              <a:t>I learned about various techniques and tools</a:t>
            </a:r>
          </a:p>
          <a:p>
            <a:r>
              <a:rPr kumimoji="1" lang="en-US" altLang="ko-KR" b="1" i="1" dirty="0" smtClean="0"/>
              <a:t>It seems to be about to lead ‘well’ in collaboration.</a:t>
            </a:r>
          </a:p>
          <a:p>
            <a:r>
              <a:rPr kumimoji="1" lang="en" altLang="ko-KR" b="1" i="1" dirty="0" smtClean="0"/>
              <a:t>                                                          </a:t>
            </a:r>
            <a:r>
              <a:rPr kumimoji="1" lang="en" altLang="ko-KR" sz="1400" dirty="0" smtClean="0"/>
              <a:t>- </a:t>
            </a:r>
            <a:r>
              <a:rPr kumimoji="1" lang="en-US" altLang="ko-KR" sz="1400" dirty="0" err="1"/>
              <a:t>Sujung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Lyu</a:t>
            </a:r>
            <a:r>
              <a:rPr kumimoji="1" lang="en" altLang="ko-KR" sz="1400" dirty="0" smtClean="0"/>
              <a:t> </a:t>
            </a:r>
            <a:endParaRPr kumimoji="1" lang="en" altLang="ko-KR" sz="1400" dirty="0"/>
          </a:p>
          <a:p>
            <a:endParaRPr kumimoji="1" lang="en" altLang="ko-KR" b="1" i="1" dirty="0" smtClean="0"/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6080" y="4293096"/>
            <a:ext cx="6376320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b="1" i="1" dirty="0" smtClean="0"/>
              <a:t>It </a:t>
            </a:r>
            <a:r>
              <a:rPr kumimoji="1" lang="en-US" altLang="ko-KR" b="1" i="1" dirty="0"/>
              <a:t>was nice to be able to study intensively. </a:t>
            </a:r>
          </a:p>
          <a:p>
            <a:r>
              <a:rPr kumimoji="1" lang="en-US" altLang="ko-KR" b="1" i="1" dirty="0" smtClean="0"/>
              <a:t>I </a:t>
            </a:r>
            <a:r>
              <a:rPr kumimoji="1" lang="en-US" altLang="ko-KR" b="1" i="1" dirty="0"/>
              <a:t>will try to apply various quality techniques </a:t>
            </a:r>
            <a:endParaRPr kumimoji="1" lang="en-US" altLang="ko-KR" b="1" i="1" dirty="0" smtClean="0"/>
          </a:p>
          <a:p>
            <a:r>
              <a:rPr kumimoji="1" lang="en-US" altLang="ko-KR" b="1" i="1" dirty="0" smtClean="0"/>
              <a:t>appropriately </a:t>
            </a:r>
            <a:r>
              <a:rPr kumimoji="1" lang="en-US" altLang="ko-KR" b="1" i="1" dirty="0"/>
              <a:t>to actual projects</a:t>
            </a:r>
            <a:r>
              <a:rPr kumimoji="1" lang="en-US" altLang="ko-KR" b="1" i="1" dirty="0" smtClean="0"/>
              <a:t>.              </a:t>
            </a:r>
            <a:r>
              <a:rPr kumimoji="1" lang="en" altLang="ko-KR" sz="1400" dirty="0" smtClean="0"/>
              <a:t>- </a:t>
            </a:r>
            <a:r>
              <a:rPr kumimoji="1" lang="en-US" altLang="ko-KR" sz="1400" dirty="0" err="1"/>
              <a:t>Jinhyeok</a:t>
            </a:r>
            <a:r>
              <a:rPr kumimoji="1" lang="en-US" altLang="ko-KR" sz="1400" dirty="0"/>
              <a:t> Yang</a:t>
            </a:r>
            <a:endParaRPr kumimoji="1" lang="en" altLang="ko-KR" sz="1400" dirty="0" smtClean="0"/>
          </a:p>
          <a:p>
            <a:endParaRPr kumimoji="1" lang="en" altLang="ko-KR" b="1" i="1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6080" y="5446982"/>
            <a:ext cx="6376320" cy="86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b="1" i="1" dirty="0"/>
              <a:t>It was a good </a:t>
            </a:r>
            <a:r>
              <a:rPr kumimoji="1" lang="en-US" altLang="ko-KR" b="1" i="1" dirty="0" smtClean="0"/>
              <a:t>experience to work SDET during </a:t>
            </a:r>
            <a:r>
              <a:rPr kumimoji="1" lang="en-US" altLang="ko-KR" b="1" i="1" dirty="0"/>
              <a:t>project. </a:t>
            </a:r>
            <a:endParaRPr kumimoji="1" lang="en-US" altLang="ko-KR" b="1" i="1" dirty="0" smtClean="0"/>
          </a:p>
          <a:p>
            <a:r>
              <a:rPr kumimoji="1" lang="en-US" altLang="ko-KR" b="1" i="1" dirty="0" smtClean="0"/>
              <a:t>I </a:t>
            </a:r>
            <a:r>
              <a:rPr kumimoji="1" lang="en-US" altLang="ko-KR" b="1" i="1" dirty="0"/>
              <a:t>will try to apply what I learned in this course </a:t>
            </a:r>
            <a:endParaRPr kumimoji="1" lang="en-US" altLang="ko-KR" b="1" i="1" dirty="0" smtClean="0"/>
          </a:p>
          <a:p>
            <a:r>
              <a:rPr kumimoji="1" lang="en-US" altLang="ko-KR" b="1" i="1" dirty="0" smtClean="0"/>
              <a:t>to </a:t>
            </a:r>
            <a:r>
              <a:rPr kumimoji="1" lang="en-US" altLang="ko-KR" b="1" i="1" dirty="0"/>
              <a:t>my work</a:t>
            </a:r>
            <a:r>
              <a:rPr kumimoji="1" lang="en-US" altLang="ko-KR" b="1" i="1" dirty="0" smtClean="0"/>
              <a:t>.                                       </a:t>
            </a:r>
            <a:r>
              <a:rPr kumimoji="1" lang="en-US" altLang="ko-KR" sz="1400" i="1" dirty="0" smtClean="0"/>
              <a:t> </a:t>
            </a:r>
            <a:r>
              <a:rPr kumimoji="1" lang="en-US" altLang="ko-KR" sz="1400" dirty="0" smtClean="0"/>
              <a:t>- </a:t>
            </a:r>
            <a:r>
              <a:rPr kumimoji="1" lang="en-US" altLang="ko-KR" sz="1400" dirty="0" err="1"/>
              <a:t>Hyoyeon</a:t>
            </a:r>
            <a:r>
              <a:rPr kumimoji="1" lang="en-US" altLang="ko-KR" sz="1400" dirty="0"/>
              <a:t> </a:t>
            </a:r>
            <a:r>
              <a:rPr kumimoji="1" lang="en-US" altLang="ko-KR" sz="1400" dirty="0" smtClean="0"/>
              <a:t>Hwang</a:t>
            </a:r>
          </a:p>
        </p:txBody>
      </p:sp>
    </p:spTree>
    <p:extLst>
      <p:ext uri="{BB962C8B-B14F-4D97-AF65-F5344CB8AC3E}">
        <p14:creationId xmlns:p14="http://schemas.microsoft.com/office/powerpoint/2010/main" val="24962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736F6F7-E001-2547-BD4A-3C13D8B4B3A8}"/>
              </a:ext>
            </a:extLst>
          </p:cNvPr>
          <p:cNvSpPr txBox="1"/>
          <p:nvPr/>
        </p:nvSpPr>
        <p:spPr>
          <a:xfrm>
            <a:off x="1691680" y="256490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attention!!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(1/3)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40692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Scenario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48" y="1387460"/>
            <a:ext cx="2439311" cy="2101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545" y="1108923"/>
            <a:ext cx="5203928" cy="2839707"/>
          </a:xfrm>
          <a:prstGeom prst="rect">
            <a:avLst/>
          </a:prstGeom>
        </p:spPr>
      </p:pic>
      <p:sp>
        <p:nvSpPr>
          <p:cNvPr id="2048" name="TextBox 2047"/>
          <p:cNvSpPr txBox="1"/>
          <p:nvPr/>
        </p:nvSpPr>
        <p:spPr>
          <a:xfrm>
            <a:off x="480948" y="3948630"/>
            <a:ext cx="2043123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Action &amp; Item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4703913" y="3934860"/>
            <a:ext cx="1973617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Game </a:t>
            </a:r>
            <a:r>
              <a:rPr lang="en-US" altLang="ko-KR" b="1" dirty="0" err="1"/>
              <a:t>Config</a:t>
            </a:r>
            <a:r>
              <a:rPr lang="en-US" altLang="ko-KR" b="1" dirty="0"/>
              <a:t>.</a:t>
            </a:r>
            <a:endParaRPr lang="ko-KR" altLang="en-US"/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4511904"/>
            <a:ext cx="3634996" cy="2027008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5</a:t>
            </a:fld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64" y="4520682"/>
            <a:ext cx="3767689" cy="20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3702256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NG </a:t>
            </a:r>
            <a:r>
              <a:rPr lang="en-US" altLang="ko-KR" b="1" dirty="0" smtClean="0"/>
              <a:t>Defect</a:t>
            </a:r>
            <a:r>
              <a:rPr lang="en-US" altLang="ko-KR" b="1" dirty="0" smtClean="0"/>
              <a:t> - TC </a:t>
            </a:r>
            <a:r>
              <a:rPr lang="en-US" altLang="ko-KR" b="1" dirty="0" smtClean="0"/>
              <a:t>List</a:t>
            </a:r>
            <a:endParaRPr lang="en-US" altLang="ko-KR" b="1" dirty="0"/>
          </a:p>
        </p:txBody>
      </p:sp>
      <p:sp>
        <p:nvSpPr>
          <p:cNvPr id="37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6</a:t>
            </a:fld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(2/3)</a:t>
            </a:r>
            <a:endParaRPr lang="ko-KR" altLang="en-US" sz="2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72927"/>
              </p:ext>
            </p:extLst>
          </p:nvPr>
        </p:nvGraphicFramePr>
        <p:xfrm>
          <a:off x="755576" y="1326227"/>
          <a:ext cx="7128791" cy="4540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570"/>
                <a:gridCol w="3699720"/>
                <a:gridCol w="567570"/>
                <a:gridCol w="2293931"/>
              </a:tblGrid>
              <a:tr h="1288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Issue key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Summary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Priority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covered TC 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1288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SDET-201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network game - "javax.crypto.IllegalBlockSizeException"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Critical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tc_uc04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134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break pot -&gt; score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tc_p25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884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remove action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tc_p8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357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[Defect]'eat action' point action diffent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tc_p22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357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 installed item in safe -&gt; remove action -&gt; error status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tc_opensafe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2693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obscured room - obscuringItem : dynamite is not action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tc_detonatedynamite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211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requirement item room - There are no that item in the inventory. -&gt; action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tc_removedocumentinsafe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211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SDET-202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save/load : point cal error - elevator game 6point save -&gt; continue game. 8 point -&gt; load game score 14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tc_p4, tc_p5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211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SDET-203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save/load : rooms visit information error.  - at load time, current room is in room visited.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tc_p9, tc_digshovel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620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Darkness Win/Defeat condition &amp; Explore Goal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Major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tc_uc02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181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pass, "\ n" action in Additional action required item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Minor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tc_cg3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211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point game -&gt; very large point over game all point -&gt; no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Minor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tc_openlock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134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[game config] elevator room -&gt; no button item -&gt; no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Minor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tc_uc04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211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_elevatorRestrictedFloor </a:t>
                      </a:r>
                      <a:r>
                        <a:rPr lang="ko-KR" altLang="en-US" sz="700" u="none" strike="noStrike">
                          <a:effectLst/>
                        </a:rPr>
                        <a:t>媛</a:t>
                      </a:r>
                      <a:r>
                        <a:rPr lang="en-US" altLang="ko-KR" sz="700" u="none" strike="noStrike">
                          <a:effectLst/>
                        </a:rPr>
                        <a:t>?</a:t>
                      </a:r>
                      <a:r>
                        <a:rPr lang="ko-KR" altLang="en-US" sz="700" u="none" strike="noStrike">
                          <a:effectLst/>
                        </a:rPr>
                        <a:t>諛</a:t>
                      </a:r>
                      <a:r>
                        <a:rPr lang="en-US" altLang="ko-KR" sz="700" u="none" strike="noStrike">
                          <a:effectLst/>
                        </a:rPr>
                        <a:t>?_</a:t>
                      </a:r>
                      <a:r>
                        <a:rPr lang="en-US" sz="700" u="none" strike="noStrike">
                          <a:effectLst/>
                        </a:rPr>
                        <a:t>elevatorInitialFloor </a:t>
                      </a:r>
                      <a:r>
                        <a:rPr lang="ko-KR" altLang="en-US" sz="700" u="none" strike="noStrike">
                          <a:effectLst/>
                        </a:rPr>
                        <a:t>媛믪씠 </a:t>
                      </a:r>
                      <a:r>
                        <a:rPr lang="en-US" altLang="ko-KR" sz="700" u="none" strike="noStrike">
                          <a:effectLst/>
                        </a:rPr>
                        <a:t>?</a:t>
                      </a:r>
                      <a:r>
                        <a:rPr lang="ko-KR" altLang="en-US" sz="700" u="none" strike="noStrike">
                          <a:effectLst/>
                        </a:rPr>
                        <a:t>ㅼ젣 痢</a:t>
                      </a:r>
                      <a:r>
                        <a:rPr lang="en-US" altLang="ko-KR" sz="700" u="none" strike="noStrike">
                          <a:effectLst/>
                        </a:rPr>
                        <a:t>?</a:t>
                      </a:r>
                      <a:r>
                        <a:rPr lang="ko-KR" altLang="en-US" sz="700" u="none" strike="noStrike">
                          <a:effectLst/>
                        </a:rPr>
                        <a:t>媛믨낵 </a:t>
                      </a:r>
                      <a:r>
                        <a:rPr lang="en-US" altLang="ko-KR" sz="700" u="none" strike="noStrike">
                          <a:effectLst/>
                        </a:rPr>
                        <a:t>?</a:t>
                      </a:r>
                      <a:r>
                        <a:rPr lang="ko-KR" altLang="en-US" sz="700" u="none" strike="noStrike">
                          <a:effectLst/>
                        </a:rPr>
                        <a:t>ㅻ쫫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Minor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tc_p1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  <a:tr h="2693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SDET-193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[Defect] game config. : There is an unconnected room. -&gt; no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Minor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tc_putgoldinlock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5" marR="5855" marT="585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7</a:t>
            </a:fld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09429" y="1484784"/>
          <a:ext cx="6893268" cy="4525971"/>
        </p:xfrm>
        <a:graphic>
          <a:graphicData uri="http://schemas.openxmlformats.org/drawingml/2006/table">
            <a:tbl>
              <a:tblPr/>
              <a:tblGrid>
                <a:gridCol w="499646"/>
                <a:gridCol w="5893976"/>
                <a:gridCol w="499646"/>
              </a:tblGrid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key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: safe item - error pin number -&gt; game lock up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"UC10: The platform shall alert game designers when newly created games are incomplete or misconfigured."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"UC09 : Game designers shall be able to configure and install new games."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Unlock is executed in a room without a lock. (often)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The ExploreGoal does not operate normally.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safe item can?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셳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- Lock up (always)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game -&gt; passage room in explored goal list is not game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rooms visit information error.  - at load time, current room is in room visited.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point cal error - elevator game 6point save -&gt; continue game. 8 point -&gt; load game score 14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- When do network games initialize?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SDET-194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requirement item room - There are no that item in the inventory. -&gt;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SDET-182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log in - pw error -&gt; unlimited retry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room releated - same direction multi room : no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room - obscuringItem : dynamite is not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requireditem room - not to set the required item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SDET-161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 game load -&gt; play -&gt;  error about goal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SDET-142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Explorer game -&gt; quit -&gt; explored information is error (ofthen)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 installed item in safe -&gt; remove action -&gt; error status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[Defect]'eat action' point action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error -&gt; get duplicate items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- Error from the second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remove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SDET-108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break pot -&gt; score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SDET-90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Darkness Win/Defeat condition &amp; Explore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SDET-87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add GameConfiguration : RoomExcavatable.java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RoomExcavatable.java (dig items are not added in Room item)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game.java if use item description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Collector game's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7544" y="90872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Defect list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66 (critical : 7 , major : 21, minor : 37)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(3/3)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4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1176</Words>
  <Application>Microsoft Office PowerPoint</Application>
  <PresentationFormat>화면 슬라이드 쇼(4:3)</PresentationFormat>
  <Paragraphs>235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유수정/책임연구원/IVI SE팀(sujung.lyu@lge.com)</cp:lastModifiedBy>
  <cp:revision>224</cp:revision>
  <dcterms:created xsi:type="dcterms:W3CDTF">2018-07-20T19:33:24Z</dcterms:created>
  <dcterms:modified xsi:type="dcterms:W3CDTF">2018-08-02T16:26:17Z</dcterms:modified>
</cp:coreProperties>
</file>