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5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E83-85B1-A056-88DD-D55D1680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3FA9B-0A1C-8A54-F920-EEAE8A29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5860C-6CF5-4066-E1C7-36F7A479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AA678-9448-CA72-CD6F-8C2A6633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B138E-D916-5D15-E689-A1D3CAC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5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43C4-0AB5-0A3B-8BD6-96BEBFD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78B32-93FD-FA84-D4AF-567ED31C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797D5-FF37-FA9F-6FA9-4D4FD4B4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1B0B-FCDF-0C94-CB44-B9AF76C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B83C2-8BD1-3E97-E10E-304295FD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55709-AA0D-74E6-354B-B6D7CAADE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FFB8D-0F35-38D0-92B9-BA6CDAC3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537D9-D86E-FDC3-983F-FDDEB814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8742-7935-6D98-0FBF-346E24D5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CDE3B-8B1E-50EA-1295-07AD93B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5E630-3672-1812-E271-6D3081A7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215D3-5F5F-A45F-6FB3-D3465FAB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AC526-A9D9-6D02-3D6E-92DE4B4B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0020A-4A54-5C43-F65D-B3164350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781C1-FDCE-C1AF-8FFA-C9FAADF2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5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6784B-EED9-2CB1-3C3C-19293B82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367BF-A81A-1A46-2A90-C23B85DD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7F5E8-1DAB-EE23-2FA3-C0DC5DF5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1BA7A-9182-799F-7328-9A5F07F0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D2CE2-8304-09DF-FF1E-7EFF52D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FAD01-896C-F91F-1DF5-A9DD35A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C4AA4-1E62-A580-2933-70ADEB091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F96E6-431D-BACF-13BE-F3C0C3F38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35C01-1FF8-B920-76B3-C786824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B1150-B424-DC2F-04EE-74DC7E0E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50BE4-9160-709C-84AA-488A769F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B85A-1A6D-3295-CBC2-88ED57CB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C6AB-FF53-FE46-2BC5-EF8ABB28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35D10-292E-861A-6411-076472E3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45D712-78BC-FA49-5879-A67E4A2B0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187AD-BBF0-B84C-1913-2622D40A3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025CE-FFA4-8EFB-D5FE-8C367746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B11BB1-5BC7-42B0-819F-DA50E879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F8F5F-404E-F180-D0CF-C7957C3D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7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780B-460F-78A3-77A1-FA75A50B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174BD-B023-4809-723B-5262512E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B670B-15A6-DE6E-757B-992AA9FC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E76A8-7EEF-205F-ED21-28DADAF9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93D8E-B61A-C35C-5A71-6C11FE39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50AECD-730A-0F1A-DB8B-DE4D9A4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D384D-858D-ECE4-51ED-C80FE587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03DC6-93E3-AA65-E9A3-B4038E29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D6C4C-B0AA-FB33-C9D1-73743F13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0BB57-0AB0-2CE6-1210-78BAEDF50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1903C-1FED-C41D-6A3A-B59407B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4CE1A-9019-B05B-3032-15F86376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205E7-07DA-9025-5E56-FD042339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B2B58-68B0-82B3-F7B8-847D6D6C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9AF174-19A3-7373-22BD-25EBFA3B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CBB533-49A4-E6BF-CE38-41EE9CC8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16B04-E7BC-2A5A-62CC-EBD3F348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96706-BEB9-6BD3-8814-A6FFD7A1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1D139-0AA4-A500-EEB5-19BDFED1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F29ED-F747-C501-FE98-881712BE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575AC-BF4A-26FC-519D-7A749F21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5356A-F77B-C0CB-3731-38CC9C53E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256E-89FB-4397-B88F-DFC5CAF3AFA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3606A-41D6-BD90-8E18-32DB28F9C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EF33B-038F-CA04-B12D-3AD4478D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3089-B0F4-4C00-BA4D-90774FA6A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3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EB681-C268-AB08-BAAF-D7F5B1638714}"/>
              </a:ext>
            </a:extLst>
          </p:cNvPr>
          <p:cNvSpPr txBox="1"/>
          <p:nvPr/>
        </p:nvSpPr>
        <p:spPr>
          <a:xfrm>
            <a:off x="233082" y="802594"/>
            <a:ext cx="4118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현재 우리 사회의 모임 참여 비율은</a:t>
            </a:r>
            <a:r>
              <a:rPr lang="en-US" altLang="ko-KR" dirty="0">
                <a:solidFill>
                  <a:sysClr val="windowText" lastClr="000000"/>
                </a:solidFill>
              </a:rPr>
              <a:t>??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31F345-D512-2467-8A36-B31E092B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62361"/>
            <a:ext cx="3960185" cy="5257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207F6-AC19-F8D0-4C01-F37DCE202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3" y="1262361"/>
            <a:ext cx="4572396" cy="5067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AB4BB-CB60-0E89-1BCE-6588449F7724}"/>
              </a:ext>
            </a:extLst>
          </p:cNvPr>
          <p:cNvSpPr txBox="1"/>
          <p:nvPr/>
        </p:nvSpPr>
        <p:spPr>
          <a:xfrm>
            <a:off x="6096000" y="791276"/>
            <a:ext cx="5041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현재 우리 사회의 청년층의 모임 참여 비율은</a:t>
            </a:r>
            <a:r>
              <a:rPr lang="en-US" altLang="ko-KR" dirty="0">
                <a:solidFill>
                  <a:sysClr val="windowText" lastClr="000000"/>
                </a:solidFill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EF377-7CBA-F178-CC95-A6C5A1EA103B}"/>
              </a:ext>
            </a:extLst>
          </p:cNvPr>
          <p:cNvSpPr txBox="1"/>
          <p:nvPr/>
        </p:nvSpPr>
        <p:spPr>
          <a:xfrm>
            <a:off x="4193267" y="2782669"/>
            <a:ext cx="1902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문화체육 </a:t>
            </a:r>
            <a:r>
              <a:rPr lang="ko-KR" altLang="en-US" sz="1200" dirty="0" err="1"/>
              <a:t>관광부</a:t>
            </a:r>
            <a:r>
              <a:rPr lang="ko-KR" altLang="en-US" sz="1200" dirty="0"/>
              <a:t> 사이트</a:t>
            </a:r>
          </a:p>
        </p:txBody>
      </p:sp>
    </p:spTree>
    <p:extLst>
      <p:ext uri="{BB962C8B-B14F-4D97-AF65-F5344CB8AC3E}">
        <p14:creationId xmlns:p14="http://schemas.microsoft.com/office/powerpoint/2010/main" val="21986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7DC17-4838-CF72-9488-A77FFEB6D1B6}"/>
              </a:ext>
            </a:extLst>
          </p:cNvPr>
          <p:cNvSpPr txBox="1"/>
          <p:nvPr/>
        </p:nvSpPr>
        <p:spPr>
          <a:xfrm>
            <a:off x="233082" y="802594"/>
            <a:ext cx="27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늘어나는 모임 참여 비율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FD1D-CCB8-1C6E-BCCC-6381EC761884}"/>
              </a:ext>
            </a:extLst>
          </p:cNvPr>
          <p:cNvSpPr txBox="1"/>
          <p:nvPr/>
        </p:nvSpPr>
        <p:spPr>
          <a:xfrm>
            <a:off x="233082" y="1354174"/>
            <a:ext cx="11510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페이지의 기사를 토대로 현재 코로나 전 보다는 아니지만 모임</a:t>
            </a:r>
            <a:r>
              <a:rPr lang="en-US" altLang="ko-KR" dirty="0"/>
              <a:t>(</a:t>
            </a:r>
            <a:r>
              <a:rPr lang="ko-KR" altLang="en-US" dirty="0"/>
              <a:t>동호회</a:t>
            </a:r>
            <a:r>
              <a:rPr lang="en-US" altLang="ko-KR" dirty="0"/>
              <a:t>) </a:t>
            </a:r>
            <a:r>
              <a:rPr lang="ko-KR" altLang="en-US" dirty="0"/>
              <a:t>참여 비율이 갈수록 늘어나는 </a:t>
            </a:r>
            <a:endParaRPr lang="en-US" altLang="ko-KR" dirty="0"/>
          </a:p>
          <a:p>
            <a:r>
              <a:rPr lang="ko-KR" altLang="en-US" dirty="0"/>
              <a:t>추세입니다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이처럼 사람들의 취미가 점점 늘어나고 있다는 걸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이런 모임을 찾고 카페 가입하고 일일이 하나씩 찾는다는 건 정말 불편합니다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개선하여 한 페이지에서 자신이 원하는 관심사 키워드만을 통해 모임을 찾고 생성을 한다면 어떨까요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26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7DC17-4838-CF72-9488-A77FFEB6D1B6}"/>
              </a:ext>
            </a:extLst>
          </p:cNvPr>
          <p:cNvSpPr txBox="1"/>
          <p:nvPr/>
        </p:nvSpPr>
        <p:spPr>
          <a:xfrm>
            <a:off x="233082" y="802594"/>
            <a:ext cx="4208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줄어드는 청년층 모임 참여 비율</a:t>
            </a:r>
            <a:r>
              <a:rPr lang="en-US" altLang="ko-KR" dirty="0">
                <a:solidFill>
                  <a:sysClr val="windowText" lastClr="000000"/>
                </a:solidFill>
              </a:rPr>
              <a:t>… </a:t>
            </a:r>
            <a:r>
              <a:rPr lang="ko-KR" altLang="en-US" dirty="0">
                <a:solidFill>
                  <a:sysClr val="windowText" lastClr="000000"/>
                </a:solidFill>
              </a:rPr>
              <a:t>왜</a:t>
            </a:r>
            <a:r>
              <a:rPr lang="en-US" altLang="ko-KR" dirty="0">
                <a:solidFill>
                  <a:sysClr val="windowText" lastClr="000000"/>
                </a:solidFill>
              </a:rPr>
              <a:t>??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5AD1B9-EF87-64DE-A582-D90E238C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3" y="1437561"/>
            <a:ext cx="4686192" cy="513353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E9C83A5-FC24-11AB-B85B-E87EC7C5DC24}"/>
              </a:ext>
            </a:extLst>
          </p:cNvPr>
          <p:cNvSpPr/>
          <p:nvPr/>
        </p:nvSpPr>
        <p:spPr>
          <a:xfrm>
            <a:off x="827956" y="3108791"/>
            <a:ext cx="2700248" cy="8540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아니요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모임에 참여는 하고 싶은데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솔직히 그 사람들의 성격도 모르겠고 막상 모임에 참여하기가 무서워요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58B4897-988B-7E66-A8EB-1222D1B5174B}"/>
              </a:ext>
            </a:extLst>
          </p:cNvPr>
          <p:cNvSpPr/>
          <p:nvPr/>
        </p:nvSpPr>
        <p:spPr>
          <a:xfrm>
            <a:off x="2465881" y="1989141"/>
            <a:ext cx="2700248" cy="854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젊은 청년층이 점점 모임 활동에 참여 비율이 줄어들고 있어요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참여중인 모임이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있으신가요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126207-6B2C-26D3-0E64-2E3A3971A849}"/>
              </a:ext>
            </a:extLst>
          </p:cNvPr>
          <p:cNvSpPr/>
          <p:nvPr/>
        </p:nvSpPr>
        <p:spPr>
          <a:xfrm>
            <a:off x="2465881" y="4194841"/>
            <a:ext cx="2700248" cy="585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그렇군요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 MBTI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어떻게 되세요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!?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EA49F2-8D91-BCD6-1401-DA7053059151}"/>
              </a:ext>
            </a:extLst>
          </p:cNvPr>
          <p:cNvSpPr/>
          <p:nvPr/>
        </p:nvSpPr>
        <p:spPr>
          <a:xfrm>
            <a:off x="827956" y="5045656"/>
            <a:ext cx="1018097" cy="374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INFP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17B09E-36CF-173D-1115-D4861E6B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48" y="1437561"/>
            <a:ext cx="4686192" cy="513353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BEB21E-AF11-5D23-4431-7D0B8D54EA43}"/>
              </a:ext>
            </a:extLst>
          </p:cNvPr>
          <p:cNvSpPr/>
          <p:nvPr/>
        </p:nvSpPr>
        <p:spPr>
          <a:xfrm>
            <a:off x="5690379" y="1868259"/>
            <a:ext cx="1018097" cy="374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INFP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CFAB8B4-DDFA-FBB5-301A-C188D128E669}"/>
              </a:ext>
            </a:extLst>
          </p:cNvPr>
          <p:cNvSpPr/>
          <p:nvPr/>
        </p:nvSpPr>
        <p:spPr>
          <a:xfrm>
            <a:off x="7293798" y="2416148"/>
            <a:ext cx="2700248" cy="1012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만약에 모임에 참여 한 사람들의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MBTI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를 한눈에 알아보고 참여할지 말지를 결정할 수 있다면 어떨 거 같나요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!!?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368946A-5D8B-54FB-30CA-60D67F84C41E}"/>
              </a:ext>
            </a:extLst>
          </p:cNvPr>
          <p:cNvSpPr/>
          <p:nvPr/>
        </p:nvSpPr>
        <p:spPr>
          <a:xfrm>
            <a:off x="5684717" y="3635470"/>
            <a:ext cx="3174611" cy="10128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생각만 해도 너무 좋을 거 같아요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저랑 성격이 맞는 분들과 모임 활동을 한다면 적극적인 참여가 가능할 거 같아요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EB681-C268-AB08-BAAF-D7F5B1638714}"/>
              </a:ext>
            </a:extLst>
          </p:cNvPr>
          <p:cNvSpPr txBox="1"/>
          <p:nvPr/>
        </p:nvSpPr>
        <p:spPr>
          <a:xfrm>
            <a:off x="233082" y="914400"/>
            <a:ext cx="4427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MBTI</a:t>
            </a:r>
            <a:r>
              <a:rPr lang="ko-KR" altLang="en-US" dirty="0">
                <a:solidFill>
                  <a:sysClr val="windowText" lastClr="000000"/>
                </a:solidFill>
              </a:rPr>
              <a:t>를 통한 모임 활동이 가능해 진다면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9C449-8E95-3BB3-86B2-38CC566FE1FF}"/>
              </a:ext>
            </a:extLst>
          </p:cNvPr>
          <p:cNvSpPr txBox="1"/>
          <p:nvPr/>
        </p:nvSpPr>
        <p:spPr>
          <a:xfrm>
            <a:off x="233082" y="1393119"/>
            <a:ext cx="11510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MBTI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란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사전적 의미로 찾아보면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개인이 쉽게 응답할 수 있는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자기보고서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문항을 통해 인식하고 판단할 때의 각자 선호하는 경향을 찾고, 이러한 선호 경향들이 인간의 행동에 어떠한 영향을 미치는가를 파악하여 실생활에 응용할 수 있도록 제작된 심리 검사이다.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5B2DD-C328-1593-594A-66A287BBC5E4}"/>
              </a:ext>
            </a:extLst>
          </p:cNvPr>
          <p:cNvSpPr txBox="1"/>
          <p:nvPr/>
        </p:nvSpPr>
        <p:spPr>
          <a:xfrm>
            <a:off x="184731" y="2979834"/>
            <a:ext cx="8374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요즘은 소개팅을 나가도 그 사람의 </a:t>
            </a:r>
            <a:r>
              <a:rPr lang="en-US" altLang="ko-KR" dirty="0"/>
              <a:t>MBTI</a:t>
            </a:r>
            <a:r>
              <a:rPr lang="ko-KR" altLang="en-US" dirty="0"/>
              <a:t>를 물어보고 나가는 추세이다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그만큼 사람을 보는데 </a:t>
            </a:r>
            <a:r>
              <a:rPr lang="en-US" altLang="ko-KR" dirty="0"/>
              <a:t>MBTI</a:t>
            </a:r>
            <a:r>
              <a:rPr lang="ko-KR" altLang="en-US" dirty="0"/>
              <a:t>가 많이 중요 해졌다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모임 활동 전 그 사람들의 </a:t>
            </a:r>
            <a:r>
              <a:rPr lang="en-US" altLang="ko-KR" dirty="0"/>
              <a:t>MBTI</a:t>
            </a:r>
            <a:r>
              <a:rPr lang="ko-KR" altLang="en-US" dirty="0"/>
              <a:t>를 알고가면 어떨까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그럼 그 모임이 거리낌 없게 느껴지고 그 모임의 분위기를 상상하게 될 것이다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그렇게 된다면 젊은 층들도 쉽게 다가설 수 있을 거 같다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685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04A3C-BCD6-D751-8C15-DC448EA061E0}"/>
              </a:ext>
            </a:extLst>
          </p:cNvPr>
          <p:cNvSpPr txBox="1"/>
          <p:nvPr/>
        </p:nvSpPr>
        <p:spPr>
          <a:xfrm>
            <a:off x="233082" y="802594"/>
            <a:ext cx="46698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코로나 이후로 잦아드는 모임 참여율</a:t>
            </a:r>
            <a:r>
              <a:rPr lang="en-US" altLang="ko-KR" dirty="0">
                <a:solidFill>
                  <a:sysClr val="windowText" lastClr="000000"/>
                </a:solidFill>
              </a:rPr>
              <a:t>… </a:t>
            </a:r>
            <a:r>
              <a:rPr lang="ko-KR" altLang="en-US" dirty="0">
                <a:solidFill>
                  <a:sysClr val="windowText" lastClr="000000"/>
                </a:solidFill>
              </a:rPr>
              <a:t>왜</a:t>
            </a:r>
            <a:r>
              <a:rPr lang="en-US" altLang="ko-KR" dirty="0">
                <a:solidFill>
                  <a:sysClr val="windowText" lastClr="000000"/>
                </a:solidFill>
              </a:rPr>
              <a:t>??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C027DD-0515-891C-3C54-A500064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3" y="1437561"/>
            <a:ext cx="4686192" cy="513353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23F60A-0422-1216-0360-4634F5D73BEB}"/>
              </a:ext>
            </a:extLst>
          </p:cNvPr>
          <p:cNvSpPr/>
          <p:nvPr/>
        </p:nvSpPr>
        <p:spPr>
          <a:xfrm>
            <a:off x="827956" y="2792445"/>
            <a:ext cx="2872776" cy="12705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코로나 전에는 먼 곳도 가자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하면서 가게 됐는데 코로나 이후로는 집 멀리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못나가겠어요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...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그래서 모임이나 동호회를 가기가 멀고 힘드네요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758F6D-9D41-A375-13A6-707A99A5C43A}"/>
              </a:ext>
            </a:extLst>
          </p:cNvPr>
          <p:cNvSpPr/>
          <p:nvPr/>
        </p:nvSpPr>
        <p:spPr>
          <a:xfrm>
            <a:off x="2465881" y="1989142"/>
            <a:ext cx="2700248" cy="585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코로나 이후로 참여한 모임이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없으시던데 이유가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있으실까요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??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7B96C6-2EA2-D8F6-5E01-F0319E6B53D7}"/>
              </a:ext>
            </a:extLst>
          </p:cNvPr>
          <p:cNvSpPr/>
          <p:nvPr/>
        </p:nvSpPr>
        <p:spPr>
          <a:xfrm>
            <a:off x="2465881" y="4194841"/>
            <a:ext cx="2700248" cy="585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그렇군요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혹시 사시는 곳이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어디신가요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6138EC5-38C5-C30A-4BAB-18DF996DBB6D}"/>
              </a:ext>
            </a:extLst>
          </p:cNvPr>
          <p:cNvSpPr/>
          <p:nvPr/>
        </p:nvSpPr>
        <p:spPr>
          <a:xfrm>
            <a:off x="827956" y="5045656"/>
            <a:ext cx="2372444" cy="374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저 서울시 중구 근방에 삽니다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492CB6-DDAC-D980-39F3-1FC283BC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48" y="1437561"/>
            <a:ext cx="4686192" cy="513353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2102248-41AF-DDB8-8D6D-C1F976C4397B}"/>
              </a:ext>
            </a:extLst>
          </p:cNvPr>
          <p:cNvSpPr/>
          <p:nvPr/>
        </p:nvSpPr>
        <p:spPr>
          <a:xfrm>
            <a:off x="5699005" y="1868259"/>
            <a:ext cx="2700248" cy="3747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저 서울시 중구 근방에 삽니다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C527DB-3D14-A7D4-230C-D9A231825E93}"/>
              </a:ext>
            </a:extLst>
          </p:cNvPr>
          <p:cNvSpPr/>
          <p:nvPr/>
        </p:nvSpPr>
        <p:spPr>
          <a:xfrm>
            <a:off x="7293798" y="2416147"/>
            <a:ext cx="2700248" cy="967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서울시 중구 근방 및 바로 앞에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활동하는 모임들을 바로바로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찾을수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있는 사이트가 있다면 어떨 거 같나요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562F85-8025-E03E-0255-6DBA68B4ADDD}"/>
              </a:ext>
            </a:extLst>
          </p:cNvPr>
          <p:cNvSpPr/>
          <p:nvPr/>
        </p:nvSpPr>
        <p:spPr>
          <a:xfrm>
            <a:off x="5699005" y="3534961"/>
            <a:ext cx="3583018" cy="74374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생각만 해도 너무 편하고 좋을 거 같아요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집 근처에서 제가 좋아하는 취미활동을 한다면 너무 좋을 거 같아요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61316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EB681-C268-AB08-BAAF-D7F5B1638714}"/>
              </a:ext>
            </a:extLst>
          </p:cNvPr>
          <p:cNvSpPr txBox="1"/>
          <p:nvPr/>
        </p:nvSpPr>
        <p:spPr>
          <a:xfrm>
            <a:off x="184731" y="1664898"/>
            <a:ext cx="657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동네에 친구도 사귀고 정기적인 모임 참여도 가능해질 것이다</a:t>
            </a:r>
            <a:r>
              <a:rPr lang="en-US" altLang="ko-KR" dirty="0"/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B9F9F-BE40-5ABE-B66C-800A4C7576AD}"/>
              </a:ext>
            </a:extLst>
          </p:cNvPr>
          <p:cNvSpPr txBox="1"/>
          <p:nvPr/>
        </p:nvSpPr>
        <p:spPr>
          <a:xfrm>
            <a:off x="233082" y="917613"/>
            <a:ext cx="6378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자신의 위치 기반을 통한 모임 참여 및 생성이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가능해진다면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동기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EB681-C268-AB08-BAAF-D7F5B1638714}"/>
              </a:ext>
            </a:extLst>
          </p:cNvPr>
          <p:cNvSpPr txBox="1"/>
          <p:nvPr/>
        </p:nvSpPr>
        <p:spPr>
          <a:xfrm>
            <a:off x="233082" y="914400"/>
            <a:ext cx="11173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관심사의 세분화를 통해 자신의 원하는 모임만 생성하고 참여가 가능 해진다면 어떨까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아무래도 요즘은 취미도 많아지고 운동</a:t>
            </a:r>
            <a:r>
              <a:rPr lang="en-US" altLang="ko-KR" dirty="0"/>
              <a:t>, </a:t>
            </a:r>
            <a:r>
              <a:rPr lang="ko-KR" altLang="en-US" dirty="0"/>
              <a:t>악기</a:t>
            </a:r>
            <a:r>
              <a:rPr lang="en-US" altLang="ko-KR" dirty="0"/>
              <a:t>, </a:t>
            </a:r>
            <a:r>
              <a:rPr lang="ko-KR" altLang="en-US" dirty="0"/>
              <a:t>다양한 취미활동이 늘어나고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하고 있는 개발자 분야에서도 같이 소통하고 모임을 즐기는 활동이 늘어난다면 취미의 영향력은 </a:t>
            </a:r>
            <a:endParaRPr lang="en-US" altLang="ko-KR" dirty="0"/>
          </a:p>
          <a:p>
            <a:r>
              <a:rPr lang="ko-KR" altLang="en-US" dirty="0"/>
              <a:t>더욱 커질 것 이다</a:t>
            </a:r>
            <a:r>
              <a:rPr lang="en-US" altLang="ko-KR" dirty="0"/>
              <a:t>. </a:t>
            </a:r>
            <a:r>
              <a:rPr lang="ko-KR" altLang="en-US" dirty="0"/>
              <a:t>이런 많은 취미 속 자신이 원하는 모임을 찾는 건 어렵다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자신의 관심사의 키워드를 통해 모임을 만들고 참여하는 기능이 있다면 어떨까</a:t>
            </a:r>
            <a:r>
              <a:rPr lang="en-US" altLang="ko-KR" dirty="0"/>
              <a:t>!?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A472B-9C91-05FE-4CE0-5B20CDE60027}"/>
              </a:ext>
            </a:extLst>
          </p:cNvPr>
          <p:cNvSpPr txBox="1"/>
          <p:nvPr/>
        </p:nvSpPr>
        <p:spPr>
          <a:xfrm>
            <a:off x="233082" y="1703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기획 의도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70909-AB6E-ABEE-A917-94F2BCF164A3}"/>
              </a:ext>
            </a:extLst>
          </p:cNvPr>
          <p:cNvCxnSpPr/>
          <p:nvPr/>
        </p:nvCxnSpPr>
        <p:spPr>
          <a:xfrm>
            <a:off x="233082" y="620345"/>
            <a:ext cx="1151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132D9DAB-E695-7018-04B3-7D1BD4F34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1D6CD-77DF-465F-AD12-9581312E0DD3}"/>
              </a:ext>
            </a:extLst>
          </p:cNvPr>
          <p:cNvSpPr txBox="1"/>
          <p:nvPr/>
        </p:nvSpPr>
        <p:spPr>
          <a:xfrm>
            <a:off x="233082" y="1013011"/>
            <a:ext cx="1151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성향과 잘 맞는 사람들과 모임을 하고 싶은데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나의 관심사와 맞는 모임을 찾고 싶은데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나의 현재 위치 기반에 가까운 모임을 찾고 싶은데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C3E4B9-1106-8863-9936-B076AD46BA07}"/>
              </a:ext>
            </a:extLst>
          </p:cNvPr>
          <p:cNvSpPr/>
          <p:nvPr/>
        </p:nvSpPr>
        <p:spPr>
          <a:xfrm>
            <a:off x="1422831" y="3429000"/>
            <a:ext cx="9421907" cy="27055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A8D6E4D-7A3F-9017-A135-80ED922F4F6F}"/>
              </a:ext>
            </a:extLst>
          </p:cNvPr>
          <p:cNvSpPr/>
          <p:nvPr/>
        </p:nvSpPr>
        <p:spPr>
          <a:xfrm>
            <a:off x="1895721" y="3688087"/>
            <a:ext cx="2187388" cy="21873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MBTI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021FFD29-883B-7DF2-F5F6-F7CF04FD4F6D}"/>
              </a:ext>
            </a:extLst>
          </p:cNvPr>
          <p:cNvSpPr/>
          <p:nvPr/>
        </p:nvSpPr>
        <p:spPr>
          <a:xfrm>
            <a:off x="5040091" y="3688087"/>
            <a:ext cx="2187388" cy="21873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관심사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C8F9405-A74A-24CF-F79B-8C77D0CC2448}"/>
              </a:ext>
            </a:extLst>
          </p:cNvPr>
          <p:cNvSpPr/>
          <p:nvPr/>
        </p:nvSpPr>
        <p:spPr>
          <a:xfrm>
            <a:off x="8184462" y="3688087"/>
            <a:ext cx="2187388" cy="21873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CB01F-3E1F-1EB8-2B31-5F2611A972BF}"/>
              </a:ext>
            </a:extLst>
          </p:cNvPr>
          <p:cNvSpPr/>
          <p:nvPr/>
        </p:nvSpPr>
        <p:spPr>
          <a:xfrm>
            <a:off x="3872753" y="2873188"/>
            <a:ext cx="6971986" cy="555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정밀화 된 검색 옵션을 통한 모임 참여 및 생성을 </a:t>
            </a:r>
            <a:r>
              <a:rPr lang="ko-KR" altLang="en-US" dirty="0">
                <a:solidFill>
                  <a:srgbClr val="FF0000"/>
                </a:solidFill>
              </a:rPr>
              <a:t>한 사이트</a:t>
            </a:r>
            <a:r>
              <a:rPr lang="ko-KR" altLang="en-US" dirty="0">
                <a:solidFill>
                  <a:sysClr val="windowText" lastClr="000000"/>
                </a:solidFill>
              </a:rPr>
              <a:t>에서</a:t>
            </a:r>
          </a:p>
        </p:txBody>
      </p:sp>
    </p:spTree>
    <p:extLst>
      <p:ext uri="{BB962C8B-B14F-4D97-AF65-F5344CB8AC3E}">
        <p14:creationId xmlns:p14="http://schemas.microsoft.com/office/powerpoint/2010/main" val="159594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509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SUNGHO CHO</dc:creator>
  <cp:lastModifiedBy>SUNGHO CHO</cp:lastModifiedBy>
  <cp:revision>1</cp:revision>
  <dcterms:created xsi:type="dcterms:W3CDTF">2023-10-11T05:42:42Z</dcterms:created>
  <dcterms:modified xsi:type="dcterms:W3CDTF">2023-10-11T08:26:15Z</dcterms:modified>
</cp:coreProperties>
</file>