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91A3B-5480-71F1-6403-F232ACB92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EE3FF-D2FD-52B2-5459-BC732A6A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ACF6E-583B-1161-F9B2-8DE12F8F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8C074-0EC8-ED92-8324-F9FE3BDF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953ED-1FA9-F030-E0AC-AC4BF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A77A1-FCA6-7277-FB29-A1A2E7FC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26369-F0FB-1578-DEA5-B136A203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B56AC-8939-B772-7E72-D794E588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1E0A3-5313-56C9-D2B6-358D8547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1B7B7-7C53-F601-BD49-6F88873C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3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2E385-357D-EBB2-22FB-142BCA286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35FE9-F5C7-D1C2-E8D5-E818BE40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4552B-14A7-A4BD-DA01-7EE961C9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33650-2CFD-D452-EABB-2BE3B462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ED149-C20F-47B1-F4FA-5A8B33F3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6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B85E-43D7-F337-D54C-FC5AB933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56D12-2244-C928-F633-78AFB3C8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E0F54-6ACA-508E-1563-FB16DF36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EAC1F-B36A-AC28-6305-91879C28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6839C-F702-427C-CC3F-B4BB276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12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8FC2-A5A5-36B3-6455-F48961D1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873D9-8A2C-C8B4-507B-DB57CFAA6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9CF2A-6A93-7BA3-B8DB-BC4E49C1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B9669-7B6C-3D1B-4A38-543F3014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7E43D-2069-020E-312A-58EBCEEB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1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C54F-D8D0-EE05-68F5-88A539B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A22D4-67E8-6A56-78DA-D3C8B6CA4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559AE-B83A-D822-8806-32E7232B0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FC306-2C90-C962-15DC-6C99A7E2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BB441-38CA-666F-D300-85E74B38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695E6-0D19-6035-164E-19BB9A29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E54AE-DED7-94C8-360D-8FF57296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FE1772-ED8B-2907-81AD-1166D500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2D1D3-12F5-3D13-C14E-5714672D6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53E175-74C0-5FA7-D41C-EA2C6C55F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D7005C-35FB-DD3C-5F83-6D7161A85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89F64E-3463-13BD-CD1F-B5A442F2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D253BB-2423-BEE5-6959-90E172C7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753C83-6C67-097E-AB56-798682E8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4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C6FB7-5509-66D9-42CA-E47BAE4B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B1927C-B338-878E-557B-B0E4F657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7AA061-1A5C-06D2-5CE8-F689379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E232FE-643A-09A5-AF8E-B50F0345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832BB3-223F-C509-DD41-3CDAE8F4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0CEF7-2F81-AA8A-DB33-BC5C750E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17DCD-63AE-28B9-98DC-4075F49A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4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55D9-1487-AB86-123C-0C87EF80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9652F-DF44-A860-5791-8F672937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C00FB-F586-C205-C327-DD52E6039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1EE0E-44C8-BBEA-BD60-401CE589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38F51-C2F2-9CC6-EC1A-4D4E078F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37FB8-78A1-55AE-774D-2DCE965E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0F9BF-3099-A260-A94B-00955A41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DFEEE9-EE4B-07E7-DE03-D100572F6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5A2E1-A6C0-795F-3755-AE4ACA68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29FB4-7D8C-F92D-1827-3FB31F57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C6E2B-801F-0A73-46E7-D65BBED8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4047F-F344-D6E6-5C45-FDE49145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14EFB6-4235-78CC-156E-A54CC6E9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56C2E-F3E1-93EB-5BC9-761BE3B5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38D43-F013-AA4E-0CC4-13A5B9FC7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E13C-D93E-47E3-A893-4F41FC48922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8DD9F-5686-CED2-B6EB-04E75C72B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11D93-2D14-305A-BC73-2880334FD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680B-396A-4775-AE8B-C7638175A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60F156-045E-A515-2CDB-182DE4C0F109}"/>
              </a:ext>
            </a:extLst>
          </p:cNvPr>
          <p:cNvGrpSpPr/>
          <p:nvPr/>
        </p:nvGrpSpPr>
        <p:grpSpPr>
          <a:xfrm>
            <a:off x="1601931" y="886119"/>
            <a:ext cx="4101285" cy="5317815"/>
            <a:chOff x="4081181" y="842601"/>
            <a:chExt cx="4029637" cy="517279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B5B4CF0-65DA-6C2B-CBEF-453BBE93B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181" y="842601"/>
              <a:ext cx="4029637" cy="51727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DD2E82-F2D2-43B0-2F65-9B93CD2A8CAD}"/>
                </a:ext>
              </a:extLst>
            </p:cNvPr>
            <p:cNvSpPr txBox="1"/>
            <p:nvPr/>
          </p:nvSpPr>
          <p:spPr>
            <a:xfrm>
              <a:off x="5535038" y="2286000"/>
              <a:ext cx="129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모임 사진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DC9058-3D67-BD0F-9FF4-85D642705E5E}"/>
                </a:ext>
              </a:extLst>
            </p:cNvPr>
            <p:cNvSpPr/>
            <p:nvPr/>
          </p:nvSpPr>
          <p:spPr>
            <a:xfrm>
              <a:off x="4630063" y="3951963"/>
              <a:ext cx="3110845" cy="157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4A891-7549-D1AB-2072-338D9B1A4093}"/>
                </a:ext>
              </a:extLst>
            </p:cNvPr>
            <p:cNvSpPr txBox="1"/>
            <p:nvPr/>
          </p:nvSpPr>
          <p:spPr>
            <a:xfrm>
              <a:off x="4468304" y="4524518"/>
              <a:ext cx="1352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모임 이름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956ABE-BD0D-6031-DB3F-051129D54E1F}"/>
                </a:ext>
              </a:extLst>
            </p:cNvPr>
            <p:cNvGrpSpPr/>
            <p:nvPr/>
          </p:nvGrpSpPr>
          <p:grpSpPr>
            <a:xfrm>
              <a:off x="4468304" y="3950781"/>
              <a:ext cx="876693" cy="322870"/>
              <a:chOff x="1008668" y="1696824"/>
              <a:chExt cx="876693" cy="32287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C583EBEC-42BF-AFE4-3A0E-15D90E88AE23}"/>
                  </a:ext>
                </a:extLst>
              </p:cNvPr>
              <p:cNvSpPr/>
              <p:nvPr/>
            </p:nvSpPr>
            <p:spPr>
              <a:xfrm>
                <a:off x="1008668" y="1696824"/>
                <a:ext cx="876693" cy="32051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D31513-517B-88AB-457F-B639F4E2A607}"/>
                  </a:ext>
                </a:extLst>
              </p:cNvPr>
              <p:cNvSpPr txBox="1"/>
              <p:nvPr/>
            </p:nvSpPr>
            <p:spPr>
              <a:xfrm>
                <a:off x="1084081" y="1711917"/>
                <a:ext cx="725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키워드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053B3B8-D5B3-DA17-A5CC-50619F7A3B37}"/>
                </a:ext>
              </a:extLst>
            </p:cNvPr>
            <p:cNvGrpSpPr/>
            <p:nvPr/>
          </p:nvGrpSpPr>
          <p:grpSpPr>
            <a:xfrm>
              <a:off x="4597224" y="5187806"/>
              <a:ext cx="1344715" cy="263968"/>
              <a:chOff x="4792134" y="5271301"/>
              <a:chExt cx="1344715" cy="26396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3BB140-17C4-9FBB-0F33-F5DF2165F401}"/>
                  </a:ext>
                </a:extLst>
              </p:cNvPr>
              <p:cNvSpPr txBox="1"/>
              <p:nvPr/>
            </p:nvSpPr>
            <p:spPr>
              <a:xfrm>
                <a:off x="4892511" y="5273659"/>
                <a:ext cx="124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수원시  권선구</a:t>
                </a: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7FB5D418-975D-ABDE-9151-5B198332F1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134" y="5271301"/>
                <a:ext cx="133369" cy="257211"/>
              </a:xfrm>
              <a:prstGeom prst="rect">
                <a:avLst/>
              </a:prstGeom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FE3BF58-841C-CEA3-4D01-ABF0D187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113" y="5151978"/>
              <a:ext cx="962159" cy="314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37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49287FD-6B25-5E55-8291-688D1CDD0F6F}"/>
              </a:ext>
            </a:extLst>
          </p:cNvPr>
          <p:cNvGrpSpPr/>
          <p:nvPr/>
        </p:nvGrpSpPr>
        <p:grpSpPr>
          <a:xfrm rot="1009682">
            <a:off x="9768814" y="3746459"/>
            <a:ext cx="1703230" cy="2894240"/>
            <a:chOff x="4081181" y="842600"/>
            <a:chExt cx="4029637" cy="5172797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AEA19E7-4F6D-B8C7-F86F-91CAFEB8C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181" y="842600"/>
              <a:ext cx="4029637" cy="5172797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C8DD643-07D1-9140-ACEF-1160832E1865}"/>
                </a:ext>
              </a:extLst>
            </p:cNvPr>
            <p:cNvSpPr txBox="1"/>
            <p:nvPr/>
          </p:nvSpPr>
          <p:spPr>
            <a:xfrm>
              <a:off x="5535038" y="2286000"/>
              <a:ext cx="129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모임 사진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330CAEE-CDA1-A964-4DA5-32EDE0F7AE9B}"/>
                </a:ext>
              </a:extLst>
            </p:cNvPr>
            <p:cNvSpPr/>
            <p:nvPr/>
          </p:nvSpPr>
          <p:spPr>
            <a:xfrm>
              <a:off x="4630063" y="3951963"/>
              <a:ext cx="3110845" cy="157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FB6CD6-646C-51E9-CCF2-4032E1F4F213}"/>
                </a:ext>
              </a:extLst>
            </p:cNvPr>
            <p:cNvSpPr txBox="1"/>
            <p:nvPr/>
          </p:nvSpPr>
          <p:spPr>
            <a:xfrm>
              <a:off x="4468304" y="4524518"/>
              <a:ext cx="1352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모임 이름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0BB6357-1D40-F1E5-DBC2-F0655954CCA1}"/>
                </a:ext>
              </a:extLst>
            </p:cNvPr>
            <p:cNvGrpSpPr/>
            <p:nvPr/>
          </p:nvGrpSpPr>
          <p:grpSpPr>
            <a:xfrm>
              <a:off x="4468304" y="3950781"/>
              <a:ext cx="876693" cy="322870"/>
              <a:chOff x="1008668" y="1696824"/>
              <a:chExt cx="876693" cy="322870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FBAC70AA-317A-0264-630D-7AF80982FD6A}"/>
                  </a:ext>
                </a:extLst>
              </p:cNvPr>
              <p:cNvSpPr/>
              <p:nvPr/>
            </p:nvSpPr>
            <p:spPr>
              <a:xfrm>
                <a:off x="1008668" y="1696824"/>
                <a:ext cx="876693" cy="32051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F600FE-B6FC-2709-EFD0-992EA119D5E7}"/>
                  </a:ext>
                </a:extLst>
              </p:cNvPr>
              <p:cNvSpPr txBox="1"/>
              <p:nvPr/>
            </p:nvSpPr>
            <p:spPr>
              <a:xfrm>
                <a:off x="1084081" y="1711917"/>
                <a:ext cx="725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키워드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34796D4-350E-2F6E-2660-43B3905F5BA5}"/>
                </a:ext>
              </a:extLst>
            </p:cNvPr>
            <p:cNvGrpSpPr/>
            <p:nvPr/>
          </p:nvGrpSpPr>
          <p:grpSpPr>
            <a:xfrm>
              <a:off x="4597224" y="5187806"/>
              <a:ext cx="1344715" cy="263968"/>
              <a:chOff x="4792134" y="5271301"/>
              <a:chExt cx="1344715" cy="263968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CC0C2ED-17A0-2668-0F01-E97A5C57D8BE}"/>
                  </a:ext>
                </a:extLst>
              </p:cNvPr>
              <p:cNvSpPr txBox="1"/>
              <p:nvPr/>
            </p:nvSpPr>
            <p:spPr>
              <a:xfrm>
                <a:off x="4892511" y="5273659"/>
                <a:ext cx="124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수원시  권선구</a:t>
                </a:r>
              </a:p>
            </p:txBody>
          </p:sp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8F58963A-DED3-FD6B-5717-0E45A1848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134" y="5271301"/>
                <a:ext cx="133369" cy="257211"/>
              </a:xfrm>
              <a:prstGeom prst="rect">
                <a:avLst/>
              </a:prstGeom>
            </p:spPr>
          </p:pic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D52DEEB-3FF2-5161-39AB-3A6116DE0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113" y="5151978"/>
              <a:ext cx="962159" cy="314369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C2E369F-1F55-4C9B-DDFC-F841558D0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267"/>
            <a:ext cx="12192000" cy="109415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556D87D-F0C7-FF74-DBBA-142A1A7FA5CB}"/>
              </a:ext>
            </a:extLst>
          </p:cNvPr>
          <p:cNvSpPr/>
          <p:nvPr/>
        </p:nvSpPr>
        <p:spPr>
          <a:xfrm>
            <a:off x="515566" y="554477"/>
            <a:ext cx="10943617" cy="658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80654-D501-07FC-A8A4-EAAC78B6E1AC}"/>
              </a:ext>
            </a:extLst>
          </p:cNvPr>
          <p:cNvSpPr txBox="1"/>
          <p:nvPr/>
        </p:nvSpPr>
        <p:spPr>
          <a:xfrm>
            <a:off x="292231" y="480767"/>
            <a:ext cx="121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요즘 뭐해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3E203-36BB-C9B3-B27B-0C124817E523}"/>
              </a:ext>
            </a:extLst>
          </p:cNvPr>
          <p:cNvSpPr txBox="1"/>
          <p:nvPr/>
        </p:nvSpPr>
        <p:spPr>
          <a:xfrm>
            <a:off x="7708083" y="480769"/>
            <a:ext cx="121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원데이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5851E-2A21-8BDE-1C6E-BAF06E8FB038}"/>
              </a:ext>
            </a:extLst>
          </p:cNvPr>
          <p:cNvSpPr txBox="1"/>
          <p:nvPr/>
        </p:nvSpPr>
        <p:spPr>
          <a:xfrm>
            <a:off x="8924141" y="480768"/>
            <a:ext cx="121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정기 모임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DF38B-6AE5-3814-5E88-5D3439C2CD79}"/>
              </a:ext>
            </a:extLst>
          </p:cNvPr>
          <p:cNvSpPr txBox="1"/>
          <p:nvPr/>
        </p:nvSpPr>
        <p:spPr>
          <a:xfrm>
            <a:off x="10047736" y="480767"/>
            <a:ext cx="1216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내 모임 보기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784C69-CB9E-3AFA-D1E9-A21FC86893EC}"/>
              </a:ext>
            </a:extLst>
          </p:cNvPr>
          <p:cNvSpPr/>
          <p:nvPr/>
        </p:nvSpPr>
        <p:spPr>
          <a:xfrm>
            <a:off x="0" y="1213421"/>
            <a:ext cx="12192000" cy="20199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254BF-3435-BBC9-39ED-6216E8807E30}"/>
              </a:ext>
            </a:extLst>
          </p:cNvPr>
          <p:cNvSpPr txBox="1"/>
          <p:nvPr/>
        </p:nvSpPr>
        <p:spPr>
          <a:xfrm>
            <a:off x="3409143" y="2038741"/>
            <a:ext cx="515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대표 이미지 및 문구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D89A2-5496-EB76-D188-72781F14777E}"/>
              </a:ext>
            </a:extLst>
          </p:cNvPr>
          <p:cNvSpPr txBox="1"/>
          <p:nvPr/>
        </p:nvSpPr>
        <p:spPr>
          <a:xfrm>
            <a:off x="11263794" y="126595"/>
            <a:ext cx="23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 상태에서는 프로필 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DAB8D-6D02-7D39-72D3-294F2DC47999}"/>
              </a:ext>
            </a:extLst>
          </p:cNvPr>
          <p:cNvSpPr txBox="1"/>
          <p:nvPr/>
        </p:nvSpPr>
        <p:spPr>
          <a:xfrm>
            <a:off x="746288" y="4327548"/>
            <a:ext cx="51187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대충 모임 홍보 글</a:t>
            </a:r>
            <a:endParaRPr lang="en-US" altLang="ko-KR" sz="4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6EA8A-58E6-5955-2ADD-166E3E7E7835}"/>
              </a:ext>
            </a:extLst>
          </p:cNvPr>
          <p:cNvSpPr txBox="1"/>
          <p:nvPr/>
        </p:nvSpPr>
        <p:spPr>
          <a:xfrm>
            <a:off x="730577" y="5259859"/>
            <a:ext cx="51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대충 모임 홍보 문구들</a:t>
            </a:r>
            <a:endParaRPr lang="en-US" altLang="ko-KR" sz="28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7DA5234-4D5B-D549-4042-3A04866E8791}"/>
              </a:ext>
            </a:extLst>
          </p:cNvPr>
          <p:cNvGrpSpPr/>
          <p:nvPr/>
        </p:nvGrpSpPr>
        <p:grpSpPr>
          <a:xfrm rot="20719071">
            <a:off x="6919826" y="3730480"/>
            <a:ext cx="1703230" cy="2894240"/>
            <a:chOff x="4081181" y="842600"/>
            <a:chExt cx="4029637" cy="51727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222CF51-0019-37FA-431C-327C4A00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181" y="842600"/>
              <a:ext cx="4029637" cy="51727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645E90-6741-786D-3B3D-1809B8E9E8EB}"/>
                </a:ext>
              </a:extLst>
            </p:cNvPr>
            <p:cNvSpPr txBox="1"/>
            <p:nvPr/>
          </p:nvSpPr>
          <p:spPr>
            <a:xfrm>
              <a:off x="5535038" y="2286000"/>
              <a:ext cx="129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모임 사진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C95657-C66B-F6E6-B81D-413795770AB8}"/>
                </a:ext>
              </a:extLst>
            </p:cNvPr>
            <p:cNvSpPr/>
            <p:nvPr/>
          </p:nvSpPr>
          <p:spPr>
            <a:xfrm>
              <a:off x="4630063" y="3951963"/>
              <a:ext cx="3110845" cy="157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0FCDB5-1805-45AE-29A7-F279E15C910A}"/>
                </a:ext>
              </a:extLst>
            </p:cNvPr>
            <p:cNvSpPr txBox="1"/>
            <p:nvPr/>
          </p:nvSpPr>
          <p:spPr>
            <a:xfrm>
              <a:off x="4468304" y="4524518"/>
              <a:ext cx="1352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모임 이름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A32580-3A9F-D6DA-2488-F2AA7B60536B}"/>
                </a:ext>
              </a:extLst>
            </p:cNvPr>
            <p:cNvGrpSpPr/>
            <p:nvPr/>
          </p:nvGrpSpPr>
          <p:grpSpPr>
            <a:xfrm>
              <a:off x="4468304" y="3950781"/>
              <a:ext cx="876693" cy="322870"/>
              <a:chOff x="1008668" y="1696824"/>
              <a:chExt cx="876693" cy="322870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E814D4AC-C67A-7412-09EA-75B087E90EE3}"/>
                  </a:ext>
                </a:extLst>
              </p:cNvPr>
              <p:cNvSpPr/>
              <p:nvPr/>
            </p:nvSpPr>
            <p:spPr>
              <a:xfrm>
                <a:off x="1008668" y="1696824"/>
                <a:ext cx="876693" cy="32051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6AF72D-7869-88B2-9FEB-6F7AF619A774}"/>
                  </a:ext>
                </a:extLst>
              </p:cNvPr>
              <p:cNvSpPr txBox="1"/>
              <p:nvPr/>
            </p:nvSpPr>
            <p:spPr>
              <a:xfrm>
                <a:off x="1084081" y="1711917"/>
                <a:ext cx="725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키워드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A23BE8D-0E81-855A-10BB-AA44DFED6ABB}"/>
                </a:ext>
              </a:extLst>
            </p:cNvPr>
            <p:cNvGrpSpPr/>
            <p:nvPr/>
          </p:nvGrpSpPr>
          <p:grpSpPr>
            <a:xfrm>
              <a:off x="4597224" y="5187806"/>
              <a:ext cx="1344715" cy="263968"/>
              <a:chOff x="4792134" y="5271301"/>
              <a:chExt cx="1344715" cy="26396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48EE7D-D65F-2AFE-6FAF-A4C5DD672AA5}"/>
                  </a:ext>
                </a:extLst>
              </p:cNvPr>
              <p:cNvSpPr txBox="1"/>
              <p:nvPr/>
            </p:nvSpPr>
            <p:spPr>
              <a:xfrm>
                <a:off x="4892511" y="5273659"/>
                <a:ext cx="124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수원시  권선구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ABE3EB5-0B6A-456F-920F-58A1DBE81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134" y="5271301"/>
                <a:ext cx="133369" cy="257211"/>
              </a:xfrm>
              <a:prstGeom prst="rect">
                <a:avLst/>
              </a:prstGeom>
            </p:spPr>
          </p:pic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3077147-FEB2-4596-A6C5-EC1B08E6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113" y="5151978"/>
              <a:ext cx="962159" cy="314369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BAE51F-F7B7-E9E6-0D71-64A9D607C340}"/>
              </a:ext>
            </a:extLst>
          </p:cNvPr>
          <p:cNvGrpSpPr/>
          <p:nvPr/>
        </p:nvGrpSpPr>
        <p:grpSpPr>
          <a:xfrm>
            <a:off x="8037438" y="3376102"/>
            <a:ext cx="2273337" cy="3231430"/>
            <a:chOff x="4081181" y="842600"/>
            <a:chExt cx="4029637" cy="517279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DCF270A-3D2E-9FE4-A1B5-726DBA82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1181" y="842600"/>
              <a:ext cx="4029637" cy="5172797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8153B3-3EC6-D54B-E0DA-349F41D4BD8E}"/>
                </a:ext>
              </a:extLst>
            </p:cNvPr>
            <p:cNvSpPr txBox="1"/>
            <p:nvPr/>
          </p:nvSpPr>
          <p:spPr>
            <a:xfrm>
              <a:off x="5535038" y="2286000"/>
              <a:ext cx="129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모임 사진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FC25226-414F-376D-AAF6-51E2681B21DC}"/>
                </a:ext>
              </a:extLst>
            </p:cNvPr>
            <p:cNvSpPr/>
            <p:nvPr/>
          </p:nvSpPr>
          <p:spPr>
            <a:xfrm>
              <a:off x="4630063" y="3951963"/>
              <a:ext cx="3110845" cy="157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7B38BE-6FE5-24DB-3BA7-9932FB48DB70}"/>
                </a:ext>
              </a:extLst>
            </p:cNvPr>
            <p:cNvSpPr txBox="1"/>
            <p:nvPr/>
          </p:nvSpPr>
          <p:spPr>
            <a:xfrm>
              <a:off x="4468304" y="4524518"/>
              <a:ext cx="1352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모임 이름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FFA6B05-3CD7-BBA0-91EB-AD27F1249926}"/>
                </a:ext>
              </a:extLst>
            </p:cNvPr>
            <p:cNvGrpSpPr/>
            <p:nvPr/>
          </p:nvGrpSpPr>
          <p:grpSpPr>
            <a:xfrm>
              <a:off x="4468304" y="3950781"/>
              <a:ext cx="876693" cy="322870"/>
              <a:chOff x="1008668" y="1696824"/>
              <a:chExt cx="876693" cy="322870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00161DC2-A9A5-827B-5829-2E7E968B9893}"/>
                  </a:ext>
                </a:extLst>
              </p:cNvPr>
              <p:cNvSpPr/>
              <p:nvPr/>
            </p:nvSpPr>
            <p:spPr>
              <a:xfrm>
                <a:off x="1008668" y="1696824"/>
                <a:ext cx="876693" cy="32051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4DF693-ED68-C76C-1479-5DD7360A4C7D}"/>
                  </a:ext>
                </a:extLst>
              </p:cNvPr>
              <p:cNvSpPr txBox="1"/>
              <p:nvPr/>
            </p:nvSpPr>
            <p:spPr>
              <a:xfrm>
                <a:off x="1084081" y="1711917"/>
                <a:ext cx="7258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키워드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70D6FB0-3BA4-B786-7125-25F8A7B17533}"/>
                </a:ext>
              </a:extLst>
            </p:cNvPr>
            <p:cNvGrpSpPr/>
            <p:nvPr/>
          </p:nvGrpSpPr>
          <p:grpSpPr>
            <a:xfrm>
              <a:off x="4597224" y="5187806"/>
              <a:ext cx="1344715" cy="263968"/>
              <a:chOff x="4792134" y="5271301"/>
              <a:chExt cx="1344715" cy="26396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41DA2B-8027-5D48-F48D-E2D1EE846AAE}"/>
                  </a:ext>
                </a:extLst>
              </p:cNvPr>
              <p:cNvSpPr txBox="1"/>
              <p:nvPr/>
            </p:nvSpPr>
            <p:spPr>
              <a:xfrm>
                <a:off x="4892511" y="5273659"/>
                <a:ext cx="12443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수원시  권선구</a:t>
                </a:r>
              </a:p>
            </p:txBody>
          </p: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DA44735E-DDB8-D357-2BC7-63DFCFBBD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134" y="5271301"/>
                <a:ext cx="133369" cy="257211"/>
              </a:xfrm>
              <a:prstGeom prst="rect">
                <a:avLst/>
              </a:prstGeom>
            </p:spPr>
          </p:pic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DEABB92-DBE0-CF1C-BE64-4FC53AD96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0113" y="5151978"/>
              <a:ext cx="962159" cy="314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533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E73DF5D-347B-1BAF-062F-69B0DFEE0E50}"/>
              </a:ext>
            </a:extLst>
          </p:cNvPr>
          <p:cNvSpPr/>
          <p:nvPr/>
        </p:nvSpPr>
        <p:spPr>
          <a:xfrm>
            <a:off x="0" y="0"/>
            <a:ext cx="12192000" cy="30260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D7232-8683-E9AD-EB5B-B6B078C6BEAB}"/>
              </a:ext>
            </a:extLst>
          </p:cNvPr>
          <p:cNvSpPr txBox="1"/>
          <p:nvPr/>
        </p:nvSpPr>
        <p:spPr>
          <a:xfrm>
            <a:off x="977245" y="728849"/>
            <a:ext cx="536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/>
              <a:t>대충 키워드 </a:t>
            </a:r>
            <a:r>
              <a:rPr lang="ko-KR" altLang="en-US" sz="4400" b="1" dirty="0"/>
              <a:t>홍보 글</a:t>
            </a:r>
            <a:endParaRPr lang="en-US" altLang="ko-KR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F87A1-9CF9-A496-C6BC-F336C6767375}"/>
              </a:ext>
            </a:extLst>
          </p:cNvPr>
          <p:cNvSpPr txBox="1"/>
          <p:nvPr/>
        </p:nvSpPr>
        <p:spPr>
          <a:xfrm>
            <a:off x="961534" y="1661160"/>
            <a:ext cx="51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대충 키워드 홍보 문구들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033C5-8828-6ADC-5F61-431394BFC858}"/>
              </a:ext>
            </a:extLst>
          </p:cNvPr>
          <p:cNvSpPr txBox="1"/>
          <p:nvPr/>
        </p:nvSpPr>
        <p:spPr>
          <a:xfrm>
            <a:off x="7957793" y="744237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MBTI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F1033-B6A8-FBA1-DF49-701220B6C5E3}"/>
              </a:ext>
            </a:extLst>
          </p:cNvPr>
          <p:cNvSpPr txBox="1"/>
          <p:nvPr/>
        </p:nvSpPr>
        <p:spPr>
          <a:xfrm rot="283906">
            <a:off x="9102930" y="276247"/>
            <a:ext cx="14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</a:t>
            </a:r>
            <a:r>
              <a:rPr lang="en-US" altLang="ko-KR" dirty="0"/>
              <a:t>/</a:t>
            </a:r>
            <a:r>
              <a:rPr lang="ko-KR" altLang="en-US" dirty="0"/>
              <a:t>드라마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4A7CE-BD92-A637-7ABB-A924373F5F82}"/>
              </a:ext>
            </a:extLst>
          </p:cNvPr>
          <p:cNvSpPr txBox="1"/>
          <p:nvPr/>
        </p:nvSpPr>
        <p:spPr>
          <a:xfrm rot="20761767">
            <a:off x="8187190" y="1481528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DCE88-6602-BFCB-8F6B-F361A7CE8FA6}"/>
              </a:ext>
            </a:extLst>
          </p:cNvPr>
          <p:cNvSpPr txBox="1"/>
          <p:nvPr/>
        </p:nvSpPr>
        <p:spPr>
          <a:xfrm>
            <a:off x="9438843" y="1100071"/>
            <a:ext cx="9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뮤지컬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53D02-B56A-9663-5E58-31B38CF94332}"/>
              </a:ext>
            </a:extLst>
          </p:cNvPr>
          <p:cNvSpPr txBox="1"/>
          <p:nvPr/>
        </p:nvSpPr>
        <p:spPr>
          <a:xfrm rot="754783">
            <a:off x="8927406" y="2045703"/>
            <a:ext cx="14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드라이브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327FA-C01E-C2BE-9394-492D4A87CB8D}"/>
              </a:ext>
            </a:extLst>
          </p:cNvPr>
          <p:cNvSpPr txBox="1"/>
          <p:nvPr/>
        </p:nvSpPr>
        <p:spPr>
          <a:xfrm>
            <a:off x="5998589" y="4124712"/>
            <a:ext cx="536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대충 프로필 홍보 글</a:t>
            </a:r>
            <a:endParaRPr lang="en-US" altLang="ko-KR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85340-AC78-C25B-086A-1DD14808FBB8}"/>
              </a:ext>
            </a:extLst>
          </p:cNvPr>
          <p:cNvSpPr txBox="1"/>
          <p:nvPr/>
        </p:nvSpPr>
        <p:spPr>
          <a:xfrm>
            <a:off x="5982878" y="5057023"/>
            <a:ext cx="511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대충 프로필 홍보 문구들</a:t>
            </a:r>
            <a:endParaRPr lang="en-US" altLang="ko-KR" sz="2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9CE9B92-9913-D1D2-A993-EF0BE9191BDA}"/>
              </a:ext>
            </a:extLst>
          </p:cNvPr>
          <p:cNvGrpSpPr/>
          <p:nvPr/>
        </p:nvGrpSpPr>
        <p:grpSpPr>
          <a:xfrm>
            <a:off x="961534" y="3232160"/>
            <a:ext cx="3627749" cy="3341556"/>
            <a:chOff x="7957793" y="3299381"/>
            <a:chExt cx="3627749" cy="3341556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239FEF39-2A42-743E-6DE6-631756BCF0DE}"/>
                </a:ext>
              </a:extLst>
            </p:cNvPr>
            <p:cNvSpPr/>
            <p:nvPr/>
          </p:nvSpPr>
          <p:spPr>
            <a:xfrm>
              <a:off x="7957793" y="3299381"/>
              <a:ext cx="3627749" cy="334155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35907-6CD6-0C4C-3859-3F0F5189E28F}"/>
                </a:ext>
              </a:extLst>
            </p:cNvPr>
            <p:cNvSpPr txBox="1"/>
            <p:nvPr/>
          </p:nvSpPr>
          <p:spPr>
            <a:xfrm>
              <a:off x="8904592" y="3822601"/>
              <a:ext cx="166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프로필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FE4A27-74AA-1720-1CA5-BF355F30D1A9}"/>
                </a:ext>
              </a:extLst>
            </p:cNvPr>
            <p:cNvSpPr txBox="1"/>
            <p:nvPr/>
          </p:nvSpPr>
          <p:spPr>
            <a:xfrm>
              <a:off x="8997379" y="5643741"/>
              <a:ext cx="1661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매너 점수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02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E421C5-02D1-EDDB-0A68-BF72E9DB4DB2}"/>
              </a:ext>
            </a:extLst>
          </p:cNvPr>
          <p:cNvSpPr/>
          <p:nvPr/>
        </p:nvSpPr>
        <p:spPr>
          <a:xfrm>
            <a:off x="0" y="0"/>
            <a:ext cx="12192000" cy="302600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92AD3-2BEE-C2E3-4310-5F11F9D29E85}"/>
              </a:ext>
            </a:extLst>
          </p:cNvPr>
          <p:cNvSpPr txBox="1"/>
          <p:nvPr/>
        </p:nvSpPr>
        <p:spPr>
          <a:xfrm>
            <a:off x="3088849" y="254522"/>
            <a:ext cx="6014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요즘 뭐해 </a:t>
            </a:r>
            <a:r>
              <a:rPr lang="ko-KR" altLang="en-US" sz="4400" dirty="0" err="1"/>
              <a:t>어쩌구</a:t>
            </a:r>
            <a:r>
              <a:rPr lang="ko-KR" altLang="en-US" sz="4400" dirty="0"/>
              <a:t> </a:t>
            </a:r>
            <a:r>
              <a:rPr lang="ko-KR" altLang="en-US" sz="4400" dirty="0" err="1"/>
              <a:t>저쩌구</a:t>
            </a:r>
            <a:r>
              <a:rPr lang="ko-KR" altLang="en-US" sz="4400" dirty="0"/>
              <a:t> 시작해보세요</a:t>
            </a:r>
            <a:r>
              <a:rPr lang="en-US" altLang="ko-KR" sz="4400" dirty="0"/>
              <a:t>!!</a:t>
            </a:r>
            <a:endParaRPr lang="ko-KR" altLang="en-US" sz="4400" dirty="0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EAA00C26-747F-4A05-E149-EA5ACAF60D61}"/>
              </a:ext>
            </a:extLst>
          </p:cNvPr>
          <p:cNvSpPr/>
          <p:nvPr/>
        </p:nvSpPr>
        <p:spPr>
          <a:xfrm>
            <a:off x="4232635" y="2177592"/>
            <a:ext cx="3770722" cy="556181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FD518-7401-87C1-B005-258EC66D1092}"/>
              </a:ext>
            </a:extLst>
          </p:cNvPr>
          <p:cNvSpPr txBox="1"/>
          <p:nvPr/>
        </p:nvSpPr>
        <p:spPr>
          <a:xfrm>
            <a:off x="5544531" y="227101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DB876-70F2-9D6E-95CB-39BFD78530F4}"/>
              </a:ext>
            </a:extLst>
          </p:cNvPr>
          <p:cNvSpPr/>
          <p:nvPr/>
        </p:nvSpPr>
        <p:spPr>
          <a:xfrm>
            <a:off x="-1" y="3026004"/>
            <a:ext cx="12192000" cy="3831996"/>
          </a:xfrm>
          <a:prstGeom prst="rect">
            <a:avLst/>
          </a:prstGeom>
          <a:solidFill>
            <a:srgbClr val="3030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6C7C6-4274-C775-0A24-96477320C036}"/>
              </a:ext>
            </a:extLst>
          </p:cNvPr>
          <p:cNvSpPr txBox="1"/>
          <p:nvPr/>
        </p:nvSpPr>
        <p:spPr>
          <a:xfrm>
            <a:off x="254524" y="3622768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이용약관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CE134-55C5-1F5F-C9C9-885450B579A5}"/>
              </a:ext>
            </a:extLst>
          </p:cNvPr>
          <p:cNvSpPr txBox="1"/>
          <p:nvPr/>
        </p:nvSpPr>
        <p:spPr>
          <a:xfrm>
            <a:off x="1574277" y="3622768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1:1 </a:t>
            </a:r>
            <a:r>
              <a:rPr lang="ko-KR" altLang="en-US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312DA6-4793-76AA-7416-AA6A8A69E9AC}"/>
              </a:ext>
            </a:extLst>
          </p:cNvPr>
          <p:cNvSpPr txBox="1"/>
          <p:nvPr/>
        </p:nvSpPr>
        <p:spPr>
          <a:xfrm>
            <a:off x="2894030" y="3622768"/>
            <a:ext cx="207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개인정보처리방침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E516C-65CF-4FF2-2118-09AA1D388D06}"/>
              </a:ext>
            </a:extLst>
          </p:cNvPr>
          <p:cNvSpPr txBox="1"/>
          <p:nvPr/>
        </p:nvSpPr>
        <p:spPr>
          <a:xfrm>
            <a:off x="9103150" y="3658897"/>
            <a:ext cx="67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3FDB-6459-E416-8A74-B7EB0CEAE22F}"/>
              </a:ext>
            </a:extLst>
          </p:cNvPr>
          <p:cNvSpPr txBox="1"/>
          <p:nvPr/>
        </p:nvSpPr>
        <p:spPr>
          <a:xfrm>
            <a:off x="10089822" y="3658896"/>
            <a:ext cx="67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FEAC7-E08E-F490-0024-33E87A90B0F9}"/>
              </a:ext>
            </a:extLst>
          </p:cNvPr>
          <p:cNvSpPr txBox="1"/>
          <p:nvPr/>
        </p:nvSpPr>
        <p:spPr>
          <a:xfrm>
            <a:off x="11076494" y="3658896"/>
            <a:ext cx="677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아이콘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F14368B-D0F6-2189-A436-147EB0D5071B}"/>
              </a:ext>
            </a:extLst>
          </p:cNvPr>
          <p:cNvCxnSpPr/>
          <p:nvPr/>
        </p:nvCxnSpPr>
        <p:spPr>
          <a:xfrm>
            <a:off x="254524" y="4237868"/>
            <a:ext cx="11660956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8DF5173-6194-F040-3403-FC475419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98" y="5147759"/>
            <a:ext cx="12192000" cy="1193051"/>
          </a:xfrm>
          <a:prstGeom prst="rect">
            <a:avLst/>
          </a:prstGeom>
          <a:solidFill>
            <a:srgbClr val="303030"/>
          </a:solidFill>
        </p:spPr>
      </p:pic>
    </p:spTree>
    <p:extLst>
      <p:ext uri="{BB962C8B-B14F-4D97-AF65-F5344CB8AC3E}">
        <p14:creationId xmlns:p14="http://schemas.microsoft.com/office/powerpoint/2010/main" val="98316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92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정지윤(일본학과)</dc:creator>
  <cp:lastModifiedBy>정지윤(일본학과)</cp:lastModifiedBy>
  <cp:revision>3</cp:revision>
  <dcterms:created xsi:type="dcterms:W3CDTF">2023-10-15T07:57:51Z</dcterms:created>
  <dcterms:modified xsi:type="dcterms:W3CDTF">2023-10-15T08:49:42Z</dcterms:modified>
</cp:coreProperties>
</file>