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7467"/>
    <a:srgbClr val="5B9BD5"/>
    <a:srgbClr val="F8CEB2"/>
    <a:srgbClr val="F09456"/>
    <a:srgbClr val="98D9E8"/>
    <a:srgbClr val="CCB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7684" autoAdjust="0"/>
  </p:normalViewPr>
  <p:slideViewPr>
    <p:cSldViewPr snapToGrid="0">
      <p:cViewPr varScale="1">
        <p:scale>
          <a:sx n="107" d="100"/>
          <a:sy n="107" d="100"/>
        </p:scale>
        <p:origin x="11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1EF06-74B5-4BA8-94EA-ADB989B62C1A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D14F3-CD3D-491A-9DA0-69275E48C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3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D14F3-CD3D-491A-9DA0-69275E48CE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EF67-FF14-4DDB-8C99-3AF6923F3DFF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3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EF67-FF14-4DDB-8C99-3AF6923F3DFF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2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EF67-FF14-4DDB-8C99-3AF6923F3DFF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3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EF67-FF14-4DDB-8C99-3AF6923F3DFF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5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EF67-FF14-4DDB-8C99-3AF6923F3DFF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5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EF67-FF14-4DDB-8C99-3AF6923F3DFF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2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EF67-FF14-4DDB-8C99-3AF6923F3DFF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1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EF67-FF14-4DDB-8C99-3AF6923F3DFF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1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EF67-FF14-4DDB-8C99-3AF6923F3DFF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4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EF67-FF14-4DDB-8C99-3AF6923F3DFF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2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EF67-FF14-4DDB-8C99-3AF6923F3DFF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8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FEF67-FF14-4DDB-8C99-3AF6923F3DFF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15DAE-0AE5-42DA-B01E-E99DCD94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2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 Science Internship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Mayo Clinic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708" y="55726"/>
            <a:ext cx="1292333" cy="4746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954841" y="4178047"/>
            <a:ext cx="6461270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The Mapping Process + Mayo Clinic Platform’s Patient Data Analysis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04311" y="2411520"/>
            <a:ext cx="6461270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Overview of Diagnosis Code Conversion Process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-4946" y="924830"/>
            <a:ext cx="2880069" cy="57861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Introduction</a:t>
            </a:r>
          </a:p>
          <a:p>
            <a:pPr algn="ctr"/>
            <a:endParaRPr lang="en-US" sz="400" b="1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Mayo Clinic, the largest integrated, not-for-profit medical group, transforms healthcare with accessible, innovative, and compassionate care. They pioneer research for early diagnoses and cures, inspiring hope worldwide. Mayo Clinic Platform drives technology advancements. U.S. News &amp; World Report ranks them No. 1 overall and in 14 specialties. They address health disparities, promote diversity, and ensure equitable access to care. Mayo Clinic's commitment to excellence and patient-centeredness shapes a healthier world.</a:t>
            </a:r>
          </a:p>
          <a:p>
            <a:endParaRPr lang="en-US" sz="700" dirty="0">
              <a:solidFill>
                <a:schemeClr val="bg1"/>
              </a:solidFill>
            </a:endParaRPr>
          </a:p>
          <a:p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Objectives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bg1"/>
                </a:solidFill>
              </a:rPr>
              <a:t>Develop a data mapping solution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bg1"/>
                </a:solidFill>
              </a:rPr>
              <a:t>Effective communication and teamwork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bg1"/>
                </a:solidFill>
              </a:rPr>
              <a:t>Enhance cohort creation for startup companies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bg1"/>
                </a:solidFill>
              </a:rPr>
              <a:t>Develop an algorithm using Python and SQL to enhance healthcare data platforms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600" b="1" dirty="0">
              <a:solidFill>
                <a:srgbClr val="FF0000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Responsibility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endParaRPr lang="en-US" sz="1000" b="1" dirty="0">
              <a:solidFill>
                <a:schemeClr val="bg1"/>
              </a:solidFill>
            </a:endParaRPr>
          </a:p>
          <a:p>
            <a:pPr algn="ctr"/>
            <a:endParaRPr lang="en-US" sz="500" b="1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bg1"/>
                </a:solidFill>
              </a:rPr>
              <a:t>As a Data Science intern, I was responsible for creating a comprehensive table mapping disease codes to bridge the gap between disease names and standardized codes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bg1"/>
                </a:solidFill>
              </a:rPr>
              <a:t>Create comprehensive mapping system; streamline the process of identifying accurate and standardized codes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bg1"/>
                </a:solidFill>
              </a:rPr>
              <a:t>Preparation of bi-weekly presentations to Mayo Clinic’s leadership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bg1"/>
                </a:solidFill>
              </a:rPr>
              <a:t>End-of-internship presentation to Mayo Clinic’s leadership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86831" y="919664"/>
            <a:ext cx="2770335" cy="554767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Learning</a:t>
            </a:r>
          </a:p>
          <a:p>
            <a:pPr algn="ctr"/>
            <a:endParaRPr lang="en-US" sz="300" b="1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50" dirty="0">
                <a:solidFill>
                  <a:schemeClr val="bg1"/>
                </a:solidFill>
              </a:rPr>
              <a:t>Acquired technical skills in data science tools like Python and gained proficiency in data visualization and analysis.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50" dirty="0">
                <a:solidFill>
                  <a:schemeClr val="bg1"/>
                </a:solidFill>
              </a:rPr>
              <a:t>Developed a strong understanding of healthcare and medical data, including diagnosis codes and the mapping process between ICD codes and SNOMED CT concepts.</a:t>
            </a:r>
          </a:p>
          <a:p>
            <a:pPr algn="ctr"/>
            <a:endParaRPr lang="en-US" sz="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Conclusion</a:t>
            </a:r>
          </a:p>
          <a:p>
            <a:r>
              <a:rPr lang="en-US" sz="1100" dirty="0">
                <a:solidFill>
                  <a:schemeClr val="bg1"/>
                </a:solidFill>
              </a:rPr>
              <a:t>Working at Mayo Clinic was a fantastic opportunity. The summer internship provided me with invaluable experience, allowing me to acquire practical data science skills, including:</a:t>
            </a:r>
          </a:p>
          <a:p>
            <a:endParaRPr lang="en-US" sz="5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bg1"/>
                </a:solidFill>
              </a:rPr>
              <a:t>Python querying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bg1"/>
                </a:solidFill>
              </a:rPr>
              <a:t>Data analysis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bg1"/>
                </a:solidFill>
              </a:rPr>
              <a:t>Research on project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bg1"/>
                </a:solidFill>
              </a:rPr>
              <a:t>Creating reports and presentations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bg1"/>
                </a:solidFill>
              </a:rPr>
              <a:t>Working with large datasets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bg1"/>
                </a:solidFill>
              </a:rPr>
              <a:t>Excel based reporting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bg1"/>
                </a:solidFill>
              </a:rPr>
              <a:t>Working with mentor</a:t>
            </a:r>
          </a:p>
          <a:p>
            <a:endParaRPr lang="en-US" sz="105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Thanks to this experience, I am now equipped with a wealth of new skills and valuable insights that will undoubtedly shape my career path.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Contact </a:t>
            </a:r>
            <a:endParaRPr lang="en-US" sz="1000" b="1" dirty="0">
              <a:solidFill>
                <a:schemeClr val="bg1"/>
              </a:solidFill>
            </a:endParaRPr>
          </a:p>
          <a:p>
            <a:r>
              <a:rPr lang="en-US" sz="1000" b="1" dirty="0">
                <a:solidFill>
                  <a:schemeClr val="bg1"/>
                </a:solidFill>
              </a:rPr>
              <a:t>Name</a:t>
            </a:r>
            <a:r>
              <a:rPr lang="en-US" sz="1000" dirty="0">
                <a:solidFill>
                  <a:schemeClr val="bg1"/>
                </a:solidFill>
              </a:rPr>
              <a:t>: Sungho Yim</a:t>
            </a:r>
          </a:p>
          <a:p>
            <a:r>
              <a:rPr lang="en-US" sz="1000" b="1">
                <a:solidFill>
                  <a:schemeClr val="bg1"/>
                </a:solidFill>
              </a:rPr>
              <a:t>Email</a:t>
            </a:r>
            <a:r>
              <a:rPr lang="en-US" sz="1000" dirty="0">
                <a:solidFill>
                  <a:schemeClr val="bg1"/>
                </a:solidFill>
              </a:rPr>
              <a:t>: tonysyim@gmail.com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99015" y="910077"/>
            <a:ext cx="6466566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My Role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04311" y="1191035"/>
            <a:ext cx="6474639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Conducted research on diagnosis codes and mapping processes to enhance data analysis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Utilized Python to perform mapping tasks, improving data integration and understanding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Presented research findings to Mayo Clinic's leadership, effectively communicating complex information.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Created a comprehensive reference table to streamline the relationship between different medical codes and concepts.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Collaborated closely with a mentor, gaining valuable guidance and insights during the internship.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Developed and delivered presentations on my work, contributing to knowledge sharing within the organization.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11620" y="6376942"/>
            <a:ext cx="2236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Analysis of Mayo Clinic Platform’s patient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C959D-569B-218B-0C72-F9BB1F1C2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5" y="55726"/>
            <a:ext cx="1635385" cy="442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1FDC61-92E2-4554-C1D7-057792416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1621" y="4536758"/>
            <a:ext cx="2236063" cy="1815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A075EE-8D0F-E357-8B71-613BB73FE8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4269" y="2797084"/>
            <a:ext cx="4463401" cy="13215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74E16A-5251-D903-F1D8-AFC55363A4A6}"/>
              </a:ext>
            </a:extLst>
          </p:cNvPr>
          <p:cNvSpPr txBox="1"/>
          <p:nvPr/>
        </p:nvSpPr>
        <p:spPr>
          <a:xfrm>
            <a:off x="3740280" y="4545285"/>
            <a:ext cx="268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Overview of the Mapping Process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B28802-1BC3-3077-696E-AA18FD3E04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4523" y="4900411"/>
            <a:ext cx="4047951" cy="5309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DE9DD7-2374-CC42-C9AD-3D7DEA8D6FF6}"/>
              </a:ext>
            </a:extLst>
          </p:cNvPr>
          <p:cNvSpPr txBox="1"/>
          <p:nvPr/>
        </p:nvSpPr>
        <p:spPr>
          <a:xfrm>
            <a:off x="3024523" y="5478732"/>
            <a:ext cx="22360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Obtain the disease codes (ICD-10-CM, ICD-10, ICD-9, ICD-9-CM, SNOMED) from various healthcare data sources.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These codes will serve as the basis for the subsequent mapping process.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E02ECC-4C3E-B051-9EA6-A2B7F8C2B91B}"/>
              </a:ext>
            </a:extLst>
          </p:cNvPr>
          <p:cNvSpPr txBox="1"/>
          <p:nvPr/>
        </p:nvSpPr>
        <p:spPr>
          <a:xfrm>
            <a:off x="5165255" y="5478732"/>
            <a:ext cx="17661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 Leverage the Unified Medical Language System (UMLS) to obtain Concept Unique Identifiers (CUIs) for the disease codes acquired in the data preparation step.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A1D65-433D-D251-2D7F-6CC5869A803F}"/>
              </a:ext>
            </a:extLst>
          </p:cNvPr>
          <p:cNvSpPr txBox="1"/>
          <p:nvPr/>
        </p:nvSpPr>
        <p:spPr>
          <a:xfrm>
            <a:off x="7416816" y="2919994"/>
            <a:ext cx="1779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50" dirty="0"/>
              <a:t>From this reference table, search by description to obtain a list of all related diagnosis codes</a:t>
            </a:r>
          </a:p>
        </p:txBody>
      </p:sp>
    </p:spTree>
    <p:extLst>
      <p:ext uri="{BB962C8B-B14F-4D97-AF65-F5344CB8AC3E}">
        <p14:creationId xmlns:p14="http://schemas.microsoft.com/office/powerpoint/2010/main" val="243362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506</Words>
  <Application>Microsoft Office PowerPoint</Application>
  <PresentationFormat>Widescreen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Sabre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Sungho Yim</dc:creator>
  <cp:lastModifiedBy>Sungho Yim</cp:lastModifiedBy>
  <cp:revision>110</cp:revision>
  <dcterms:created xsi:type="dcterms:W3CDTF">2016-08-08T20:31:13Z</dcterms:created>
  <dcterms:modified xsi:type="dcterms:W3CDTF">2024-03-24T19:25:23Z</dcterms:modified>
</cp:coreProperties>
</file>