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C01A-A5E5-B642-B603-037B8293D4ED}" type="datetimeFigureOut">
              <a:rPr lang="en-KR" smtClean="0"/>
              <a:t>4/3/24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118FB-8233-E445-B9AE-AA6ABDE835F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80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118FB-8233-E445-B9AE-AA6ABDE835F3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784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2FA4-625A-EB5F-433F-0B1A18AB7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19558-B5B2-12F5-ADEE-74BFD1C4B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62B1-06C6-BA96-4129-1FFCFB7C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6C55-097F-655A-822B-83F76BD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1F5F-C7AF-5FFD-705E-8263F34B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81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5A21-408A-A987-DDA6-42338960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64AB3-5775-FBEF-D2DD-5A7BE3993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3B70-D41A-1D81-EFEA-0A1CDA83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8DB6-6531-36C9-4FAA-991385C9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CBF7-2596-FD22-D8C7-A78B8EC7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93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74BEF-0998-24BD-0724-E6F4381AA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53DC-AD1A-A1C0-25B1-DC7DCBE6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7F33-1FF6-577C-ED3D-55E81D83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E24B2-7A41-7741-8463-4738757E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1628-7844-09DD-4624-7D55DAFD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33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9765-E3E7-CB50-3F92-53B8FD6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F0F4-F10E-C193-AB51-7774C806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DE11-D531-A5CD-F4EA-05784D3C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535C-C1FF-50A7-CFF2-C343D3DC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F77C-5707-674E-3FC8-DBE53075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6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4C7-E5AC-2487-6525-70E0CBB9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1603-6A6B-DE9B-E8C8-1BEA8E86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8ABE-D365-9746-B4FE-954071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45F2-3945-B4FE-F86E-352B9012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FBA8-B599-768E-63D3-955658BB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40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EA4C-C80B-E283-1B86-6AEDEBB8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546B-FCE9-5B8B-11F8-38D50C8AC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46A4-DA52-1BF3-D45E-E2C34E78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84D44-87C3-FE58-096D-0AB4FB2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CA31-03B1-E1FF-EE12-5BA34697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6D19-19FC-EE90-2C19-48DF5EF5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40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34F8-60B1-EAA6-0A99-6A0B9004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02214-B4DA-1D23-C8DB-8B33A0BF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2E235-C422-BE74-3EB7-53B462F5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5EC90-B471-C5E7-798B-08BC1DC29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CF2D8-9493-78DB-ED6D-7FD4800B0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756B4-53AF-5523-E223-1DDF055F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C0ECA-B6EE-FDAF-3FE9-845C1F1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ACBD4-42D4-BFD5-373C-CACD238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233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8FEE-5B9A-C786-2274-748D3DE5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188DF-C6FF-EFAC-ECD4-DD5E2513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70CD-94BC-11DF-FDFF-A9A5058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F3BC-EEEA-413D-9082-20E50A29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14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4E735-115F-2B3F-AAA9-3ADB3BAD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C2075-990A-B73F-06B1-00369ADC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2B4F7-AC73-72DA-C483-049295E3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621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711F-4CBB-0A00-63B6-8B893EB4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AA97-16C5-CABA-905E-4C2FB5DF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98BBB-DBD6-7D7E-7549-CC7C462F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AD00D-495C-10EB-565F-0CC51F6F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3A91-1672-08C0-A0E4-762F069B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91C1-D5C8-C037-0295-9B4842E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890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3E9-69F7-D7B4-F248-E642A17B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9C2DE-EE18-C68C-F7A7-5A0E3D0E9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4B055-57E7-5034-5B26-F7175F79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7963-F68A-7070-A242-06FFF4C9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3EE8-29C3-4166-C605-4F760184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4854-F0E7-B871-9D0B-9613F1D3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5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FF2CB-14AD-37F5-6A9C-288B417D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8194-8C6B-47E7-B310-60D8A6BB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8A56-CBE4-8710-F3A3-65412ABA4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5DA0D-7ED7-684F-8A2A-F17D4CCC55F1}" type="datetimeFigureOut">
              <a:rPr lang="en-KR" smtClean="0"/>
              <a:t>4/3/24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8186-7D0A-0FF3-A108-2A8A34EE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6446-C633-6263-4D8E-850C3B388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6BDD7-374B-9740-8608-50EA6E57B3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133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C6FC69F9-2DA9-5192-A5F2-B6D31000564D}"/>
              </a:ext>
            </a:extLst>
          </p:cNvPr>
          <p:cNvSpPr/>
          <p:nvPr/>
        </p:nvSpPr>
        <p:spPr>
          <a:xfrm>
            <a:off x="4981903" y="399393"/>
            <a:ext cx="2228193" cy="73572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5" name="Data 4">
            <a:extLst>
              <a:ext uri="{FF2B5EF4-FFF2-40B4-BE49-F238E27FC236}">
                <a16:creationId xmlns:a16="http://schemas.microsoft.com/office/drawing/2014/main" id="{3D421E24-2317-C894-8650-5FEE3116963C}"/>
              </a:ext>
            </a:extLst>
          </p:cNvPr>
          <p:cNvSpPr/>
          <p:nvPr/>
        </p:nvSpPr>
        <p:spPr>
          <a:xfrm>
            <a:off x="4871544" y="1597572"/>
            <a:ext cx="2448910" cy="8198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 입력</a:t>
            </a:r>
            <a:endParaRPr lang="en-KR" dirty="0"/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238BE5A0-6E3E-77A7-DDBB-EB68375502E4}"/>
              </a:ext>
            </a:extLst>
          </p:cNvPr>
          <p:cNvSpPr/>
          <p:nvPr/>
        </p:nvSpPr>
        <p:spPr>
          <a:xfrm>
            <a:off x="4687613" y="4162096"/>
            <a:ext cx="2816773" cy="107731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 키 보다 큰가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7" name="Data 6">
            <a:extLst>
              <a:ext uri="{FF2B5EF4-FFF2-40B4-BE49-F238E27FC236}">
                <a16:creationId xmlns:a16="http://schemas.microsoft.com/office/drawing/2014/main" id="{2AB5DE44-19FF-AE6A-8934-B20C3BC390B9}"/>
              </a:ext>
            </a:extLst>
          </p:cNvPr>
          <p:cNvSpPr/>
          <p:nvPr/>
        </p:nvSpPr>
        <p:spPr>
          <a:xfrm>
            <a:off x="4871543" y="2879834"/>
            <a:ext cx="2448910" cy="8198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 입력</a:t>
            </a:r>
            <a:endParaRPr lang="en-K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5F3C4-E6F1-2176-128F-4653E38C3D4D}"/>
              </a:ext>
            </a:extLst>
          </p:cNvPr>
          <p:cNvCxnSpPr>
            <a:stCxn id="4" idx="2"/>
            <a:endCxn id="5" idx="1"/>
          </p:cNvCxnSpPr>
          <p:nvPr/>
        </p:nvCxnSpPr>
        <p:spPr>
          <a:xfrm flipH="1">
            <a:off x="6095999" y="1135117"/>
            <a:ext cx="1" cy="46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32AA3C-0927-74AC-2FCC-11BC929EEB66}"/>
              </a:ext>
            </a:extLst>
          </p:cNvPr>
          <p:cNvCxnSpPr/>
          <p:nvPr/>
        </p:nvCxnSpPr>
        <p:spPr>
          <a:xfrm flipH="1">
            <a:off x="6095998" y="2417379"/>
            <a:ext cx="1" cy="46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3A6BFD-C02B-3FE3-A700-BBF89ECEE154}"/>
              </a:ext>
            </a:extLst>
          </p:cNvPr>
          <p:cNvCxnSpPr/>
          <p:nvPr/>
        </p:nvCxnSpPr>
        <p:spPr>
          <a:xfrm flipH="1">
            <a:off x="6095997" y="3699641"/>
            <a:ext cx="1" cy="46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2E0A3-E17F-47BC-52C1-71E0C0FD4B4D}"/>
              </a:ext>
            </a:extLst>
          </p:cNvPr>
          <p:cNvCxnSpPr/>
          <p:nvPr/>
        </p:nvCxnSpPr>
        <p:spPr>
          <a:xfrm flipH="1">
            <a:off x="6095996" y="5239408"/>
            <a:ext cx="1" cy="46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FAAB84-3761-3280-FAA8-65D106EF8700}"/>
              </a:ext>
            </a:extLst>
          </p:cNvPr>
          <p:cNvCxnSpPr>
            <a:cxnSpLocks/>
          </p:cNvCxnSpPr>
          <p:nvPr/>
        </p:nvCxnSpPr>
        <p:spPr>
          <a:xfrm>
            <a:off x="7504381" y="4700752"/>
            <a:ext cx="472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6CB96-1316-A507-6AAD-2DEF15D0AFB0}"/>
              </a:ext>
            </a:extLst>
          </p:cNvPr>
          <p:cNvSpPr/>
          <p:nvPr/>
        </p:nvSpPr>
        <p:spPr>
          <a:xfrm>
            <a:off x="7977352" y="4390697"/>
            <a:ext cx="152400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552BD-9568-AE15-24E7-66A4DAD98996}"/>
              </a:ext>
            </a:extLst>
          </p:cNvPr>
          <p:cNvSpPr/>
          <p:nvPr/>
        </p:nvSpPr>
        <p:spPr>
          <a:xfrm>
            <a:off x="5333996" y="5696610"/>
            <a:ext cx="152400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802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Sunghun Wang</dc:creator>
  <cp:lastModifiedBy>Sunghun Wang</cp:lastModifiedBy>
  <cp:revision>1</cp:revision>
  <dcterms:created xsi:type="dcterms:W3CDTF">2024-04-03T05:11:48Z</dcterms:created>
  <dcterms:modified xsi:type="dcterms:W3CDTF">2024-04-03T05:18:16Z</dcterms:modified>
</cp:coreProperties>
</file>