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79" r:id="rId4"/>
    <p:sldId id="280" r:id="rId5"/>
    <p:sldId id="281" r:id="rId6"/>
    <p:sldId id="284" r:id="rId7"/>
    <p:sldId id="285" r:id="rId8"/>
    <p:sldId id="287" r:id="rId9"/>
    <p:sldId id="282" r:id="rId10"/>
    <p:sldId id="288" r:id="rId11"/>
    <p:sldId id="283" r:id="rId12"/>
    <p:sldId id="289" r:id="rId13"/>
    <p:sldId id="278" r:id="rId14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66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FF5050"/>
    <a:srgbClr val="FF6F00"/>
    <a:srgbClr val="2B59ED"/>
    <a:srgbClr val="0049B4"/>
    <a:srgbClr val="0050D2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5" autoAdjust="0"/>
    <p:restoredTop sz="96353" autoAdjust="0"/>
  </p:normalViewPr>
  <p:slideViewPr>
    <p:cSldViewPr>
      <p:cViewPr varScale="1">
        <p:scale>
          <a:sx n="78" d="100"/>
          <a:sy n="78" d="100"/>
        </p:scale>
        <p:origin x="102" y="708"/>
      </p:cViewPr>
      <p:guideLst>
        <p:guide orient="horz" pos="2160"/>
        <p:guide pos="266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n sunghwan" userId="3d627d4be8b80d9d" providerId="Windows Live" clId="Web-{E120F00B-0D12-4EBC-A22C-E3AEBE5F912F}"/>
    <pc:docChg chg="delSld">
      <pc:chgData name="yoon sunghwan" userId="3d627d4be8b80d9d" providerId="Windows Live" clId="Web-{E120F00B-0D12-4EBC-A22C-E3AEBE5F912F}" dt="2022-07-31T13:17:07.889" v="6"/>
      <pc:docMkLst>
        <pc:docMk/>
      </pc:docMkLst>
      <pc:sldChg chg="del">
        <pc:chgData name="yoon sunghwan" userId="3d627d4be8b80d9d" providerId="Windows Live" clId="Web-{E120F00B-0D12-4EBC-A22C-E3AEBE5F912F}" dt="2022-07-31T13:17:07.889" v="4"/>
        <pc:sldMkLst>
          <pc:docMk/>
          <pc:sldMk cId="2719451457" sldId="297"/>
        </pc:sldMkLst>
      </pc:sldChg>
      <pc:sldChg chg="del">
        <pc:chgData name="yoon sunghwan" userId="3d627d4be8b80d9d" providerId="Windows Live" clId="Web-{E120F00B-0D12-4EBC-A22C-E3AEBE5F912F}" dt="2022-07-31T13:17:07.874" v="3"/>
        <pc:sldMkLst>
          <pc:docMk/>
          <pc:sldMk cId="2665550897" sldId="305"/>
        </pc:sldMkLst>
      </pc:sldChg>
      <pc:sldChg chg="del">
        <pc:chgData name="yoon sunghwan" userId="3d627d4be8b80d9d" providerId="Windows Live" clId="Web-{E120F00B-0D12-4EBC-A22C-E3AEBE5F912F}" dt="2022-07-31T13:17:07.889" v="5"/>
        <pc:sldMkLst>
          <pc:docMk/>
          <pc:sldMk cId="889017691" sldId="307"/>
        </pc:sldMkLst>
      </pc:sldChg>
      <pc:sldChg chg="del">
        <pc:chgData name="yoon sunghwan" userId="3d627d4be8b80d9d" providerId="Windows Live" clId="Web-{E120F00B-0D12-4EBC-A22C-E3AEBE5F912F}" dt="2022-07-31T13:17:07.842" v="0"/>
        <pc:sldMkLst>
          <pc:docMk/>
          <pc:sldMk cId="180215099" sldId="308"/>
        </pc:sldMkLst>
      </pc:sldChg>
      <pc:sldChg chg="del">
        <pc:chgData name="yoon sunghwan" userId="3d627d4be8b80d9d" providerId="Windows Live" clId="Web-{E120F00B-0D12-4EBC-A22C-E3AEBE5F912F}" dt="2022-07-31T13:17:07.858" v="1"/>
        <pc:sldMkLst>
          <pc:docMk/>
          <pc:sldMk cId="3724737194" sldId="309"/>
        </pc:sldMkLst>
      </pc:sldChg>
      <pc:sldChg chg="del">
        <pc:chgData name="yoon sunghwan" userId="3d627d4be8b80d9d" providerId="Windows Live" clId="Web-{E120F00B-0D12-4EBC-A22C-E3AEBE5F912F}" dt="2022-07-31T13:17:07.874" v="2"/>
        <pc:sldMkLst>
          <pc:docMk/>
          <pc:sldMk cId="2731636441" sldId="310"/>
        </pc:sldMkLst>
      </pc:sldChg>
      <pc:sldChg chg="del">
        <pc:chgData name="yoon sunghwan" userId="3d627d4be8b80d9d" providerId="Windows Live" clId="Web-{E120F00B-0D12-4EBC-A22C-E3AEBE5F912F}" dt="2022-07-31T13:17:07.889" v="6"/>
        <pc:sldMkLst>
          <pc:docMk/>
          <pc:sldMk cId="3854562307" sldId="311"/>
        </pc:sldMkLst>
      </pc:sldChg>
    </pc:docChg>
  </pc:docChgLst>
  <pc:docChgLst>
    <pc:chgData name="yoon sunghwan" userId="3d627d4be8b80d9d" providerId="LiveId" clId="{8D99A7DB-CF89-9C4C-8879-B3C16A7E0A82}"/>
    <pc:docChg chg="undo custSel addSld delSld modSld sldOrd">
      <pc:chgData name="yoon sunghwan" userId="3d627d4be8b80d9d" providerId="LiveId" clId="{8D99A7DB-CF89-9C4C-8879-B3C16A7E0A82}" dt="2022-07-31T17:31:30.277" v="5108" actId="20577"/>
      <pc:docMkLst>
        <pc:docMk/>
      </pc:docMkLst>
      <pc:sldChg chg="addSp delSp modSp mod">
        <pc:chgData name="yoon sunghwan" userId="3d627d4be8b80d9d" providerId="LiveId" clId="{8D99A7DB-CF89-9C4C-8879-B3C16A7E0A82}" dt="2022-07-31T16:07:34.562" v="745" actId="20577"/>
        <pc:sldMkLst>
          <pc:docMk/>
          <pc:sldMk cId="1227806787" sldId="277"/>
        </pc:sldMkLst>
        <pc:spChg chg="mod">
          <ac:chgData name="yoon sunghwan" userId="3d627d4be8b80d9d" providerId="LiveId" clId="{8D99A7DB-CF89-9C4C-8879-B3C16A7E0A82}" dt="2022-07-31T13:46:21.901" v="235"/>
          <ac:spMkLst>
            <pc:docMk/>
            <pc:sldMk cId="1227806787" sldId="277"/>
            <ac:spMk id="2" creationId="{0F2C7F8D-8BF6-0650-04F9-0D789175F238}"/>
          </ac:spMkLst>
        </pc:spChg>
        <pc:spChg chg="mod">
          <ac:chgData name="yoon sunghwan" userId="3d627d4be8b80d9d" providerId="LiveId" clId="{8D99A7DB-CF89-9C4C-8879-B3C16A7E0A82}" dt="2022-07-31T16:07:34.562" v="745" actId="20577"/>
          <ac:spMkLst>
            <pc:docMk/>
            <pc:sldMk cId="1227806787" sldId="277"/>
            <ac:spMk id="3" creationId="{29FAB3EF-B2FE-7A48-1272-0701C3E14E7D}"/>
          </ac:spMkLst>
        </pc:spChg>
        <pc:spChg chg="add del mod">
          <ac:chgData name="yoon sunghwan" userId="3d627d4be8b80d9d" providerId="LiveId" clId="{8D99A7DB-CF89-9C4C-8879-B3C16A7E0A82}" dt="2022-07-31T13:54:39.133" v="330" actId="478"/>
          <ac:spMkLst>
            <pc:docMk/>
            <pc:sldMk cId="1227806787" sldId="277"/>
            <ac:spMk id="5" creationId="{1D8DCF38-AD48-51F3-805F-BBE58E3D0236}"/>
          </ac:spMkLst>
        </pc:spChg>
        <pc:picChg chg="add mod">
          <ac:chgData name="yoon sunghwan" userId="3d627d4be8b80d9d" providerId="LiveId" clId="{8D99A7DB-CF89-9C4C-8879-B3C16A7E0A82}" dt="2022-07-31T13:47:07.689" v="238" actId="1076"/>
          <ac:picMkLst>
            <pc:docMk/>
            <pc:sldMk cId="1227806787" sldId="277"/>
            <ac:picMk id="4" creationId="{69EC3F27-27E0-A0DB-EACC-B017AD77BFE2}"/>
          </ac:picMkLst>
        </pc:picChg>
        <pc:picChg chg="add mod">
          <ac:chgData name="yoon sunghwan" userId="3d627d4be8b80d9d" providerId="LiveId" clId="{8D99A7DB-CF89-9C4C-8879-B3C16A7E0A82}" dt="2022-07-31T13:54:57.037" v="333" actId="1076"/>
          <ac:picMkLst>
            <pc:docMk/>
            <pc:sldMk cId="1227806787" sldId="277"/>
            <ac:picMk id="6" creationId="{A69D7EE6-89D3-B93C-FD27-C5897B93A6E3}"/>
          </ac:picMkLst>
        </pc:picChg>
      </pc:sldChg>
      <pc:sldChg chg="addSp delSp modSp new mod modAnim">
        <pc:chgData name="yoon sunghwan" userId="3d627d4be8b80d9d" providerId="LiveId" clId="{8D99A7DB-CF89-9C4C-8879-B3C16A7E0A82}" dt="2022-07-31T17:20:21.367" v="4658" actId="20577"/>
        <pc:sldMkLst>
          <pc:docMk/>
          <pc:sldMk cId="366817619" sldId="278"/>
        </pc:sldMkLst>
        <pc:spChg chg="del">
          <ac:chgData name="yoon sunghwan" userId="3d627d4be8b80d9d" providerId="LiveId" clId="{8D99A7DB-CF89-9C4C-8879-B3C16A7E0A82}" dt="2022-07-31T13:51:12.644" v="240"/>
          <ac:spMkLst>
            <pc:docMk/>
            <pc:sldMk cId="366817619" sldId="278"/>
            <ac:spMk id="2" creationId="{1819CB50-909C-656F-E540-70E04D12F753}"/>
          </ac:spMkLst>
        </pc:spChg>
        <pc:spChg chg="mod">
          <ac:chgData name="yoon sunghwan" userId="3d627d4be8b80d9d" providerId="LiveId" clId="{8D99A7DB-CF89-9C4C-8879-B3C16A7E0A82}" dt="2022-07-31T17:20:21.367" v="4658" actId="20577"/>
          <ac:spMkLst>
            <pc:docMk/>
            <pc:sldMk cId="366817619" sldId="278"/>
            <ac:spMk id="3" creationId="{EB7CDEB6-C474-2645-55DC-31CAC15DD759}"/>
          </ac:spMkLst>
        </pc:spChg>
        <pc:spChg chg="add mod">
          <ac:chgData name="yoon sunghwan" userId="3d627d4be8b80d9d" providerId="LiveId" clId="{8D99A7DB-CF89-9C4C-8879-B3C16A7E0A82}" dt="2022-07-31T13:51:47.267" v="328" actId="20577"/>
          <ac:spMkLst>
            <pc:docMk/>
            <pc:sldMk cId="366817619" sldId="278"/>
            <ac:spMk id="5" creationId="{BA615EBA-9C36-42C1-20FF-44B34211E9FB}"/>
          </ac:spMkLst>
        </pc:spChg>
        <pc:picChg chg="add mod">
          <ac:chgData name="yoon sunghwan" userId="3d627d4be8b80d9d" providerId="LiveId" clId="{8D99A7DB-CF89-9C4C-8879-B3C16A7E0A82}" dt="2022-07-31T13:51:25.261" v="244" actId="1036"/>
          <ac:picMkLst>
            <pc:docMk/>
            <pc:sldMk cId="366817619" sldId="278"/>
            <ac:picMk id="4" creationId="{76EC5462-8299-40CB-0BFE-6E82649F7DD4}"/>
          </ac:picMkLst>
        </pc:picChg>
      </pc:sldChg>
      <pc:sldChg chg="new del">
        <pc:chgData name="yoon sunghwan" userId="3d627d4be8b80d9d" providerId="LiveId" clId="{8D99A7DB-CF89-9C4C-8879-B3C16A7E0A82}" dt="2022-07-31T13:44:55.807" v="39" actId="2696"/>
        <pc:sldMkLst>
          <pc:docMk/>
          <pc:sldMk cId="3704564917" sldId="278"/>
        </pc:sldMkLst>
      </pc:sldChg>
      <pc:sldChg chg="add del">
        <pc:chgData name="yoon sunghwan" userId="3d627d4be8b80d9d" providerId="LiveId" clId="{8D99A7DB-CF89-9C4C-8879-B3C16A7E0A82}" dt="2022-07-31T13:44:56.409" v="40" actId="2696"/>
        <pc:sldMkLst>
          <pc:docMk/>
          <pc:sldMk cId="1583910018" sldId="279"/>
        </pc:sldMkLst>
      </pc:sldChg>
      <pc:sldChg chg="addSp delSp modSp new mod">
        <pc:chgData name="yoon sunghwan" userId="3d627d4be8b80d9d" providerId="LiveId" clId="{8D99A7DB-CF89-9C4C-8879-B3C16A7E0A82}" dt="2022-07-31T16:07:40.374" v="755" actId="20577"/>
        <pc:sldMkLst>
          <pc:docMk/>
          <pc:sldMk cId="3902576042" sldId="279"/>
        </pc:sldMkLst>
        <pc:spChg chg="mod">
          <ac:chgData name="yoon sunghwan" userId="3d627d4be8b80d9d" providerId="LiveId" clId="{8D99A7DB-CF89-9C4C-8879-B3C16A7E0A82}" dt="2022-07-31T13:56:13.780" v="374" actId="15"/>
          <ac:spMkLst>
            <pc:docMk/>
            <pc:sldMk cId="3902576042" sldId="279"/>
            <ac:spMk id="2" creationId="{2EC4466E-74C1-454C-7E27-62A598360A49}"/>
          </ac:spMkLst>
        </pc:spChg>
        <pc:spChg chg="mod">
          <ac:chgData name="yoon sunghwan" userId="3d627d4be8b80d9d" providerId="LiveId" clId="{8D99A7DB-CF89-9C4C-8879-B3C16A7E0A82}" dt="2022-07-31T16:07:40.374" v="755" actId="20577"/>
          <ac:spMkLst>
            <pc:docMk/>
            <pc:sldMk cId="3902576042" sldId="279"/>
            <ac:spMk id="3" creationId="{E816829E-0236-A5A8-1ADD-807F2ED4DFF7}"/>
          </ac:spMkLst>
        </pc:spChg>
        <pc:picChg chg="add del mod">
          <ac:chgData name="yoon sunghwan" userId="3d627d4be8b80d9d" providerId="LiveId" clId="{8D99A7DB-CF89-9C4C-8879-B3C16A7E0A82}" dt="2022-07-31T13:56:21.514" v="379" actId="478"/>
          <ac:picMkLst>
            <pc:docMk/>
            <pc:sldMk cId="3902576042" sldId="279"/>
            <ac:picMk id="4" creationId="{AA7C9F03-68EA-A4E1-DD67-753D8867C78E}"/>
          </ac:picMkLst>
        </pc:picChg>
        <pc:picChg chg="add mod">
          <ac:chgData name="yoon sunghwan" userId="3d627d4be8b80d9d" providerId="LiveId" clId="{8D99A7DB-CF89-9C4C-8879-B3C16A7E0A82}" dt="2022-07-31T13:56:30.742" v="380" actId="1076"/>
          <ac:picMkLst>
            <pc:docMk/>
            <pc:sldMk cId="3902576042" sldId="279"/>
            <ac:picMk id="5" creationId="{D6DDDE27-4B26-9AE3-2FC5-1AC330B5866E}"/>
          </ac:picMkLst>
        </pc:picChg>
      </pc:sldChg>
      <pc:sldChg chg="addSp delSp modSp new mod ord">
        <pc:chgData name="yoon sunghwan" userId="3d627d4be8b80d9d" providerId="LiveId" clId="{8D99A7DB-CF89-9C4C-8879-B3C16A7E0A82}" dt="2022-07-31T16:35:32.812" v="2501" actId="20578"/>
        <pc:sldMkLst>
          <pc:docMk/>
          <pc:sldMk cId="738055282" sldId="280"/>
        </pc:sldMkLst>
        <pc:spChg chg="mod">
          <ac:chgData name="yoon sunghwan" userId="3d627d4be8b80d9d" providerId="LiveId" clId="{8D99A7DB-CF89-9C4C-8879-B3C16A7E0A82}" dt="2022-07-31T13:57:52.966" v="460" actId="20577"/>
          <ac:spMkLst>
            <pc:docMk/>
            <pc:sldMk cId="738055282" sldId="280"/>
            <ac:spMk id="2" creationId="{E0F4263D-6DDA-CC5D-16B0-82425932E66E}"/>
          </ac:spMkLst>
        </pc:spChg>
        <pc:spChg chg="mod">
          <ac:chgData name="yoon sunghwan" userId="3d627d4be8b80d9d" providerId="LiveId" clId="{8D99A7DB-CF89-9C4C-8879-B3C16A7E0A82}" dt="2022-07-31T16:11:26.504" v="1094" actId="20577"/>
          <ac:spMkLst>
            <pc:docMk/>
            <pc:sldMk cId="738055282" sldId="280"/>
            <ac:spMk id="3" creationId="{17CC6753-5F1F-BA98-18BA-4AF8559E0253}"/>
          </ac:spMkLst>
        </pc:spChg>
        <pc:spChg chg="add mod">
          <ac:chgData name="yoon sunghwan" userId="3d627d4be8b80d9d" providerId="LiveId" clId="{8D99A7DB-CF89-9C4C-8879-B3C16A7E0A82}" dt="2022-07-31T13:58:22.961" v="478" actId="1038"/>
          <ac:spMkLst>
            <pc:docMk/>
            <pc:sldMk cId="738055282" sldId="280"/>
            <ac:spMk id="6" creationId="{5BD94E75-A247-0BAA-6AE9-69137077AF95}"/>
          </ac:spMkLst>
        </pc:spChg>
        <pc:spChg chg="add mod">
          <ac:chgData name="yoon sunghwan" userId="3d627d4be8b80d9d" providerId="LiveId" clId="{8D99A7DB-CF89-9C4C-8879-B3C16A7E0A82}" dt="2022-07-31T16:10:34.004" v="1047" actId="1076"/>
          <ac:spMkLst>
            <pc:docMk/>
            <pc:sldMk cId="738055282" sldId="280"/>
            <ac:spMk id="7" creationId="{49639B51-FF82-1A47-E18B-6430CADABE4F}"/>
          </ac:spMkLst>
        </pc:spChg>
        <pc:picChg chg="add mod">
          <ac:chgData name="yoon sunghwan" userId="3d627d4be8b80d9d" providerId="LiveId" clId="{8D99A7DB-CF89-9C4C-8879-B3C16A7E0A82}" dt="2022-07-31T16:08:09.320" v="782" actId="1037"/>
          <ac:picMkLst>
            <pc:docMk/>
            <pc:sldMk cId="738055282" sldId="280"/>
            <ac:picMk id="4" creationId="{578B9218-4ADB-6B0C-E565-6D2180EB21C8}"/>
          </ac:picMkLst>
        </pc:picChg>
        <pc:picChg chg="add del mod">
          <ac:chgData name="yoon sunghwan" userId="3d627d4be8b80d9d" providerId="LiveId" clId="{8D99A7DB-CF89-9C4C-8879-B3C16A7E0A82}" dt="2022-07-31T13:57:55.355" v="461" actId="478"/>
          <ac:picMkLst>
            <pc:docMk/>
            <pc:sldMk cId="738055282" sldId="280"/>
            <ac:picMk id="1026" creationId="{1E31B30A-E083-F5F7-9915-4CCE32B94029}"/>
          </ac:picMkLst>
        </pc:picChg>
      </pc:sldChg>
      <pc:sldChg chg="addSp delSp modSp new mod ord">
        <pc:chgData name="yoon sunghwan" userId="3d627d4be8b80d9d" providerId="LiveId" clId="{8D99A7DB-CF89-9C4C-8879-B3C16A7E0A82}" dt="2022-07-31T16:35:40.951" v="2523" actId="20577"/>
        <pc:sldMkLst>
          <pc:docMk/>
          <pc:sldMk cId="2228704716" sldId="281"/>
        </pc:sldMkLst>
        <pc:spChg chg="mod">
          <ac:chgData name="yoon sunghwan" userId="3d627d4be8b80d9d" providerId="LiveId" clId="{8D99A7DB-CF89-9C4C-8879-B3C16A7E0A82}" dt="2022-07-31T15:58:34.310" v="676" actId="20577"/>
          <ac:spMkLst>
            <pc:docMk/>
            <pc:sldMk cId="2228704716" sldId="281"/>
            <ac:spMk id="2" creationId="{A3A277F5-4FD4-1129-4B16-BB7C499C11CF}"/>
          </ac:spMkLst>
        </pc:spChg>
        <pc:spChg chg="mod">
          <ac:chgData name="yoon sunghwan" userId="3d627d4be8b80d9d" providerId="LiveId" clId="{8D99A7DB-CF89-9C4C-8879-B3C16A7E0A82}" dt="2022-07-31T16:35:40.951" v="2523" actId="20577"/>
          <ac:spMkLst>
            <pc:docMk/>
            <pc:sldMk cId="2228704716" sldId="281"/>
            <ac:spMk id="3" creationId="{283317D1-DE33-9996-65B2-73AC20520458}"/>
          </ac:spMkLst>
        </pc:spChg>
        <pc:spChg chg="add del">
          <ac:chgData name="yoon sunghwan" userId="3d627d4be8b80d9d" providerId="LiveId" clId="{8D99A7DB-CF89-9C4C-8879-B3C16A7E0A82}" dt="2022-07-31T15:57:56.875" v="531" actId="478"/>
          <ac:spMkLst>
            <pc:docMk/>
            <pc:sldMk cId="2228704716" sldId="281"/>
            <ac:spMk id="5" creationId="{3F3819BF-EA89-D75E-D9C3-DCDD22C6D262}"/>
          </ac:spMkLst>
        </pc:spChg>
        <pc:picChg chg="add mod">
          <ac:chgData name="yoon sunghwan" userId="3d627d4be8b80d9d" providerId="LiveId" clId="{8D99A7DB-CF89-9C4C-8879-B3C16A7E0A82}" dt="2022-07-31T15:58:50.613" v="681" actId="1076"/>
          <ac:picMkLst>
            <pc:docMk/>
            <pc:sldMk cId="2228704716" sldId="281"/>
            <ac:picMk id="6" creationId="{0FE2811F-6941-68A3-BC4A-27D1924ED6DD}"/>
          </ac:picMkLst>
        </pc:picChg>
      </pc:sldChg>
      <pc:sldChg chg="addSp delSp modSp new mod ord">
        <pc:chgData name="yoon sunghwan" userId="3d627d4be8b80d9d" providerId="LiveId" clId="{8D99A7DB-CF89-9C4C-8879-B3C16A7E0A82}" dt="2022-07-31T16:57:15.978" v="3607" actId="20577"/>
        <pc:sldMkLst>
          <pc:docMk/>
          <pc:sldMk cId="3728526728" sldId="282"/>
        </pc:sldMkLst>
        <pc:spChg chg="mod">
          <ac:chgData name="yoon sunghwan" userId="3d627d4be8b80d9d" providerId="LiveId" clId="{8D99A7DB-CF89-9C4C-8879-B3C16A7E0A82}" dt="2022-07-31T16:57:15.978" v="3607" actId="20577"/>
          <ac:spMkLst>
            <pc:docMk/>
            <pc:sldMk cId="3728526728" sldId="282"/>
            <ac:spMk id="2" creationId="{52B99511-AA49-D86B-94D4-382800F086E4}"/>
          </ac:spMkLst>
        </pc:spChg>
        <pc:spChg chg="mod">
          <ac:chgData name="yoon sunghwan" userId="3d627d4be8b80d9d" providerId="LiveId" clId="{8D99A7DB-CF89-9C4C-8879-B3C16A7E0A82}" dt="2022-07-31T16:36:12.764" v="2602" actId="20577"/>
          <ac:spMkLst>
            <pc:docMk/>
            <pc:sldMk cId="3728526728" sldId="282"/>
            <ac:spMk id="3" creationId="{92B52CDE-3524-5D22-05E3-AB2F7BFBB2A8}"/>
          </ac:spMkLst>
        </pc:spChg>
        <pc:picChg chg="add mod">
          <ac:chgData name="yoon sunghwan" userId="3d627d4be8b80d9d" providerId="LiveId" clId="{8D99A7DB-CF89-9C4C-8879-B3C16A7E0A82}" dt="2022-07-31T16:56:03.792" v="3490" actId="1076"/>
          <ac:picMkLst>
            <pc:docMk/>
            <pc:sldMk cId="3728526728" sldId="282"/>
            <ac:picMk id="4" creationId="{9ECA1BD4-FAD5-775D-D7D7-CCDCEDC7B453}"/>
          </ac:picMkLst>
        </pc:picChg>
        <pc:picChg chg="add mod">
          <ac:chgData name="yoon sunghwan" userId="3d627d4be8b80d9d" providerId="LiveId" clId="{8D99A7DB-CF89-9C4C-8879-B3C16A7E0A82}" dt="2022-07-31T16:56:34.592" v="3555" actId="1076"/>
          <ac:picMkLst>
            <pc:docMk/>
            <pc:sldMk cId="3728526728" sldId="282"/>
            <ac:picMk id="5" creationId="{E34F8B5B-C482-9FF0-E435-0B7A5F6C6D03}"/>
          </ac:picMkLst>
        </pc:picChg>
        <pc:picChg chg="add del mod">
          <ac:chgData name="yoon sunghwan" userId="3d627d4be8b80d9d" providerId="LiveId" clId="{8D99A7DB-CF89-9C4C-8879-B3C16A7E0A82}" dt="2022-07-31T16:54:46.052" v="3325" actId="478"/>
          <ac:picMkLst>
            <pc:docMk/>
            <pc:sldMk cId="3728526728" sldId="282"/>
            <ac:picMk id="6" creationId="{D1FB4A4F-68B2-3C82-D25D-24951BEF8177}"/>
          </ac:picMkLst>
        </pc:picChg>
      </pc:sldChg>
      <pc:sldChg chg="addSp delSp modSp new mod">
        <pc:chgData name="yoon sunghwan" userId="3d627d4be8b80d9d" providerId="LiveId" clId="{8D99A7DB-CF89-9C4C-8879-B3C16A7E0A82}" dt="2022-07-31T17:08:03.614" v="4616" actId="20577"/>
        <pc:sldMkLst>
          <pc:docMk/>
          <pc:sldMk cId="2488912921" sldId="283"/>
        </pc:sldMkLst>
        <pc:spChg chg="mod">
          <ac:chgData name="yoon sunghwan" userId="3d627d4be8b80d9d" providerId="LiveId" clId="{8D99A7DB-CF89-9C4C-8879-B3C16A7E0A82}" dt="2022-07-31T16:15:55.929" v="1679" actId="20577"/>
          <ac:spMkLst>
            <pc:docMk/>
            <pc:sldMk cId="2488912921" sldId="283"/>
            <ac:spMk id="2" creationId="{CBE55242-DBC8-947B-70C7-972CB8889EA3}"/>
          </ac:spMkLst>
        </pc:spChg>
        <pc:spChg chg="mod">
          <ac:chgData name="yoon sunghwan" userId="3d627d4be8b80d9d" providerId="LiveId" clId="{8D99A7DB-CF89-9C4C-8879-B3C16A7E0A82}" dt="2022-07-31T17:08:03.614" v="4616" actId="20577"/>
          <ac:spMkLst>
            <pc:docMk/>
            <pc:sldMk cId="2488912921" sldId="283"/>
            <ac:spMk id="3" creationId="{13BBA34E-CA49-6990-FFCF-F074AF3AE465}"/>
          </ac:spMkLst>
        </pc:spChg>
        <pc:spChg chg="add del mod">
          <ac:chgData name="yoon sunghwan" userId="3d627d4be8b80d9d" providerId="LiveId" clId="{8D99A7DB-CF89-9C4C-8879-B3C16A7E0A82}" dt="2022-07-31T16:15:59.010" v="1681"/>
          <ac:spMkLst>
            <pc:docMk/>
            <pc:sldMk cId="2488912921" sldId="283"/>
            <ac:spMk id="4" creationId="{1AA35EAB-7CB2-355C-904E-E37F58C8BEF0}"/>
          </ac:spMkLst>
        </pc:spChg>
        <pc:picChg chg="add mod">
          <ac:chgData name="yoon sunghwan" userId="3d627d4be8b80d9d" providerId="LiveId" clId="{8D99A7DB-CF89-9C4C-8879-B3C16A7E0A82}" dt="2022-07-31T16:15:14.614" v="1441" actId="1035"/>
          <ac:picMkLst>
            <pc:docMk/>
            <pc:sldMk cId="2488912921" sldId="283"/>
            <ac:picMk id="5" creationId="{99A5E2A8-B4CF-CD7C-71A2-A5366A147262}"/>
          </ac:picMkLst>
        </pc:picChg>
      </pc:sldChg>
      <pc:sldChg chg="addSp modSp new mod ord">
        <pc:chgData name="yoon sunghwan" userId="3d627d4be8b80d9d" providerId="LiveId" clId="{8D99A7DB-CF89-9C4C-8879-B3C16A7E0A82}" dt="2022-07-31T16:36:02.232" v="2575" actId="20577"/>
        <pc:sldMkLst>
          <pc:docMk/>
          <pc:sldMk cId="3317388820" sldId="284"/>
        </pc:sldMkLst>
        <pc:spChg chg="mod">
          <ac:chgData name="yoon sunghwan" userId="3d627d4be8b80d9d" providerId="LiveId" clId="{8D99A7DB-CF89-9C4C-8879-B3C16A7E0A82}" dt="2022-07-31T16:25:02.234" v="2170" actId="790"/>
          <ac:spMkLst>
            <pc:docMk/>
            <pc:sldMk cId="3317388820" sldId="284"/>
            <ac:spMk id="2" creationId="{5FE5A08C-025A-F340-9325-27DF0FA179D9}"/>
          </ac:spMkLst>
        </pc:spChg>
        <pc:spChg chg="mod">
          <ac:chgData name="yoon sunghwan" userId="3d627d4be8b80d9d" providerId="LiveId" clId="{8D99A7DB-CF89-9C4C-8879-B3C16A7E0A82}" dt="2022-07-31T16:36:02.232" v="2575" actId="20577"/>
          <ac:spMkLst>
            <pc:docMk/>
            <pc:sldMk cId="3317388820" sldId="284"/>
            <ac:spMk id="3" creationId="{2658B6EE-30A5-6532-8BB6-84FB568D4A7E}"/>
          </ac:spMkLst>
        </pc:spChg>
        <pc:picChg chg="add mod">
          <ac:chgData name="yoon sunghwan" userId="3d627d4be8b80d9d" providerId="LiveId" clId="{8D99A7DB-CF89-9C4C-8879-B3C16A7E0A82}" dt="2022-07-31T16:23:42.241" v="2093" actId="1038"/>
          <ac:picMkLst>
            <pc:docMk/>
            <pc:sldMk cId="3317388820" sldId="284"/>
            <ac:picMk id="4" creationId="{AF2EA7C4-628A-52FC-57AC-209426703B6C}"/>
          </ac:picMkLst>
        </pc:picChg>
        <pc:picChg chg="add mod">
          <ac:chgData name="yoon sunghwan" userId="3d627d4be8b80d9d" providerId="LiveId" clId="{8D99A7DB-CF89-9C4C-8879-B3C16A7E0A82}" dt="2022-07-31T16:23:29.732" v="2084" actId="14100"/>
          <ac:picMkLst>
            <pc:docMk/>
            <pc:sldMk cId="3317388820" sldId="284"/>
            <ac:picMk id="5" creationId="{BE575CC3-92F2-4BCC-1485-6846B9626159}"/>
          </ac:picMkLst>
        </pc:picChg>
      </pc:sldChg>
      <pc:sldChg chg="addSp modSp new mod ord">
        <pc:chgData name="yoon sunghwan" userId="3d627d4be8b80d9d" providerId="LiveId" clId="{8D99A7DB-CF89-9C4C-8879-B3C16A7E0A82}" dt="2022-07-31T16:36:29.370" v="2603" actId="20578"/>
        <pc:sldMkLst>
          <pc:docMk/>
          <pc:sldMk cId="3380711860" sldId="285"/>
        </pc:sldMkLst>
        <pc:spChg chg="mod">
          <ac:chgData name="yoon sunghwan" userId="3d627d4be8b80d9d" providerId="LiveId" clId="{8D99A7DB-CF89-9C4C-8879-B3C16A7E0A82}" dt="2022-07-31T16:26:31.963" v="2196" actId="207"/>
          <ac:spMkLst>
            <pc:docMk/>
            <pc:sldMk cId="3380711860" sldId="285"/>
            <ac:spMk id="2" creationId="{FFDBDBA8-C6BE-98B3-3E06-930580D7BEF3}"/>
          </ac:spMkLst>
        </pc:spChg>
        <pc:spChg chg="mod">
          <ac:chgData name="yoon sunghwan" userId="3d627d4be8b80d9d" providerId="LiveId" clId="{8D99A7DB-CF89-9C4C-8879-B3C16A7E0A82}" dt="2022-07-31T16:35:47.258" v="2549" actId="20577"/>
          <ac:spMkLst>
            <pc:docMk/>
            <pc:sldMk cId="3380711860" sldId="285"/>
            <ac:spMk id="3" creationId="{E0CDCE44-F2B5-3DD6-E1C2-C9F8DC179306}"/>
          </ac:spMkLst>
        </pc:spChg>
        <pc:picChg chg="add mod">
          <ac:chgData name="yoon sunghwan" userId="3d627d4be8b80d9d" providerId="LiveId" clId="{8D99A7DB-CF89-9C4C-8879-B3C16A7E0A82}" dt="2022-07-31T16:25:56.785" v="2193" actId="1076"/>
          <ac:picMkLst>
            <pc:docMk/>
            <pc:sldMk cId="3380711860" sldId="285"/>
            <ac:picMk id="4" creationId="{9879D205-F830-A574-B5FB-F76AFFB64BF2}"/>
          </ac:picMkLst>
        </pc:picChg>
        <pc:picChg chg="add mod">
          <ac:chgData name="yoon sunghwan" userId="3d627d4be8b80d9d" providerId="LiveId" clId="{8D99A7DB-CF89-9C4C-8879-B3C16A7E0A82}" dt="2022-07-31T16:25:59.054" v="2194" actId="571"/>
          <ac:picMkLst>
            <pc:docMk/>
            <pc:sldMk cId="3380711860" sldId="285"/>
            <ac:picMk id="5" creationId="{AF1269E0-0407-5528-83CB-B44668557267}"/>
          </ac:picMkLst>
        </pc:picChg>
      </pc:sldChg>
      <pc:sldChg chg="modSp new del mod">
        <pc:chgData name="yoon sunghwan" userId="3d627d4be8b80d9d" providerId="LiveId" clId="{8D99A7DB-CF89-9C4C-8879-B3C16A7E0A82}" dt="2022-07-31T17:19:56.060" v="4617" actId="2696"/>
        <pc:sldMkLst>
          <pc:docMk/>
          <pc:sldMk cId="1285639062" sldId="286"/>
        </pc:sldMkLst>
        <pc:spChg chg="mod">
          <ac:chgData name="yoon sunghwan" userId="3d627d4be8b80d9d" providerId="LiveId" clId="{8D99A7DB-CF89-9C4C-8879-B3C16A7E0A82}" dt="2022-07-31T16:33:16.550" v="2497" actId="20577"/>
          <ac:spMkLst>
            <pc:docMk/>
            <pc:sldMk cId="1285639062" sldId="286"/>
            <ac:spMk id="2" creationId="{67352A5F-7646-792B-178F-231DEA5E2F20}"/>
          </ac:spMkLst>
        </pc:spChg>
        <pc:spChg chg="mod">
          <ac:chgData name="yoon sunghwan" userId="3d627d4be8b80d9d" providerId="LiveId" clId="{8D99A7DB-CF89-9C4C-8879-B3C16A7E0A82}" dt="2022-07-31T16:32:41.910" v="2447" actId="20577"/>
          <ac:spMkLst>
            <pc:docMk/>
            <pc:sldMk cId="1285639062" sldId="286"/>
            <ac:spMk id="3" creationId="{4CD8C063-89DD-7BDF-CDB3-7DBDF9F2F1BC}"/>
          </ac:spMkLst>
        </pc:spChg>
      </pc:sldChg>
      <pc:sldChg chg="addSp modSp new mod">
        <pc:chgData name="yoon sunghwan" userId="3d627d4be8b80d9d" providerId="LiveId" clId="{8D99A7DB-CF89-9C4C-8879-B3C16A7E0A82}" dt="2022-07-31T16:53:57.171" v="3320" actId="20577"/>
        <pc:sldMkLst>
          <pc:docMk/>
          <pc:sldMk cId="2418340190" sldId="287"/>
        </pc:sldMkLst>
        <pc:spChg chg="mod">
          <ac:chgData name="yoon sunghwan" userId="3d627d4be8b80d9d" providerId="LiveId" clId="{8D99A7DB-CF89-9C4C-8879-B3C16A7E0A82}" dt="2022-07-31T16:53:57.171" v="3320" actId="20577"/>
          <ac:spMkLst>
            <pc:docMk/>
            <pc:sldMk cId="2418340190" sldId="287"/>
            <ac:spMk id="2" creationId="{46D995D1-F77E-CC84-4B48-B7EDA5F14452}"/>
          </ac:spMkLst>
        </pc:spChg>
        <pc:spChg chg="mod">
          <ac:chgData name="yoon sunghwan" userId="3d627d4be8b80d9d" providerId="LiveId" clId="{8D99A7DB-CF89-9C4C-8879-B3C16A7E0A82}" dt="2022-07-31T16:36:50.460" v="2620" actId="20577"/>
          <ac:spMkLst>
            <pc:docMk/>
            <pc:sldMk cId="2418340190" sldId="287"/>
            <ac:spMk id="3" creationId="{8B837031-7729-3294-955B-EDB365774F6C}"/>
          </ac:spMkLst>
        </pc:spChg>
        <pc:picChg chg="add mod">
          <ac:chgData name="yoon sunghwan" userId="3d627d4be8b80d9d" providerId="LiveId" clId="{8D99A7DB-CF89-9C4C-8879-B3C16A7E0A82}" dt="2022-07-31T16:52:05.052" v="3225" actId="1035"/>
          <ac:picMkLst>
            <pc:docMk/>
            <pc:sldMk cId="2418340190" sldId="287"/>
            <ac:picMk id="4" creationId="{FBD0E094-ADEA-08DE-3E1E-331E698D7FD4}"/>
          </ac:picMkLst>
        </pc:picChg>
      </pc:sldChg>
      <pc:sldChg chg="addSp modSp new mod">
        <pc:chgData name="yoon sunghwan" userId="3d627d4be8b80d9d" providerId="LiveId" clId="{8D99A7DB-CF89-9C4C-8879-B3C16A7E0A82}" dt="2022-07-31T17:07:04.570" v="4596" actId="1035"/>
        <pc:sldMkLst>
          <pc:docMk/>
          <pc:sldMk cId="3035893848" sldId="288"/>
        </pc:sldMkLst>
        <pc:spChg chg="mod">
          <ac:chgData name="yoon sunghwan" userId="3d627d4be8b80d9d" providerId="LiveId" clId="{8D99A7DB-CF89-9C4C-8879-B3C16A7E0A82}" dt="2022-07-31T17:06:59.972" v="4592" actId="20577"/>
          <ac:spMkLst>
            <pc:docMk/>
            <pc:sldMk cId="3035893848" sldId="288"/>
            <ac:spMk id="2" creationId="{19515C56-0395-A287-F0E7-759F463E11FA}"/>
          </ac:spMkLst>
        </pc:spChg>
        <pc:spChg chg="mod">
          <ac:chgData name="yoon sunghwan" userId="3d627d4be8b80d9d" providerId="LiveId" clId="{8D99A7DB-CF89-9C4C-8879-B3C16A7E0A82}" dt="2022-07-31T16:58:01.827" v="3628" actId="20577"/>
          <ac:spMkLst>
            <pc:docMk/>
            <pc:sldMk cId="3035893848" sldId="288"/>
            <ac:spMk id="3" creationId="{027F0DE9-4642-FABD-9622-37E279B29008}"/>
          </ac:spMkLst>
        </pc:spChg>
        <pc:graphicFrameChg chg="add mod">
          <ac:chgData name="yoon sunghwan" userId="3d627d4be8b80d9d" providerId="LiveId" clId="{8D99A7DB-CF89-9C4C-8879-B3C16A7E0A82}" dt="2022-07-31T17:07:04.570" v="4596" actId="1035"/>
          <ac:graphicFrameMkLst>
            <pc:docMk/>
            <pc:sldMk cId="3035893848" sldId="288"/>
            <ac:graphicFrameMk id="4" creationId="{1D6DD34F-F124-D173-AB59-90797EA072FA}"/>
          </ac:graphicFrameMkLst>
        </pc:graphicFrameChg>
      </pc:sldChg>
      <pc:sldChg chg="addSp modSp new mod">
        <pc:chgData name="yoon sunghwan" userId="3d627d4be8b80d9d" providerId="LiveId" clId="{8D99A7DB-CF89-9C4C-8879-B3C16A7E0A82}" dt="2022-07-31T17:31:30.277" v="5108" actId="20577"/>
        <pc:sldMkLst>
          <pc:docMk/>
          <pc:sldMk cId="1607099614" sldId="289"/>
        </pc:sldMkLst>
        <pc:spChg chg="mod">
          <ac:chgData name="yoon sunghwan" userId="3d627d4be8b80d9d" providerId="LiveId" clId="{8D99A7DB-CF89-9C4C-8879-B3C16A7E0A82}" dt="2022-07-31T17:30:11.183" v="4987" actId="14100"/>
          <ac:spMkLst>
            <pc:docMk/>
            <pc:sldMk cId="1607099614" sldId="289"/>
            <ac:spMk id="2" creationId="{B456ACDD-869E-EA11-9AD3-296B34F21E0D}"/>
          </ac:spMkLst>
        </pc:spChg>
        <pc:spChg chg="mod">
          <ac:chgData name="yoon sunghwan" userId="3d627d4be8b80d9d" providerId="LiveId" clId="{8D99A7DB-CF89-9C4C-8879-B3C16A7E0A82}" dt="2022-07-31T17:21:10.257" v="4749" actId="20577"/>
          <ac:spMkLst>
            <pc:docMk/>
            <pc:sldMk cId="1607099614" sldId="289"/>
            <ac:spMk id="3" creationId="{643EEBF9-6E11-E4E9-EBDD-FCA254C59E76}"/>
          </ac:spMkLst>
        </pc:spChg>
        <pc:spChg chg="add mod">
          <ac:chgData name="yoon sunghwan" userId="3d627d4be8b80d9d" providerId="LiveId" clId="{8D99A7DB-CF89-9C4C-8879-B3C16A7E0A82}" dt="2022-07-31T17:31:30.277" v="5108" actId="20577"/>
          <ac:spMkLst>
            <pc:docMk/>
            <pc:sldMk cId="1607099614" sldId="289"/>
            <ac:spMk id="4" creationId="{A5F1E9F5-0667-CE2B-5F48-C66033F60A7C}"/>
          </ac:spMkLst>
        </pc:spChg>
      </pc:sldChg>
      <pc:sldChg chg="addSp delSp modSp new del mod">
        <pc:chgData name="yoon sunghwan" userId="3d627d4be8b80d9d" providerId="LiveId" clId="{8D99A7DB-CF89-9C4C-8879-B3C16A7E0A82}" dt="2022-07-31T17:07:10.393" v="4597" actId="2696"/>
        <pc:sldMkLst>
          <pc:docMk/>
          <pc:sldMk cId="3964342968" sldId="289"/>
        </pc:sldMkLst>
        <pc:spChg chg="del">
          <ac:chgData name="yoon sunghwan" userId="3d627d4be8b80d9d" providerId="LiveId" clId="{8D99A7DB-CF89-9C4C-8879-B3C16A7E0A82}" dt="2022-07-31T17:02:14.278" v="4145" actId="3680"/>
          <ac:spMkLst>
            <pc:docMk/>
            <pc:sldMk cId="3964342968" sldId="289"/>
            <ac:spMk id="2" creationId="{9C87FF41-9E9F-037F-89C2-2C816B97A721}"/>
          </ac:spMkLst>
        </pc:spChg>
        <pc:spChg chg="mod">
          <ac:chgData name="yoon sunghwan" userId="3d627d4be8b80d9d" providerId="LiveId" clId="{8D99A7DB-CF89-9C4C-8879-B3C16A7E0A82}" dt="2022-07-31T17:01:36.613" v="4144" actId="20577"/>
          <ac:spMkLst>
            <pc:docMk/>
            <pc:sldMk cId="3964342968" sldId="289"/>
            <ac:spMk id="3" creationId="{C4FC0CFF-DE48-C180-99D9-1166D7706C27}"/>
          </ac:spMkLst>
        </pc:spChg>
        <pc:graphicFrameChg chg="add mod ord modGraphic">
          <ac:chgData name="yoon sunghwan" userId="3d627d4be8b80d9d" providerId="LiveId" clId="{8D99A7DB-CF89-9C4C-8879-B3C16A7E0A82}" dt="2022-07-31T17:06:03.021" v="4500" actId="2084"/>
          <ac:graphicFrameMkLst>
            <pc:docMk/>
            <pc:sldMk cId="3964342968" sldId="289"/>
            <ac:graphicFrameMk id="4" creationId="{76F67C4D-75CE-74C3-6067-0FBD540FD2D3}"/>
          </ac:graphicFrameMkLst>
        </pc:graphicFrameChg>
      </pc:sldChg>
    </pc:docChg>
  </pc:docChgLst>
  <pc:docChgLst>
    <pc:chgData name="yoon sunghwan" userId="3d627d4be8b80d9d" providerId="Windows Live" clId="Web-{D977FBF9-28B9-4C7A-96D2-B532011433F8}"/>
    <pc:docChg chg="addSld modSld">
      <pc:chgData name="yoon sunghwan" userId="3d627d4be8b80d9d" providerId="Windows Live" clId="Web-{D977FBF9-28B9-4C7A-96D2-B532011433F8}" dt="2022-07-31T13:24:02.324" v="23" actId="20577"/>
      <pc:docMkLst>
        <pc:docMk/>
      </pc:docMkLst>
      <pc:sldChg chg="modSp">
        <pc:chgData name="yoon sunghwan" userId="3d627d4be8b80d9d" providerId="Windows Live" clId="Web-{D977FBF9-28B9-4C7A-96D2-B532011433F8}" dt="2022-07-31T13:24:02.324" v="23" actId="20577"/>
        <pc:sldMkLst>
          <pc:docMk/>
          <pc:sldMk cId="1210856604" sldId="276"/>
        </pc:sldMkLst>
        <pc:spChg chg="mod">
          <ac:chgData name="yoon sunghwan" userId="3d627d4be8b80d9d" providerId="Windows Live" clId="Web-{D977FBF9-28B9-4C7A-96D2-B532011433F8}" dt="2022-07-31T13:18:46.596" v="21" actId="20577"/>
          <ac:spMkLst>
            <pc:docMk/>
            <pc:sldMk cId="1210856604" sldId="276"/>
            <ac:spMk id="4" creationId="{3CE9868A-1B95-447C-85D7-97014485D92A}"/>
          </ac:spMkLst>
        </pc:spChg>
        <pc:spChg chg="mod">
          <ac:chgData name="yoon sunghwan" userId="3d627d4be8b80d9d" providerId="Windows Live" clId="Web-{D977FBF9-28B9-4C7A-96D2-B532011433F8}" dt="2022-07-31T13:24:02.324" v="23" actId="20577"/>
          <ac:spMkLst>
            <pc:docMk/>
            <pc:sldMk cId="1210856604" sldId="276"/>
            <ac:spMk id="5" creationId="{751EB322-75D7-4E45-B438-62D5EE6EBC46}"/>
          </ac:spMkLst>
        </pc:spChg>
      </pc:sldChg>
      <pc:sldChg chg="new">
        <pc:chgData name="yoon sunghwan" userId="3d627d4be8b80d9d" providerId="Windows Live" clId="Web-{D977FBF9-28B9-4C7A-96D2-B532011433F8}" dt="2022-07-31T13:23:50.449" v="22"/>
        <pc:sldMkLst>
          <pc:docMk/>
          <pc:sldMk cId="1227806787" sldId="277"/>
        </pc:sldMkLst>
      </pc:sldChg>
    </pc:docChg>
  </pc:docChgLst>
  <pc:docChgLst>
    <pc:chgData name="yoon sunghwan" userId="3d627d4be8b80d9d" providerId="LiveId" clId="{B2E98BF2-5C81-446D-90A2-DC1755F5C7FA}"/>
    <pc:docChg chg="modSld">
      <pc:chgData name="yoon sunghwan" userId="3d627d4be8b80d9d" providerId="LiveId" clId="{B2E98BF2-5C81-446D-90A2-DC1755F5C7FA}" dt="2022-08-09T13:46:40.240" v="1" actId="20577"/>
      <pc:docMkLst>
        <pc:docMk/>
      </pc:docMkLst>
      <pc:sldChg chg="modSp mod">
        <pc:chgData name="yoon sunghwan" userId="3d627d4be8b80d9d" providerId="LiveId" clId="{B2E98BF2-5C81-446D-90A2-DC1755F5C7FA}" dt="2022-08-09T13:46:40.240" v="1" actId="20577"/>
        <pc:sldMkLst>
          <pc:docMk/>
          <pc:sldMk cId="1210856604" sldId="276"/>
        </pc:sldMkLst>
        <pc:spChg chg="mod">
          <ac:chgData name="yoon sunghwan" userId="3d627d4be8b80d9d" providerId="LiveId" clId="{B2E98BF2-5C81-446D-90A2-DC1755F5C7FA}" dt="2022-08-09T13:46:40.240" v="1" actId="20577"/>
          <ac:spMkLst>
            <pc:docMk/>
            <pc:sldMk cId="1210856604" sldId="276"/>
            <ac:spMk id="4" creationId="{3CE9868A-1B95-447C-85D7-97014485D9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704784"/>
            <a:ext cx="8420100" cy="1084261"/>
          </a:xfrm>
        </p:spPr>
        <p:txBody>
          <a:bodyPr>
            <a:normAutofit/>
          </a:bodyPr>
          <a:lstStyle>
            <a:lvl1pPr marL="0" marR="0" indent="0" algn="ctr" defTabSz="91439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61823" y="3789363"/>
            <a:ext cx="6982354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39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50544" y="6226205"/>
            <a:ext cx="7603198" cy="18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4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799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34A5A8-14EF-4164-A28E-2D096FA0A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00" y="1750745"/>
            <a:ext cx="1692000" cy="8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7341280" y="6525344"/>
            <a:ext cx="244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28BA161-9055-46A2-A4C7-2C17120E2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6300503"/>
            <a:ext cx="2128161" cy="4821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5770" y="849643"/>
            <a:ext cx="8915400" cy="5170968"/>
          </a:xfrm>
        </p:spPr>
        <p:txBody>
          <a:bodyPr/>
          <a:lstStyle>
            <a:lvl1pPr marL="209549" indent="-209549" algn="l" defTabSz="806445">
              <a:lnSpc>
                <a:spcPct val="140000"/>
              </a:lnSpc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/>
            </a:lvl1pPr>
            <a:lvl2pPr marL="388936" indent="-160337" algn="l" defTabSz="806445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/>
            </a:lvl2pPr>
            <a:lvl3pPr>
              <a:defRPr sz="1600"/>
            </a:lvl3pPr>
          </a:lstStyle>
          <a:p>
            <a:pPr>
              <a:buClr>
                <a:schemeClr val="tx2">
                  <a:lumMod val="75000"/>
                </a:schemeClr>
              </a:buClr>
            </a:pPr>
            <a:r>
              <a:rPr lang="ko-KR" altLang="en-US" sz="1400" dirty="0"/>
              <a:t>마스터 텍스트 스타일을 편집합니다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맑은고딕</a:t>
            </a:r>
            <a:r>
              <a:rPr lang="ko-KR" altLang="en-US" sz="1400" dirty="0"/>
              <a:t> </a:t>
            </a:r>
            <a:r>
              <a:rPr lang="en-US" altLang="ko-KR" sz="1400" dirty="0"/>
              <a:t>14pt)</a:t>
            </a:r>
            <a:endParaRPr lang="ko-KR" altLang="en-US" sz="1400" dirty="0"/>
          </a:p>
          <a:p>
            <a:pPr lvl="1">
              <a:buClrTx/>
            </a:pPr>
            <a:r>
              <a:rPr lang="ko-KR" altLang="en-US" sz="1200" dirty="0"/>
              <a:t>둘째 수준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맑은고딕</a:t>
            </a:r>
            <a:r>
              <a:rPr lang="ko-KR" altLang="en-US" sz="1200" dirty="0"/>
              <a:t> </a:t>
            </a:r>
            <a:r>
              <a:rPr lang="en-US" altLang="ko-KR" sz="1200" dirty="0"/>
              <a:t>12pt)</a:t>
            </a:r>
          </a:p>
          <a:p>
            <a:pPr marL="228599" lvl="1" indent="0">
              <a:buClrTx/>
              <a:buNone/>
            </a:pPr>
            <a:r>
              <a:rPr lang="en-US" altLang="ko-KR" sz="1100" b="0" dirty="0"/>
              <a:t>   - </a:t>
            </a:r>
            <a:r>
              <a:rPr lang="ko-KR" altLang="en-US" sz="1100" b="0" dirty="0"/>
              <a:t>내용을 입력해주세요 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맑은고딕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11pt)</a:t>
            </a:r>
            <a:endParaRPr lang="ko-KR" altLang="en-US" sz="1100" b="0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990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4114" y="252161"/>
            <a:ext cx="7444968" cy="428628"/>
          </a:xfrm>
        </p:spPr>
        <p:txBody>
          <a:bodyPr>
            <a:noAutofit/>
          </a:bodyPr>
          <a:lstStyle>
            <a:lvl1pPr algn="l">
              <a:defRPr lang="ko-KR" altLang="en-US" sz="2200" dirty="0"/>
            </a:lvl1pPr>
          </a:lstStyle>
          <a:p>
            <a:r>
              <a:rPr lang="ko-KR" altLang="en-US" sz="2000" dirty="0">
                <a:solidFill>
                  <a:prstClr val="black"/>
                </a:solidFill>
                <a:latin typeface="+mj-lt"/>
                <a:ea typeface="+mn-ea"/>
                <a:cs typeface="Arial" charset="0"/>
              </a:rPr>
              <a:t>제목을 입력해주세요 </a:t>
            </a:r>
            <a:r>
              <a:rPr lang="en-US" altLang="ko-KR" sz="2000" dirty="0">
                <a:solidFill>
                  <a:prstClr val="black"/>
                </a:solidFill>
                <a:latin typeface="+mj-lt"/>
                <a:ea typeface="+mn-ea"/>
                <a:cs typeface="Arial" charset="0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+mj-lt"/>
                <a:ea typeface="+mn-ea"/>
                <a:cs typeface="Arial" charset="0"/>
              </a:rPr>
              <a:t>맑은고딕</a:t>
            </a:r>
            <a:r>
              <a:rPr lang="ko-KR" altLang="en-US" sz="2000" dirty="0">
                <a:solidFill>
                  <a:prstClr val="black"/>
                </a:solidFill>
                <a:latin typeface="+mj-lt"/>
                <a:ea typeface="+mn-ea"/>
                <a:cs typeface="Arial" charset="0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+mj-lt"/>
                <a:ea typeface="+mn-ea"/>
                <a:cs typeface="Arial" charset="0"/>
              </a:rPr>
              <a:t>20pt)</a:t>
            </a:r>
            <a:endParaRPr lang="ko-KR" altLang="en-US" sz="2200" dirty="0">
              <a:latin typeface="+mj-lt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42494" y="692696"/>
            <a:ext cx="9421989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5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9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9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92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8" indent="-34289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qr6B5PeaD4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E9868A-1B95-447C-85D7-97014485D92A}"/>
              </a:ext>
            </a:extLst>
          </p:cNvPr>
          <p:cNvSpPr txBox="1">
            <a:spLocks/>
          </p:cNvSpPr>
          <p:nvPr/>
        </p:nvSpPr>
        <p:spPr bwMode="auto">
          <a:xfrm>
            <a:off x="745814" y="2564905"/>
            <a:ext cx="8420100" cy="13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Arial"/>
                <a:ea typeface="맑은 고딕"/>
                <a:cs typeface="Arial"/>
              </a:rPr>
              <a:t>00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0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.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Orientation</a:t>
            </a:r>
            <a:endParaRPr lang="ko-KR" altLang="en-US" dirty="0" err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51EB322-75D7-4E45-B438-62D5EE6EBC46}"/>
              </a:ext>
            </a:extLst>
          </p:cNvPr>
          <p:cNvSpPr txBox="1">
            <a:spLocks/>
          </p:cNvSpPr>
          <p:nvPr/>
        </p:nvSpPr>
        <p:spPr bwMode="auto">
          <a:xfrm>
            <a:off x="1496616" y="3861048"/>
            <a:ext cx="6934200" cy="9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95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pPr defTabSz="914395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2022. 8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515C56-0395-A287-F0E7-759F463E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지도</a:t>
            </a:r>
            <a:r>
              <a:rPr kumimoji="1" lang="ko-KR" altLang="en-US" dirty="0"/>
              <a:t> 학습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레이블의 쌍</a:t>
            </a:r>
            <a:r>
              <a:rPr kumimoji="1" lang="en-US" altLang="ko-KR" dirty="0"/>
              <a:t>)</a:t>
            </a:r>
            <a:r>
              <a:rPr kumimoji="1" lang="ko-KR" altLang="en-US" dirty="0"/>
              <a:t> 로 학습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</a:t>
            </a:r>
            <a:r>
              <a:rPr kumimoji="1" lang="ko-KR" altLang="en-US" dirty="0"/>
              <a:t>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회귀 등</a:t>
            </a:r>
            <a:endParaRPr kumimoji="1" lang="en-US" altLang="ko-KR" dirty="0"/>
          </a:p>
          <a:p>
            <a:r>
              <a:rPr kumimoji="1" lang="ko-KR" altLang="en-US" dirty="0"/>
              <a:t>비지도 학습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레이블 없는 데이터로 학습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</a:t>
            </a:r>
            <a:r>
              <a:rPr kumimoji="1" lang="ko-KR" altLang="en-US" dirty="0"/>
              <a:t>군집화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분포추정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Semi</a:t>
            </a:r>
            <a:r>
              <a:rPr kumimoji="1" lang="ko-KR" altLang="en-US" dirty="0"/>
              <a:t> 지도 학습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강화학습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7F0DE9-4642-FABD-9622-37E279B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6DD34F-F124-D173-AB59-90797EA07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36624"/>
              </p:ext>
            </p:extLst>
          </p:nvPr>
        </p:nvGraphicFramePr>
        <p:xfrm>
          <a:off x="1892659" y="3068960"/>
          <a:ext cx="6120681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08311">
                  <a:extLst>
                    <a:ext uri="{9D8B030D-6E8A-4147-A177-3AD203B41FA5}">
                      <a16:colId xmlns:a16="http://schemas.microsoft.com/office/drawing/2014/main" val="13561347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8131846"/>
                    </a:ext>
                  </a:extLst>
                </a:gridCol>
                <a:gridCol w="2880322">
                  <a:extLst>
                    <a:ext uri="{9D8B030D-6E8A-4147-A177-3AD203B41FA5}">
                      <a16:colId xmlns:a16="http://schemas.microsoft.com/office/drawing/2014/main" val="29053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지도</a:t>
                      </a:r>
                      <a:r>
                        <a:rPr lang="ko-KR" altLang="en-US" dirty="0"/>
                        <a:t> 학습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(Supervised </a:t>
                      </a:r>
                      <a:r>
                        <a:rPr lang="en-US" altLang="ko-KR" dirty="0" err="1"/>
                        <a:t>Learing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비지도 학습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(Unsupervised Learning)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42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K-</a:t>
                      </a:r>
                      <a:r>
                        <a:rPr lang="ko-KR" altLang="en-US" dirty="0"/>
                        <a:t>최근접 이웃 알고리즘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K-</a:t>
                      </a:r>
                      <a:r>
                        <a:rPr lang="ko-KR" altLang="en-US" dirty="0"/>
                        <a:t>평균 클러스터링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293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선형</a:t>
                      </a:r>
                      <a:r>
                        <a:rPr lang="ko-KR" altLang="en-US" dirty="0"/>
                        <a:t> 회귀 분석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계층</a:t>
                      </a:r>
                      <a:r>
                        <a:rPr lang="ko-KR" altLang="en-US" dirty="0"/>
                        <a:t> 클러스터링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95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로지스틱</a:t>
                      </a:r>
                      <a:r>
                        <a:rPr lang="ko-KR" altLang="en-US" dirty="0"/>
                        <a:t> 회귀 분석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DBSCAN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481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나이브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베이즈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가우시안</a:t>
                      </a:r>
                      <a:r>
                        <a:rPr lang="ko-KR" altLang="en-US" dirty="0"/>
                        <a:t> 혼합 행렬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427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의사</a:t>
                      </a:r>
                      <a:r>
                        <a:rPr lang="ko-KR" altLang="en-US" dirty="0"/>
                        <a:t> 결정 나무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주성분</a:t>
                      </a:r>
                      <a:r>
                        <a:rPr lang="ko-KR" altLang="en-US" dirty="0"/>
                        <a:t> 분석</a:t>
                      </a:r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79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서포트</a:t>
                      </a:r>
                      <a:r>
                        <a:rPr lang="ko-KR" altLang="en-US" dirty="0"/>
                        <a:t> 벡터 머신</a:t>
                      </a:r>
                      <a:endParaRPr lang="ko-Kore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162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9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E55242-DBC8-947B-70C7-972CB888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딥러닝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신경망</a:t>
            </a:r>
            <a:r>
              <a:rPr kumimoji="1" lang="en-US" altLang="ko-KR" dirty="0"/>
              <a:t>(Neural Network)</a:t>
            </a:r>
            <a:r>
              <a:rPr kumimoji="1" lang="ko-KR" altLang="en-US" dirty="0"/>
              <a:t> 구조를 기반으로 학습하는 방법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인간의 뉴런 구조를 본떠 만든 인공 뉴런을 이용 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비선형적 특징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인공 뉴런을 다양한 방식으로 </a:t>
            </a:r>
            <a:r>
              <a:rPr kumimoji="1" lang="ko-KR" altLang="en-US" dirty="0" err="1"/>
              <a:t>구조화하여</a:t>
            </a:r>
            <a:r>
              <a:rPr kumimoji="1" lang="ko-KR" altLang="en-US" dirty="0"/>
              <a:t> 모델 구축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복잡한 구조를 가지고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훈련 시 많은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</a:t>
            </a:r>
            <a:r>
              <a:rPr kumimoji="1" lang="ko-KR" altLang="en-US" dirty="0" err="1"/>
              <a:t>계산량</a:t>
            </a:r>
            <a:r>
              <a:rPr kumimoji="1" lang="ko-KR" altLang="en-US" dirty="0"/>
              <a:t> 필요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BBA34E-CA49-6990-FFCF-F074AF3A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딥러닝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5E2A8-B4CF-CD7C-71A2-A5366A14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3068960"/>
            <a:ext cx="6141194" cy="21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56ACDD-869E-EA11-9AD3-296B34F2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849643"/>
            <a:ext cx="2779038" cy="5170968"/>
          </a:xfrm>
        </p:spPr>
        <p:txBody>
          <a:bodyPr/>
          <a:lstStyle/>
          <a:p>
            <a:r>
              <a:rPr kumimoji="1" lang="ko-Kore-KR" altLang="en-US" dirty="0"/>
              <a:t>우리가</a:t>
            </a:r>
            <a:r>
              <a:rPr kumimoji="1" lang="ko-KR" altLang="en-US" dirty="0"/>
              <a:t> 공부할 순서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베이지안 추론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K-</a:t>
            </a:r>
            <a:r>
              <a:rPr kumimoji="1" lang="ko-KR" altLang="en-US" dirty="0" err="1"/>
              <a:t>최근접이웃</a:t>
            </a:r>
            <a:r>
              <a:rPr kumimoji="1" lang="ko-KR" altLang="en-US" dirty="0"/>
              <a:t> 분류기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선형 판별 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군집화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가우시안</a:t>
            </a:r>
            <a:r>
              <a:rPr kumimoji="1" lang="ko-KR" altLang="en-US" dirty="0"/>
              <a:t> 혼합모델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SVM</a:t>
            </a:r>
          </a:p>
          <a:p>
            <a:pPr lvl="1"/>
            <a:r>
              <a:rPr kumimoji="1" lang="en-US" altLang="ko-KR" dirty="0"/>
              <a:t>CNN</a:t>
            </a:r>
          </a:p>
          <a:p>
            <a:pPr lvl="1"/>
            <a:r>
              <a:rPr kumimoji="1" lang="en-US" altLang="ko-KR" dirty="0"/>
              <a:t>RNN</a:t>
            </a:r>
          </a:p>
          <a:p>
            <a:pPr lvl="1"/>
            <a:r>
              <a:rPr kumimoji="1" lang="en-US" altLang="ko-KR" dirty="0"/>
              <a:t>LSTM</a:t>
            </a:r>
          </a:p>
          <a:p>
            <a:pPr lvl="1"/>
            <a:r>
              <a:rPr kumimoji="1" lang="en-US" altLang="ko-KR" dirty="0"/>
              <a:t>GAN</a:t>
            </a:r>
          </a:p>
          <a:p>
            <a:pPr lvl="1"/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3EEBF9-6E11-E4E9-EBDD-FCA254C5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스터디 범위</a:t>
            </a:r>
            <a:endParaRPr kumimoji="1" lang="ko-Kore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A5F1E9F5-0667-CE2B-5F48-C66033F60A7C}"/>
              </a:ext>
            </a:extLst>
          </p:cNvPr>
          <p:cNvSpPr txBox="1">
            <a:spLocks/>
          </p:cNvSpPr>
          <p:nvPr/>
        </p:nvSpPr>
        <p:spPr bwMode="auto">
          <a:xfrm>
            <a:off x="3296816" y="849643"/>
            <a:ext cx="6064354" cy="517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49" indent="-209549" algn="l" defTabSz="806445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6" indent="-160337" algn="l" defTabSz="806445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dirty="0"/>
              <a:t>1. </a:t>
            </a:r>
            <a:r>
              <a:rPr lang="en-US" altLang="ko-KR" dirty="0"/>
              <a:t>Octave (MATLAB)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머신러닝</a:t>
            </a:r>
            <a:r>
              <a:rPr lang="ko-KR" altLang="en-US" dirty="0"/>
              <a:t> 기초 알고리즘 학습</a:t>
            </a:r>
            <a:endParaRPr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베이지안 추론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K-</a:t>
            </a:r>
            <a:r>
              <a:rPr kumimoji="1" lang="ko-KR" altLang="en-US" dirty="0" err="1"/>
              <a:t>최근접이웃</a:t>
            </a:r>
            <a:r>
              <a:rPr kumimoji="1" lang="ko-KR" altLang="en-US" dirty="0"/>
              <a:t> 분류기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선형 판별 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군집화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가우시안</a:t>
            </a:r>
            <a:r>
              <a:rPr kumimoji="1" lang="ko-KR" altLang="en-US" dirty="0"/>
              <a:t> 혼합모델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SVM</a:t>
            </a:r>
          </a:p>
          <a:p>
            <a:pPr lvl="1"/>
            <a:r>
              <a:rPr kumimoji="1" lang="en-US" altLang="ko-KR" dirty="0"/>
              <a:t>CNN</a:t>
            </a:r>
          </a:p>
          <a:p>
            <a:pPr lvl="1"/>
            <a:r>
              <a:rPr kumimoji="1" lang="en-US" altLang="ko-KR" dirty="0"/>
              <a:t>RNN</a:t>
            </a:r>
          </a:p>
          <a:p>
            <a:pPr lvl="1"/>
            <a:r>
              <a:rPr kumimoji="1" lang="en-US" altLang="ko-KR" dirty="0"/>
              <a:t>LSTM</a:t>
            </a:r>
          </a:p>
          <a:p>
            <a:pPr lvl="1"/>
            <a:r>
              <a:rPr kumimoji="1" lang="en-US" altLang="ko-KR" dirty="0"/>
              <a:t>GAN</a:t>
            </a:r>
          </a:p>
          <a:p>
            <a:pPr lvl="1"/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709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온라인 미디어 3" descr="Amazon Go 한글자막">
            <a:hlinkClick r:id="" action="ppaction://media"/>
            <a:extLst>
              <a:ext uri="{FF2B5EF4-FFF2-40B4-BE49-F238E27FC236}">
                <a16:creationId xmlns:a16="http://schemas.microsoft.com/office/drawing/2014/main" id="{76EC5462-8299-40CB-0BFE-6E82649F7D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8544" y="1355551"/>
            <a:ext cx="8512944" cy="480975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7CDEB6-C474-2645-55DC-31CAC15D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스터디 개요</a:t>
            </a:r>
            <a:endParaRPr kumimoji="1" lang="ko-Kore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BA615EBA-9C36-42C1-20FF-44B34211E9FB}"/>
              </a:ext>
            </a:extLst>
          </p:cNvPr>
          <p:cNvSpPr txBox="1">
            <a:spLocks/>
          </p:cNvSpPr>
          <p:nvPr/>
        </p:nvSpPr>
        <p:spPr bwMode="auto">
          <a:xfrm>
            <a:off x="445770" y="849643"/>
            <a:ext cx="8915400" cy="517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49" indent="-209549" algn="l" defTabSz="806445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6" indent="-160337" algn="l" defTabSz="806445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Amazon Go</a:t>
            </a:r>
          </a:p>
          <a:p>
            <a:pPr lvl="1"/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2C7F8D-8BF6-0650-04F9-0D789175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(AI, Artificial Intelligence)</a:t>
            </a:r>
          </a:p>
          <a:p>
            <a:pPr lvl="1"/>
            <a:r>
              <a:rPr lang="ko-KR" altLang="en-US" dirty="0"/>
              <a:t>인간의 지능을 인공적으로 구현하는 기술을 바탕으로 만들어진 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FAB3EF-B2FE-7A48-1272-0701C3E1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인공지능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C3F27-27E0-A0DB-EACC-B017AD77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28800"/>
            <a:ext cx="8382000" cy="214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9D7EE6-89D3-B93C-FD27-C5897B93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823500"/>
            <a:ext cx="6406232" cy="2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C4466E-74C1-454C-7E27-62A59836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인공지능의 역사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6829E-0236-A5A8-1ADD-807F2ED4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인공지능 개요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DDE27-4B26-9AE3-2FC5-1AC330B5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6" y="1332217"/>
            <a:ext cx="8059507" cy="48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F4263D-6DDA-CC5D-16B0-82425932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인공지능</a:t>
            </a:r>
            <a:r>
              <a:rPr kumimoji="1" lang="ko-KR" altLang="en-US" dirty="0"/>
              <a:t> 기술 간 관계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CC6753-5F1F-BA98-18BA-4AF8559E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인공지능 개요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8B9218-4ADB-6B0C-E565-6D2180EB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44824"/>
            <a:ext cx="4559548" cy="37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94E75-A247-0BAA-6AE9-69137077AF95}"/>
              </a:ext>
            </a:extLst>
          </p:cNvPr>
          <p:cNvSpPr txBox="1"/>
          <p:nvPr/>
        </p:nvSpPr>
        <p:spPr>
          <a:xfrm>
            <a:off x="438130" y="6047710"/>
            <a:ext cx="8763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dirty="0">
                <a:effectLst/>
                <a:latin typeface="CIDFont+F1"/>
              </a:rPr>
              <a:t>https://</a:t>
            </a:r>
            <a:r>
              <a:rPr lang="en" altLang="ko-Kore-KR" sz="1050" dirty="0" err="1">
                <a:effectLst/>
                <a:latin typeface="CIDFont+F1"/>
              </a:rPr>
              <a:t>medium.com</a:t>
            </a:r>
            <a:r>
              <a:rPr lang="en" altLang="ko-Kore-KR" sz="1050" dirty="0">
                <a:effectLst/>
                <a:latin typeface="CIDFont+F1"/>
              </a:rPr>
              <a:t>/ai-in-plain-</a:t>
            </a:r>
            <a:r>
              <a:rPr lang="en" altLang="ko-Kore-KR" sz="1050" dirty="0" err="1">
                <a:effectLst/>
                <a:latin typeface="CIDFont+F1"/>
              </a:rPr>
              <a:t>english</a:t>
            </a:r>
            <a:r>
              <a:rPr lang="en" altLang="ko-Kore-KR" sz="1050" dirty="0">
                <a:effectLst/>
                <a:latin typeface="CIDFont+F1"/>
              </a:rPr>
              <a:t>/data-science-vs-artificial-intelligence-vs-machine-learning-vs-deep-learning-50d3718d51e5 </a:t>
            </a:r>
            <a:endParaRPr lang="en" altLang="ko-Kore-KR" sz="105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39B51-FF82-1A47-E18B-6430CADABE4F}"/>
              </a:ext>
            </a:extLst>
          </p:cNvPr>
          <p:cNvSpPr txBox="1"/>
          <p:nvPr/>
        </p:nvSpPr>
        <p:spPr>
          <a:xfrm>
            <a:off x="5259596" y="1839469"/>
            <a:ext cx="371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초기 </a:t>
            </a:r>
            <a:r>
              <a:rPr kumimoji="1" lang="en-US" altLang="ko-KR" sz="1400" dirty="0"/>
              <a:t>AI</a:t>
            </a:r>
            <a:r>
              <a:rPr lang="ko-KR" altLang="en-US" sz="1400" dirty="0"/>
              <a:t>는 직접 코딩하는</a:t>
            </a:r>
            <a:endParaRPr kumimoji="1" lang="en-US" altLang="ko-Kore-KR" sz="1400" dirty="0"/>
          </a:p>
          <a:p>
            <a:r>
              <a:rPr kumimoji="1" lang="ko-Kore-KR" altLang="en-US" sz="1400" dirty="0"/>
              <a:t>지식</a:t>
            </a:r>
            <a:r>
              <a:rPr kumimoji="1" lang="ko-KR" altLang="en-US" sz="1400" dirty="0"/>
              <a:t> 기반</a:t>
            </a:r>
            <a:r>
              <a:rPr kumimoji="1" lang="en-US" altLang="ko-KR" sz="1400" dirty="0"/>
              <a:t>(knowledge base)</a:t>
            </a:r>
          </a:p>
          <a:p>
            <a:r>
              <a:rPr kumimoji="1" lang="ko-KR" altLang="en-US" sz="1400" dirty="0"/>
              <a:t>규칙 기반</a:t>
            </a:r>
            <a:r>
              <a:rPr kumimoji="1" lang="en-US" altLang="ko-KR" sz="1400" dirty="0"/>
              <a:t>(rule base)</a:t>
            </a:r>
          </a:p>
          <a:p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.</a:t>
            </a:r>
          </a:p>
          <a:p>
            <a:endParaRPr lang="en-US" altLang="ko-Kore-KR" sz="1400" dirty="0"/>
          </a:p>
          <a:p>
            <a:r>
              <a:rPr kumimoji="1" lang="ko-KR" altLang="en-US" sz="1400" dirty="0"/>
              <a:t>주로 반복적인 업무를 수행하는 사무 자동화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805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A277F5-4FD4-1129-4B16-BB7C499C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머신러닝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데이터로부터 학습하여 실행할 수 있도록 하는 알고리즘 분야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Arthur Samuel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317D1-DE33-9996-65B2-73AC2052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2811F-6941-68A3-BC4A-27D1924E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8" y="1988840"/>
            <a:ext cx="7912124" cy="34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E5A08C-025A-F340-9325-27DF0FA1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영상에서 개와 고양이를 분류 </a:t>
            </a:r>
            <a:r>
              <a:rPr kumimoji="1" lang="en-US" altLang="ko-KR" dirty="0"/>
              <a:t>(classification)</a:t>
            </a:r>
            <a:r>
              <a:rPr kumimoji="1" lang="ko-KR" altLang="en-US" dirty="0"/>
              <a:t> 하라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ko-KR" altLang="en-US" dirty="0"/>
              <a:t>전통적 </a:t>
            </a:r>
            <a:r>
              <a:rPr kumimoji="1" lang="en-US" altLang="ko-KR" dirty="0"/>
              <a:t>rule base </a:t>
            </a:r>
            <a:r>
              <a:rPr kumimoji="1" lang="ko-KR" altLang="en-US" dirty="0"/>
              <a:t>접근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If ( </a:t>
            </a:r>
            <a:r>
              <a:rPr kumimoji="1" lang="ko-KR" altLang="en-US" dirty="0"/>
              <a:t>주둥이 돌출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긴 꼬리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늘어진 귀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dirty="0"/>
              <a:t>then 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If ( </a:t>
            </a:r>
            <a:r>
              <a:rPr kumimoji="1" lang="ko-KR" altLang="en-US" dirty="0"/>
              <a:t>짧은 주둥이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삼각형 귀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dirty="0"/>
              <a:t>then </a:t>
            </a:r>
            <a:r>
              <a:rPr kumimoji="1" lang="ko-KR" altLang="en-US" dirty="0"/>
              <a:t>고양이</a:t>
            </a: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58B6EE-30A5-6532-8BB6-84FB568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EA7C4-628A-52FC-57AC-20942670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14" y="1506109"/>
            <a:ext cx="5544666" cy="1202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575CC3-92F2-4BCC-1485-6846B962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60" y="3429000"/>
            <a:ext cx="4891170" cy="28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DBDBA8-C6BE-98B3-3E06-930580D7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If </a:t>
            </a:r>
            <a:r>
              <a:rPr kumimoji="1" lang="en-US" altLang="ko-Kore-KR" dirty="0"/>
              <a:t>( </a:t>
            </a:r>
            <a:r>
              <a:rPr kumimoji="1" lang="ko-KR" altLang="en-US" dirty="0"/>
              <a:t>주둥이 돌출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긴 꼬리 </a:t>
            </a:r>
            <a:r>
              <a:rPr kumimoji="1" lang="en-US" altLang="ko-KR" dirty="0"/>
              <a:t>and </a:t>
            </a:r>
            <a:r>
              <a:rPr kumimoji="1" lang="ko-KR" altLang="en-US" strike="sngStrike" dirty="0">
                <a:solidFill>
                  <a:srgbClr val="FF0000"/>
                </a:solidFill>
              </a:rPr>
              <a:t>늘어진 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dirty="0"/>
              <a:t>then 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If ( </a:t>
            </a:r>
            <a:r>
              <a:rPr kumimoji="1" lang="ko-KR" altLang="en-US" dirty="0"/>
              <a:t>짧은 주둥이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삼각형 귀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dirty="0"/>
              <a:t>then </a:t>
            </a:r>
            <a:r>
              <a:rPr kumimoji="1" lang="ko-KR" altLang="en-US" dirty="0"/>
              <a:t>고양이</a:t>
            </a:r>
            <a:endParaRPr kumimoji="1" lang="en-US" altLang="ko-Kore-KR" dirty="0"/>
          </a:p>
          <a:p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DCE44-F2B5-3DD6-E1C2-C9F8DC17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79D205-F830-A574-B5FB-F76AFFB6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29" y="2996952"/>
            <a:ext cx="6154142" cy="3275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1269E0-0407-5528-83CB-B4466855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29" y="2887547"/>
            <a:ext cx="6154142" cy="32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D995D1-F77E-CC84-4B48-B7EDA5F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en-US" altLang="ko-Kore-KR" dirty="0"/>
              <a:t>(model): </a:t>
            </a:r>
            <a:r>
              <a:rPr kumimoji="1" lang="ko-KR" altLang="en-US" dirty="0"/>
              <a:t>학습의 대상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 데이터를 처리하여 결과를 반환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알고리즘</a:t>
            </a:r>
            <a:endParaRPr kumimoji="1" lang="en-US" altLang="ko-KR" dirty="0"/>
          </a:p>
          <a:p>
            <a:r>
              <a:rPr kumimoji="1" lang="ko-KR" altLang="en-US" dirty="0"/>
              <a:t>트레이닝 데이터 집합</a:t>
            </a:r>
            <a:r>
              <a:rPr kumimoji="1" lang="en-US" altLang="ko-KR" dirty="0"/>
              <a:t>(training set):</a:t>
            </a:r>
            <a:r>
              <a:rPr kumimoji="1" lang="ko-KR" altLang="en-US" dirty="0"/>
              <a:t> 훈련 데이터 집합</a:t>
            </a:r>
            <a:endParaRPr kumimoji="1" lang="en-US" altLang="ko-KR" dirty="0"/>
          </a:p>
          <a:p>
            <a:r>
              <a:rPr kumimoji="1" lang="ko-KR" altLang="en-US" dirty="0"/>
              <a:t>테스트 데이터 집합</a:t>
            </a:r>
            <a:r>
              <a:rPr kumimoji="1" lang="en-US" altLang="ko-KR" dirty="0"/>
              <a:t>(test set):</a:t>
            </a:r>
            <a:r>
              <a:rPr kumimoji="1" lang="ko-KR" altLang="en-US" dirty="0"/>
              <a:t> 모델 평가를 위한 데이터 셋</a:t>
            </a:r>
            <a:endParaRPr kumimoji="1" lang="en-US" altLang="ko-KR" dirty="0"/>
          </a:p>
          <a:p>
            <a:r>
              <a:rPr kumimoji="1" lang="ko-KR" altLang="en-US" dirty="0"/>
              <a:t>손실 함수</a:t>
            </a:r>
            <a:r>
              <a:rPr kumimoji="1" lang="en-US" altLang="ko-KR" dirty="0"/>
              <a:t>(loss function): </a:t>
            </a:r>
            <a:r>
              <a:rPr kumimoji="1" lang="ko-KR" altLang="en-US" dirty="0" err="1"/>
              <a:t>머신러닝을</a:t>
            </a:r>
            <a:r>
              <a:rPr kumimoji="1" lang="ko-KR" altLang="en-US" dirty="0"/>
              <a:t> 통해 생성한 모델이 실제와 얼마나 값의 차이가 나는지 확인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학습 과정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837031-7729-3294-955B-EDB36577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0E094-ADEA-08DE-3E1E-331E698D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3717032"/>
            <a:ext cx="8265368" cy="16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B99511-AA49-D86B-94D4-382800F0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사람이 직접 분류하여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을 붙인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학습 진행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강아지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고양이 분류 </a:t>
            </a:r>
            <a:r>
              <a:rPr kumimoji="1" lang="en-US" altLang="ko-KR" dirty="0"/>
              <a:t>model (</a:t>
            </a:r>
            <a:r>
              <a:rPr kumimoji="1" lang="ko-KR" altLang="en-US" dirty="0"/>
              <a:t>알고리즘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생성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marL="228599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B52CDE-3524-5D22-05E3-AB2F7BFB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A1BD4-FAD5-775D-D7D7-CCDCEDC7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12" y="1772816"/>
            <a:ext cx="6755358" cy="3083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4F8B5B-C482-9FF0-E435-0B7A5F6C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4005064"/>
            <a:ext cx="3528194" cy="24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2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438</Words>
  <Application>Microsoft Office PowerPoint</Application>
  <PresentationFormat>A4 용지(210x297mm)</PresentationFormat>
  <Paragraphs>99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CIDFont+F1</vt:lpstr>
      <vt:lpstr>굴림</vt:lpstr>
      <vt:lpstr>맑은 고딕</vt:lpstr>
      <vt:lpstr>Arial</vt:lpstr>
      <vt:lpstr>Univers</vt:lpstr>
      <vt:lpstr>Wingdings</vt:lpstr>
      <vt:lpstr>Office 테마</vt:lpstr>
      <vt:lpstr>PowerPoint 프레젠테이션</vt:lpstr>
      <vt:lpstr>1. 인공지능 개요</vt:lpstr>
      <vt:lpstr>1. 인공지능 개요</vt:lpstr>
      <vt:lpstr>1. 인공지능 개요</vt:lpstr>
      <vt:lpstr>2. 머신러닝</vt:lpstr>
      <vt:lpstr>2. 머신러닝</vt:lpstr>
      <vt:lpstr>2. 머신러닝</vt:lpstr>
      <vt:lpstr>2. 머신러닝</vt:lpstr>
      <vt:lpstr>2. 머신러닝</vt:lpstr>
      <vt:lpstr>2. 머신러닝</vt:lpstr>
      <vt:lpstr>3. 딥러닝</vt:lpstr>
      <vt:lpstr>4. 스터디 범위</vt:lpstr>
      <vt:lpstr>4. 스터디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윤성환(YOON SH - 출입플랫폼개발팀)</cp:lastModifiedBy>
  <cp:revision>548</cp:revision>
  <cp:lastPrinted>2020-02-11T08:39:04Z</cp:lastPrinted>
  <dcterms:created xsi:type="dcterms:W3CDTF">2010-10-05T00:44:07Z</dcterms:created>
  <dcterms:modified xsi:type="dcterms:W3CDTF">2022-08-09T13:46:44Z</dcterms:modified>
</cp:coreProperties>
</file>