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</p:presentation>
</file>

<file path=ppt/_rels/presentation.xml.rels><?xml version="1.0" encoding="UTF-8" standalone="yes"?>
<Relationships xmlns="http://schemas.openxmlformats.org/package/2006/relationships"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cust">
  <p:cSld>
    <p:spTree>
      <p:nvGrpSpPr>
        <p:cNvPr id="1" name=""/>
        <p:cNvGrpSpPr/>
        <p:nvPr/>
      </p:nvGrpSpPr>
      <p:grpSpPr/>
      <p:sp>
        <p:nvSpPr>
          <p:cNvPr id="2" name=""/>
          <p:cNvSpPr/>
          <p:nvPr>
            <p:ph type="title"/>
          </p:nvPr>
        </p:nvSpPr>
        <p:spPr/>
        <p:txBody>
          <a:bodyPr/>
          <a:p>
            <a:endParaRPr lang="ko-KR"/>
          </a:p>
        </p:txBody>
      </p:sp>
      <p:sp>
        <p:nvSpPr>
          <p:cNvPr id="3" name=""/>
          <p:cNvSpPr/>
          <p:nvPr>
            <p:ph type="body" idx="1"/>
          </p:nvPr>
        </p:nvSpPr>
        <p:spPr/>
        <p:txBody>
          <a:bodyPr/>
          <a:p>
            <a:endParaRPr lang="ko-KR"/>
          </a:p>
        </p:txBody>
      </p:sp>
      <p:sp>
        <p:nvSpPr>
          <p:cNvPr id="4" name=""/>
          <p:cNvSpPr/>
          <p:nvPr>
            <p:ph type="ftr" idx="2"/>
          </p:nvPr>
        </p:nvSpPr>
        <p:spPr/>
        <p:txBody>
          <a:bodyPr/>
          <a:p>
            <a:endParaRPr lang="ko-KR"/>
          </a:p>
        </p:txBody>
      </p:sp>
    </p:spTree>
  </p:cSld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"/>
          <p:cNvSpPr/>
          <p:nvPr>
            <p:ph type="title"/>
          </p:nvPr>
        </p:nvSpPr>
        <p:spPr>
          <a:xfrm>
            <a:off x="0" y="0"/>
            <a:ext cx="0" cy="0"/>
          </a:xfrm>
          <a:prstGeom prst="rect"/>
          <a:scene3d>
            <a:camera prst="orthographicFront">
              <a:rot lat="5400000" lon="0" rev="0"/>
            </a:camera>
            <a:lightRig rig="threePt" dir="t"/>
          </a:scene3d>
        </p:spPr>
        <p:txBody>
          <a:bodyPr/>
          <a:p>
            <a:endParaRPr lang="ko-KR"/>
          </a:p>
        </p:txBody>
      </p:sp>
      <p:sp>
        <p:nvSpPr>
          <p:cNvPr id="3" name=""/>
          <p:cNvSpPr/>
          <p:nvPr>
            <p:ph type="body" idx="1"/>
          </p:nvPr>
        </p:nvSpPr>
        <p:spPr>
          <a:xfrm>
            <a:off x="0" y="0"/>
            <a:ext cx="9144000" cy="6858000"/>
          </a:xfrm>
          <a:prstGeom prst="rect"/>
        </p:spPr>
        <p:txBody>
          <a:bodyPr lIns="360000" tIns="540000" rIns="360000" bIns="540000" anchor="t"/>
          <a:p>
            <a:endParaRPr lang="ko-KR"/>
          </a:p>
        </p:txBody>
      </p:sp>
      <p:sp>
        <p:nvSpPr>
          <p:cNvPr id="4" name=""/>
          <p:cNvSpPr/>
          <p:nvPr>
            <p:ph type="ftr" idx="2"/>
          </p:nvPr>
        </p:nvSpPr>
        <p:spPr>
          <a:xfrm>
            <a:off x="0" y="6323816"/>
            <a:ext cx="9144000" cy="463846"/>
          </a:xfrm>
          <a:prstGeom prst="rect"/>
        </p:spPr>
        <p:txBody>
          <a:bodyPr lIns="90000" tIns="46800" rIns="90000" bIns="46800" anchor="b"/>
          <a:lstStyle>
            <a:lvl1pPr algn="r">
              <a:defRPr sz="2400">
                <a:solidFill>
                  <a:schemeClr val="tx2"/>
                </a:solidFill>
              </a:defRPr>
            </a:lvl1pPr>
          </a:lstStyle>
          <a:p>
            <a:endParaRPr lang="ko-K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eaLnBrk="1" latinLnBrk="1" hangingPunct="1"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just" defTabSz="91440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</p:bodyStyle>
    <p:otherStyle>
      <a:defPPr>
        <a:defRPr lang="ko-KR"/>
      </a:defPPr>
      <a:lvl1pPr algn="l" defTabSz="91440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"/>
          <p:cNvSpPr/>
          <p:nvPr>
            <p:ph type="title"/>
          </p:nvPr>
        </p:nvSpPr>
        <p:spPr/>
        <p:txBody>
          <a:bodyPr/>
          <a:p>
            <a:r>
              <a:rPr lang="ko-KR"/>
              <a:t>[TITLE: ][CHAP::][PARA]</a:t>
            </a:r>
          </a:p>
        </p:txBody>
      </p:sp>
      <p:sp>
        <p:nvSpPr>
          <p:cNvPr id="3" name=""/>
          <p:cNvSpPr/>
          <p:nvPr>
            <p:ph type="body" idx="1"/>
          </p:nvPr>
        </p:nvSpPr>
        <p:spPr/>
        <p:txBody>
          <a:bodyPr/>
          <a:p>
            <a:r>
              <a:rPr lang="ko-KR"/>
              <a:t>[STITLE:[CHAP::]][PARA]. [BODY]</a:t>
            </a:r>
          </a:p>
        </p:txBody>
      </p:sp>
      <p:sp>
        <p:nvSpPr>
          <p:cNvPr id="4" name=""/>
          <p:cNvSpPr/>
          <p:nvPr>
            <p:ph type="ftr" idx="2"/>
          </p:nvPr>
        </p:nvSpPr>
        <p:spPr/>
        <p:txBody>
          <a:bodyPr/>
          <a:p>
            <a:r>
              <a:rPr lang="ko-KR"/>
              <a:t>[TITLE: [CHAP:장]]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