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60" r:id="rId6"/>
    <p:sldId id="267" r:id="rId7"/>
    <p:sldId id="268" r:id="rId8"/>
    <p:sldId id="269" r:id="rId9"/>
    <p:sldId id="261" r:id="rId10"/>
    <p:sldId id="270" r:id="rId11"/>
    <p:sldId id="262" r:id="rId12"/>
    <p:sldId id="264" r:id="rId13"/>
    <p:sldId id="266" r:id="rId14"/>
    <p:sldId id="265" r:id="rId1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02" autoAdjust="0"/>
    <p:restoredTop sz="94660"/>
  </p:normalViewPr>
  <p:slideViewPr>
    <p:cSldViewPr>
      <p:cViewPr varScale="1">
        <p:scale>
          <a:sx n="107" d="100"/>
          <a:sy n="107" d="100"/>
        </p:scale>
        <p:origin x="-121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2B208-B4B4-4E35-BE28-DCDCC28A620A}" type="datetimeFigureOut">
              <a:rPr lang="ko-KR" altLang="en-US" smtClean="0"/>
              <a:t>2013-06-10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1745C-2581-47B1-9164-7008B77D2D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7688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2B208-B4B4-4E35-BE28-DCDCC28A620A}" type="datetimeFigureOut">
              <a:rPr lang="ko-KR" altLang="en-US" smtClean="0"/>
              <a:t>2013-06-10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1745C-2581-47B1-9164-7008B77D2D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3985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2B208-B4B4-4E35-BE28-DCDCC28A620A}" type="datetimeFigureOut">
              <a:rPr lang="ko-KR" altLang="en-US" smtClean="0"/>
              <a:t>2013-06-10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1745C-2581-47B1-9164-7008B77D2D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8664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2B208-B4B4-4E35-BE28-DCDCC28A620A}" type="datetimeFigureOut">
              <a:rPr lang="ko-KR" altLang="en-US" smtClean="0"/>
              <a:t>2013-06-10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1745C-2581-47B1-9164-7008B77D2D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1058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2B208-B4B4-4E35-BE28-DCDCC28A620A}" type="datetimeFigureOut">
              <a:rPr lang="ko-KR" altLang="en-US" smtClean="0"/>
              <a:t>2013-06-10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1745C-2581-47B1-9164-7008B77D2D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1474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2B208-B4B4-4E35-BE28-DCDCC28A620A}" type="datetimeFigureOut">
              <a:rPr lang="ko-KR" altLang="en-US" smtClean="0"/>
              <a:t>2013-06-10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1745C-2581-47B1-9164-7008B77D2D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6794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2B208-B4B4-4E35-BE28-DCDCC28A620A}" type="datetimeFigureOut">
              <a:rPr lang="ko-KR" altLang="en-US" smtClean="0"/>
              <a:t>2013-06-10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1745C-2581-47B1-9164-7008B77D2D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5887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2B208-B4B4-4E35-BE28-DCDCC28A620A}" type="datetimeFigureOut">
              <a:rPr lang="ko-KR" altLang="en-US" smtClean="0"/>
              <a:t>2013-06-10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1745C-2581-47B1-9164-7008B77D2D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0049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2B208-B4B4-4E35-BE28-DCDCC28A620A}" type="datetimeFigureOut">
              <a:rPr lang="ko-KR" altLang="en-US" smtClean="0"/>
              <a:t>2013-06-10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1745C-2581-47B1-9164-7008B77D2D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112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2B208-B4B4-4E35-BE28-DCDCC28A620A}" type="datetimeFigureOut">
              <a:rPr lang="ko-KR" altLang="en-US" smtClean="0"/>
              <a:t>2013-06-10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1745C-2581-47B1-9164-7008B77D2D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943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2B208-B4B4-4E35-BE28-DCDCC28A620A}" type="datetimeFigureOut">
              <a:rPr lang="ko-KR" altLang="en-US" smtClean="0"/>
              <a:t>2013-06-10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1745C-2581-47B1-9164-7008B77D2D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5924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A2B208-B4B4-4E35-BE28-DCDCC28A620A}" type="datetimeFigureOut">
              <a:rPr lang="ko-KR" altLang="en-US" smtClean="0"/>
              <a:t>2013-06-10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11745C-2581-47B1-9164-7008B77D2D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7452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1475656" y="1340768"/>
            <a:ext cx="5112568" cy="3672408"/>
          </a:xfrm>
          <a:prstGeom prst="roundRect">
            <a:avLst/>
          </a:prstGeom>
          <a:noFill/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perspectiveFront" fov="2700000">
              <a:rot lat="19086000" lon="19067999" rev="3108000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1907704" y="1772816"/>
            <a:ext cx="4248472" cy="280831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4925">
            <a:noFill/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perspectiveFront" fov="2700000">
              <a:rot lat="19086000" lon="19067999" rev="3108000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9770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타원 11"/>
          <p:cNvSpPr/>
          <p:nvPr/>
        </p:nvSpPr>
        <p:spPr>
          <a:xfrm>
            <a:off x="1691188" y="603682"/>
            <a:ext cx="5273590" cy="527359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/>
          <p:cNvSpPr/>
          <p:nvPr/>
        </p:nvSpPr>
        <p:spPr>
          <a:xfrm>
            <a:off x="1767846" y="673808"/>
            <a:ext cx="5127298" cy="5127298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3323208" y="1700809"/>
            <a:ext cx="2015232" cy="2986602"/>
            <a:chOff x="1546646" y="1078269"/>
            <a:chExt cx="4360746" cy="4392488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8" name="모서리가 둥근 직사각형 7"/>
            <p:cNvSpPr/>
            <p:nvPr/>
          </p:nvSpPr>
          <p:spPr>
            <a:xfrm>
              <a:off x="1546646" y="1078269"/>
              <a:ext cx="4360746" cy="4392488"/>
            </a:xfrm>
            <a:prstGeom prst="roundRect">
              <a:avLst>
                <a:gd name="adj" fmla="val 1990"/>
              </a:avLst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5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9564" r="849" b="96922"/>
            <a:stretch/>
          </p:blipFill>
          <p:spPr bwMode="auto">
            <a:xfrm>
              <a:off x="4975557" y="1101943"/>
              <a:ext cx="899299" cy="180415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</p:grpSp>
      <p:pic>
        <p:nvPicPr>
          <p:cNvPr id="54" name="Picture 4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45" t="12993" r="33545" b="11678"/>
          <a:stretch/>
        </p:blipFill>
        <p:spPr bwMode="auto">
          <a:xfrm>
            <a:off x="3347864" y="1844824"/>
            <a:ext cx="1956208" cy="2718598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그룹 2"/>
          <p:cNvGrpSpPr/>
          <p:nvPr/>
        </p:nvGrpSpPr>
        <p:grpSpPr>
          <a:xfrm>
            <a:off x="4112536" y="2971419"/>
            <a:ext cx="1533868" cy="2448272"/>
            <a:chOff x="3347864" y="2780928"/>
            <a:chExt cx="2300802" cy="3672408"/>
          </a:xfrm>
        </p:grpSpPr>
        <p:sp>
          <p:nvSpPr>
            <p:cNvPr id="14" name="타원 13"/>
            <p:cNvSpPr/>
            <p:nvPr/>
          </p:nvSpPr>
          <p:spPr>
            <a:xfrm>
              <a:off x="3347864" y="2780928"/>
              <a:ext cx="455965" cy="455965"/>
            </a:xfrm>
            <a:prstGeom prst="ellipse">
              <a:avLst/>
            </a:prstGeom>
            <a:solidFill>
              <a:schemeClr val="dk1">
                <a:alpha val="43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" name="Picture 3" descr="C:\Users\tjssm\Desktop\창의과제\손터치sm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68965" y="2924944"/>
              <a:ext cx="2179701" cy="35283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" name="그룹 6"/>
          <p:cNvGrpSpPr/>
          <p:nvPr/>
        </p:nvGrpSpPr>
        <p:grpSpPr>
          <a:xfrm>
            <a:off x="1337412" y="2852936"/>
            <a:ext cx="792088" cy="792088"/>
            <a:chOff x="467544" y="1843520"/>
            <a:chExt cx="792088" cy="792088"/>
          </a:xfrm>
        </p:grpSpPr>
        <p:sp>
          <p:nvSpPr>
            <p:cNvPr id="4" name="타원 3"/>
            <p:cNvSpPr/>
            <p:nvPr/>
          </p:nvSpPr>
          <p:spPr>
            <a:xfrm>
              <a:off x="467544" y="1843520"/>
              <a:ext cx="792088" cy="792088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41000"/>
                    <a:lumOff val="59000"/>
                  </a:schemeClr>
                </a:gs>
                <a:gs pos="62000">
                  <a:schemeClr val="bg1">
                    <a:lumMod val="95000"/>
                  </a:schemeClr>
                </a:gs>
                <a:gs pos="100000">
                  <a:schemeClr val="bg1">
                    <a:lumMod val="38000"/>
                    <a:lumOff val="62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tx1">
                  <a:lumMod val="50000"/>
                  <a:lumOff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왼쪽 화살표 5"/>
            <p:cNvSpPr/>
            <p:nvPr/>
          </p:nvSpPr>
          <p:spPr>
            <a:xfrm>
              <a:off x="611560" y="2131552"/>
              <a:ext cx="486054" cy="217328"/>
            </a:xfrm>
            <a:prstGeom prst="lef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웃는 얼굴 4"/>
            <p:cNvSpPr/>
            <p:nvPr/>
          </p:nvSpPr>
          <p:spPr>
            <a:xfrm>
              <a:off x="881344" y="2059544"/>
              <a:ext cx="324036" cy="324036"/>
            </a:xfrm>
            <a:prstGeom prst="smileyFac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1799200" y="1186251"/>
            <a:ext cx="792088" cy="792088"/>
            <a:chOff x="467544" y="1843520"/>
            <a:chExt cx="792088" cy="792088"/>
          </a:xfrm>
        </p:grpSpPr>
        <p:sp>
          <p:nvSpPr>
            <p:cNvPr id="20" name="타원 19"/>
            <p:cNvSpPr/>
            <p:nvPr/>
          </p:nvSpPr>
          <p:spPr>
            <a:xfrm>
              <a:off x="467544" y="1843520"/>
              <a:ext cx="792088" cy="792088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41000"/>
                    <a:lumOff val="59000"/>
                  </a:schemeClr>
                </a:gs>
                <a:gs pos="62000">
                  <a:schemeClr val="bg1">
                    <a:lumMod val="95000"/>
                  </a:schemeClr>
                </a:gs>
                <a:gs pos="100000">
                  <a:schemeClr val="bg1">
                    <a:lumMod val="38000"/>
                    <a:lumOff val="62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tx1">
                  <a:lumMod val="50000"/>
                  <a:lumOff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왼쪽 화살표 20"/>
            <p:cNvSpPr/>
            <p:nvPr/>
          </p:nvSpPr>
          <p:spPr>
            <a:xfrm rot="2700000">
              <a:off x="553841" y="2082182"/>
              <a:ext cx="486054" cy="217328"/>
            </a:xfrm>
            <a:prstGeom prst="lef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웃는 얼굴 21"/>
            <p:cNvSpPr/>
            <p:nvPr/>
          </p:nvSpPr>
          <p:spPr>
            <a:xfrm>
              <a:off x="827338" y="2190846"/>
              <a:ext cx="324036" cy="324036"/>
            </a:xfrm>
            <a:prstGeom prst="smileyFac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3923436" y="332656"/>
            <a:ext cx="792088" cy="792088"/>
            <a:chOff x="467544" y="1843520"/>
            <a:chExt cx="792088" cy="792088"/>
          </a:xfrm>
        </p:grpSpPr>
        <p:sp>
          <p:nvSpPr>
            <p:cNvPr id="24" name="타원 23"/>
            <p:cNvSpPr/>
            <p:nvPr/>
          </p:nvSpPr>
          <p:spPr>
            <a:xfrm>
              <a:off x="467544" y="1843520"/>
              <a:ext cx="792088" cy="792088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41000"/>
                    <a:lumOff val="59000"/>
                  </a:schemeClr>
                </a:gs>
                <a:gs pos="62000">
                  <a:schemeClr val="bg1">
                    <a:lumMod val="95000"/>
                  </a:schemeClr>
                </a:gs>
                <a:gs pos="100000">
                  <a:schemeClr val="bg1">
                    <a:lumMod val="38000"/>
                    <a:lumOff val="62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tx1">
                  <a:lumMod val="50000"/>
                  <a:lumOff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왼쪽 화살표 24"/>
            <p:cNvSpPr/>
            <p:nvPr/>
          </p:nvSpPr>
          <p:spPr>
            <a:xfrm rot="5400000">
              <a:off x="628787" y="2049891"/>
              <a:ext cx="486054" cy="217328"/>
            </a:xfrm>
            <a:prstGeom prst="lef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웃는 얼굴 25"/>
            <p:cNvSpPr/>
            <p:nvPr/>
          </p:nvSpPr>
          <p:spPr>
            <a:xfrm>
              <a:off x="710694" y="2230686"/>
              <a:ext cx="324036" cy="324036"/>
            </a:xfrm>
            <a:prstGeom prst="smileyFac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7" name="그룹 26"/>
          <p:cNvGrpSpPr/>
          <p:nvPr/>
        </p:nvGrpSpPr>
        <p:grpSpPr>
          <a:xfrm rot="2700000">
            <a:off x="3939996" y="5411068"/>
            <a:ext cx="792088" cy="792088"/>
            <a:chOff x="467544" y="1843520"/>
            <a:chExt cx="792088" cy="792088"/>
          </a:xfrm>
        </p:grpSpPr>
        <p:sp>
          <p:nvSpPr>
            <p:cNvPr id="28" name="타원 27"/>
            <p:cNvSpPr/>
            <p:nvPr/>
          </p:nvSpPr>
          <p:spPr>
            <a:xfrm>
              <a:off x="467544" y="1843520"/>
              <a:ext cx="792088" cy="792088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41000"/>
                    <a:lumOff val="59000"/>
                  </a:schemeClr>
                </a:gs>
                <a:gs pos="62000">
                  <a:schemeClr val="bg1">
                    <a:lumMod val="95000"/>
                  </a:schemeClr>
                </a:gs>
                <a:gs pos="100000">
                  <a:schemeClr val="bg1">
                    <a:lumMod val="38000"/>
                    <a:lumOff val="62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tx1">
                  <a:lumMod val="50000"/>
                  <a:lumOff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왼쪽 화살표 28"/>
            <p:cNvSpPr/>
            <p:nvPr/>
          </p:nvSpPr>
          <p:spPr>
            <a:xfrm>
              <a:off x="611560" y="2155781"/>
              <a:ext cx="486054" cy="217328"/>
            </a:xfrm>
            <a:prstGeom prst="lef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왼쪽 화살표 46"/>
            <p:cNvSpPr/>
            <p:nvPr/>
          </p:nvSpPr>
          <p:spPr>
            <a:xfrm rot="2700000">
              <a:off x="620560" y="2004886"/>
              <a:ext cx="486054" cy="217328"/>
            </a:xfrm>
            <a:prstGeom prst="lef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왼쪽 화살표 47"/>
            <p:cNvSpPr/>
            <p:nvPr/>
          </p:nvSpPr>
          <p:spPr>
            <a:xfrm rot="18900000">
              <a:off x="620560" y="2294936"/>
              <a:ext cx="486054" cy="217328"/>
            </a:xfrm>
            <a:prstGeom prst="lef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웃는 얼굴 29"/>
            <p:cNvSpPr/>
            <p:nvPr/>
          </p:nvSpPr>
          <p:spPr>
            <a:xfrm rot="18900000">
              <a:off x="878516" y="2064002"/>
              <a:ext cx="324036" cy="324036"/>
            </a:xfrm>
            <a:prstGeom prst="smileyFac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0" name="타원 39"/>
          <p:cNvSpPr/>
          <p:nvPr/>
        </p:nvSpPr>
        <p:spPr>
          <a:xfrm>
            <a:off x="6588224" y="2798066"/>
            <a:ext cx="792088" cy="792088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41000"/>
                  <a:lumOff val="59000"/>
                </a:schemeClr>
              </a:gs>
              <a:gs pos="62000">
                <a:schemeClr val="bg1">
                  <a:lumMod val="95000"/>
                </a:schemeClr>
              </a:gs>
              <a:gs pos="100000">
                <a:schemeClr val="bg1">
                  <a:lumMod val="38000"/>
                  <a:lumOff val="62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6031048" y="1208582"/>
            <a:ext cx="864096" cy="792088"/>
            <a:chOff x="5832632" y="1196752"/>
            <a:chExt cx="864096" cy="792088"/>
          </a:xfrm>
        </p:grpSpPr>
        <p:sp>
          <p:nvSpPr>
            <p:cNvPr id="44" name="타원 43"/>
            <p:cNvSpPr/>
            <p:nvPr/>
          </p:nvSpPr>
          <p:spPr>
            <a:xfrm>
              <a:off x="5859143" y="1196752"/>
              <a:ext cx="792088" cy="792088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41000"/>
                    <a:lumOff val="59000"/>
                  </a:schemeClr>
                </a:gs>
                <a:gs pos="62000">
                  <a:schemeClr val="bg1">
                    <a:lumMod val="95000"/>
                  </a:schemeClr>
                </a:gs>
                <a:gs pos="100000">
                  <a:schemeClr val="bg1">
                    <a:lumMod val="38000"/>
                    <a:lumOff val="62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tx1">
                  <a:lumMod val="50000"/>
                  <a:lumOff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832632" y="1323012"/>
              <a:ext cx="864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USB</a:t>
              </a:r>
              <a:endPara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" name="줄무늬가 있는 오른쪽 화살표 9"/>
            <p:cNvSpPr/>
            <p:nvPr/>
          </p:nvSpPr>
          <p:spPr>
            <a:xfrm>
              <a:off x="6008151" y="1604626"/>
              <a:ext cx="513057" cy="216024"/>
            </a:xfrm>
            <a:prstGeom prst="stripedRightArrow">
              <a:avLst>
                <a:gd name="adj1" fmla="val 54907"/>
                <a:gd name="adj2" fmla="val 59018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5977294" y="4513816"/>
            <a:ext cx="864096" cy="792088"/>
            <a:chOff x="5798498" y="4797152"/>
            <a:chExt cx="864096" cy="792088"/>
          </a:xfrm>
        </p:grpSpPr>
        <p:sp>
          <p:nvSpPr>
            <p:cNvPr id="51" name="타원 50"/>
            <p:cNvSpPr/>
            <p:nvPr/>
          </p:nvSpPr>
          <p:spPr>
            <a:xfrm>
              <a:off x="5825009" y="4797152"/>
              <a:ext cx="792088" cy="792088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41000"/>
                    <a:lumOff val="59000"/>
                  </a:schemeClr>
                </a:gs>
                <a:gs pos="62000">
                  <a:schemeClr val="bg1">
                    <a:lumMod val="95000"/>
                  </a:schemeClr>
                </a:gs>
                <a:gs pos="100000">
                  <a:schemeClr val="bg1">
                    <a:lumMod val="38000"/>
                    <a:lumOff val="62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tx1">
                  <a:lumMod val="50000"/>
                  <a:lumOff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5798498" y="4923412"/>
              <a:ext cx="8640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Mobile</a:t>
              </a:r>
              <a:endParaRPr lang="ko-KR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3" name="줄무늬가 있는 오른쪽 화살표 52"/>
            <p:cNvSpPr/>
            <p:nvPr/>
          </p:nvSpPr>
          <p:spPr>
            <a:xfrm>
              <a:off x="5974017" y="5205026"/>
              <a:ext cx="513057" cy="216024"/>
            </a:xfrm>
            <a:prstGeom prst="stripedRightArrow">
              <a:avLst>
                <a:gd name="adj1" fmla="val 54907"/>
                <a:gd name="adj2" fmla="val 59018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6552220" y="3040221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Paint</a:t>
            </a:r>
            <a:endParaRPr lang="ko-KR" alt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8094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755577" y="836712"/>
            <a:ext cx="5472607" cy="4176464"/>
          </a:xfrm>
          <a:prstGeom prst="roundRect">
            <a:avLst>
              <a:gd name="adj" fmla="val 3488"/>
            </a:avLst>
          </a:prstGeom>
          <a:solidFill>
            <a:schemeClr val="accent5">
              <a:lumMod val="20000"/>
              <a:lumOff val="80000"/>
            </a:schemeClr>
          </a:solidFill>
          <a:ln w="31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모서리가 둥근 직사각형 2"/>
          <p:cNvSpPr/>
          <p:nvPr/>
        </p:nvSpPr>
        <p:spPr>
          <a:xfrm>
            <a:off x="763177" y="5085184"/>
            <a:ext cx="5969063" cy="648072"/>
          </a:xfrm>
          <a:prstGeom prst="round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perspectiveRelaxed"/>
            <a:lightRig rig="threePt" dir="t"/>
          </a:scene3d>
          <a:sp3d>
            <a:bevelT prst="relaxedInset"/>
          </a:sp3d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39" t="15676" r="22639" b="15676"/>
          <a:stretch/>
        </p:blipFill>
        <p:spPr bwMode="auto">
          <a:xfrm rot="218871">
            <a:off x="1175565" y="1189230"/>
            <a:ext cx="2089217" cy="19509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45" t="12993" r="33545" b="11678"/>
          <a:stretch/>
        </p:blipFill>
        <p:spPr bwMode="auto">
          <a:xfrm rot="21360699">
            <a:off x="1682899" y="2346873"/>
            <a:ext cx="1697927" cy="2359657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12" t="16846" r="35596" b="32853"/>
          <a:stretch/>
        </p:blipFill>
        <p:spPr bwMode="auto">
          <a:xfrm rot="21122429">
            <a:off x="2668507" y="1304336"/>
            <a:ext cx="3096343" cy="1843611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3" name="그룹 12"/>
          <p:cNvGrpSpPr/>
          <p:nvPr/>
        </p:nvGrpSpPr>
        <p:grpSpPr>
          <a:xfrm>
            <a:off x="755576" y="4725144"/>
            <a:ext cx="936104" cy="720080"/>
            <a:chOff x="791580" y="5085184"/>
            <a:chExt cx="936104" cy="720080"/>
          </a:xfrm>
        </p:grpSpPr>
        <p:sp>
          <p:nvSpPr>
            <p:cNvPr id="4" name="타원 3"/>
            <p:cNvSpPr/>
            <p:nvPr/>
          </p:nvSpPr>
          <p:spPr>
            <a:xfrm>
              <a:off x="899592" y="5085184"/>
              <a:ext cx="720080" cy="720080"/>
            </a:xfrm>
            <a:prstGeom prst="ellipse">
              <a:avLst/>
            </a:prstGeom>
            <a:solidFill>
              <a:schemeClr val="accent5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  <a:reflection blurRad="6350" stA="52000" endA="300" endPos="35000" dir="5400000" sy="-100000" algn="bl" rotWithShape="0"/>
            </a:effectLst>
            <a:scene3d>
              <a:camera prst="perspectiveAbove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791580" y="5268252"/>
              <a:ext cx="9361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 err="1" smtClean="0">
                  <a:ln w="3175">
                    <a:noFill/>
                  </a:ln>
                  <a:solidFill>
                    <a:schemeClr val="bg1"/>
                  </a:solidFill>
                </a:rPr>
                <a:t>파일함</a:t>
              </a:r>
              <a:endParaRPr lang="ko-KR" altLang="en-US" sz="1400" dirty="0">
                <a:ln w="3175">
                  <a:noFill/>
                </a:ln>
                <a:solidFill>
                  <a:schemeClr val="bg1"/>
                </a:solidFill>
              </a:endParaRP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5724128" y="4725144"/>
            <a:ext cx="936104" cy="720080"/>
            <a:chOff x="5427285" y="5085184"/>
            <a:chExt cx="936104" cy="720080"/>
          </a:xfrm>
        </p:grpSpPr>
        <p:sp>
          <p:nvSpPr>
            <p:cNvPr id="7" name="타원 6"/>
            <p:cNvSpPr/>
            <p:nvPr/>
          </p:nvSpPr>
          <p:spPr>
            <a:xfrm>
              <a:off x="5517541" y="5085184"/>
              <a:ext cx="720080" cy="720080"/>
            </a:xfrm>
            <a:prstGeom prst="ellipse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  <a:reflection blurRad="6350" stA="52000" endA="300" endPos="35000" dir="5400000" sy="-100000" algn="bl" rotWithShape="0"/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5427285" y="5314419"/>
              <a:ext cx="93610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 err="1" smtClean="0">
                  <a:ln w="3175">
                    <a:noFill/>
                  </a:ln>
                  <a:solidFill>
                    <a:schemeClr val="bg1"/>
                  </a:solidFill>
                </a:rPr>
                <a:t>웹브라우저</a:t>
              </a:r>
              <a:endParaRPr lang="ko-KR" altLang="en-US" sz="1100" dirty="0">
                <a:ln w="3175">
                  <a:noFill/>
                </a:ln>
                <a:solidFill>
                  <a:schemeClr val="bg1"/>
                </a:solidFill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1691680" y="4149080"/>
            <a:ext cx="4032448" cy="1296144"/>
            <a:chOff x="1691680" y="4149080"/>
            <a:chExt cx="4032448" cy="1296144"/>
          </a:xfrm>
        </p:grpSpPr>
        <p:sp>
          <p:nvSpPr>
            <p:cNvPr id="10" name="한쪽 모서리가 잘린 사각형 9"/>
            <p:cNvSpPr/>
            <p:nvPr/>
          </p:nvSpPr>
          <p:spPr>
            <a:xfrm>
              <a:off x="1691680" y="4149080"/>
              <a:ext cx="528493" cy="351384"/>
            </a:xfrm>
            <a:prstGeom prst="snip1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smtClean="0">
                  <a:solidFill>
                    <a:schemeClr val="tx1"/>
                  </a:solidFill>
                  <a:latin typeface="나눔고딕 ExtraBold" pitchFamily="50" charset="-127"/>
                  <a:ea typeface="나눔고딕 ExtraBold" pitchFamily="50" charset="-127"/>
                </a:rPr>
                <a:t>문서</a:t>
              </a:r>
              <a:endParaRPr lang="ko-KR" altLang="en-US" sz="1200" b="1" dirty="0"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691680" y="4509120"/>
              <a:ext cx="4032448" cy="936104"/>
            </a:xfrm>
            <a:prstGeom prst="rect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  <a:scene3d>
              <a:camera prst="perspectiveFront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파일 리스트</a:t>
              </a:r>
              <a:endParaRPr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5508104" y="4509120"/>
              <a:ext cx="216024" cy="93610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한쪽 모서리가 잘린 사각형 84"/>
            <p:cNvSpPr/>
            <p:nvPr/>
          </p:nvSpPr>
          <p:spPr>
            <a:xfrm>
              <a:off x="2285500" y="4149080"/>
              <a:ext cx="528493" cy="351384"/>
            </a:xfrm>
            <a:prstGeom prst="snip1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smtClean="0">
                  <a:solidFill>
                    <a:schemeClr val="tx1"/>
                  </a:solidFill>
                  <a:latin typeface="나눔고딕 ExtraBold" pitchFamily="50" charset="-127"/>
                  <a:ea typeface="나눔고딕 ExtraBold" pitchFamily="50" charset="-127"/>
                </a:rPr>
                <a:t>영상</a:t>
              </a:r>
              <a:endParaRPr lang="ko-KR" altLang="en-US" sz="1200" b="1" dirty="0"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sp>
          <p:nvSpPr>
            <p:cNvPr id="90" name="한쪽 모서리가 잘린 사각형 89"/>
            <p:cNvSpPr/>
            <p:nvPr/>
          </p:nvSpPr>
          <p:spPr>
            <a:xfrm>
              <a:off x="2870442" y="4149080"/>
              <a:ext cx="528493" cy="351384"/>
            </a:xfrm>
            <a:prstGeom prst="snip1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smtClean="0">
                  <a:solidFill>
                    <a:schemeClr val="tx1"/>
                  </a:solidFill>
                  <a:latin typeface="나눔고딕 ExtraBold" pitchFamily="50" charset="-127"/>
                  <a:ea typeface="나눔고딕 ExtraBold" pitchFamily="50" charset="-127"/>
                </a:rPr>
                <a:t>사진</a:t>
              </a:r>
              <a:endParaRPr lang="ko-KR" altLang="en-US" sz="1200" b="1" dirty="0"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sp>
          <p:nvSpPr>
            <p:cNvPr id="91" name="한쪽 모서리가 잘린 사각형 90"/>
            <p:cNvSpPr/>
            <p:nvPr/>
          </p:nvSpPr>
          <p:spPr>
            <a:xfrm>
              <a:off x="3464262" y="4149080"/>
              <a:ext cx="528493" cy="351384"/>
            </a:xfrm>
            <a:prstGeom prst="snip1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smtClean="0">
                  <a:solidFill>
                    <a:schemeClr val="tx1"/>
                  </a:solidFill>
                  <a:latin typeface="나눔고딕 ExtraBold" pitchFamily="50" charset="-127"/>
                  <a:ea typeface="나눔고딕 ExtraBold" pitchFamily="50" charset="-127"/>
                </a:rPr>
                <a:t>음악</a:t>
              </a:r>
              <a:endParaRPr lang="ko-KR" altLang="en-US" sz="1200" b="1" dirty="0"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</p:grpSp>
      <p:sp>
        <p:nvSpPr>
          <p:cNvPr id="92" name="순서도: 직접 액세스 저장소 91"/>
          <p:cNvSpPr/>
          <p:nvPr/>
        </p:nvSpPr>
        <p:spPr>
          <a:xfrm>
            <a:off x="6228184" y="1672990"/>
            <a:ext cx="504056" cy="1008112"/>
          </a:xfrm>
          <a:prstGeom prst="flowChartMagneticDrum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solidFill>
              <a:schemeClr val="accent5">
                <a:lumMod val="20000"/>
                <a:lumOff val="80000"/>
              </a:schemeClr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/>
              <a:t>열었던파일</a:t>
            </a:r>
            <a:endParaRPr lang="en-US" altLang="ko-KR" sz="1100" dirty="0" smtClean="0"/>
          </a:p>
        </p:txBody>
      </p:sp>
      <p:sp>
        <p:nvSpPr>
          <p:cNvPr id="93" name="순서도: 직접 액세스 저장소 92"/>
          <p:cNvSpPr/>
          <p:nvPr/>
        </p:nvSpPr>
        <p:spPr>
          <a:xfrm>
            <a:off x="6228184" y="2969134"/>
            <a:ext cx="504056" cy="1008112"/>
          </a:xfrm>
          <a:prstGeom prst="flowChartMagneticDrum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solidFill>
              <a:schemeClr val="accent5">
                <a:lumMod val="20000"/>
                <a:lumOff val="80000"/>
              </a:schemeClr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/>
              <a:t>받</a:t>
            </a:r>
            <a:endParaRPr lang="en-US" altLang="ko-KR" sz="1200" dirty="0" smtClean="0"/>
          </a:p>
          <a:p>
            <a:pPr algn="ctr"/>
            <a:r>
              <a:rPr lang="ko-KR" altLang="en-US" sz="1200" dirty="0"/>
              <a:t>은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파</a:t>
            </a:r>
            <a:endParaRPr lang="en-US" altLang="ko-KR" sz="1200" dirty="0" smtClean="0"/>
          </a:p>
          <a:p>
            <a:pPr algn="ctr"/>
            <a:r>
              <a:rPr lang="ko-KR" altLang="en-US" sz="1200" dirty="0"/>
              <a:t>일</a:t>
            </a:r>
            <a:endParaRPr lang="en-US" altLang="ko-KR" sz="1200" dirty="0" smtClean="0"/>
          </a:p>
        </p:txBody>
      </p:sp>
      <p:sp>
        <p:nvSpPr>
          <p:cNvPr id="94" name="순서도: 직접 액세스 저장소 93"/>
          <p:cNvSpPr/>
          <p:nvPr/>
        </p:nvSpPr>
        <p:spPr>
          <a:xfrm>
            <a:off x="8460432" y="1672990"/>
            <a:ext cx="504056" cy="1008112"/>
          </a:xfrm>
          <a:prstGeom prst="flowChartMagneticDrum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USB</a:t>
            </a:r>
          </a:p>
        </p:txBody>
      </p:sp>
      <p:sp>
        <p:nvSpPr>
          <p:cNvPr id="95" name="순서도: 직접 액세스 저장소 94"/>
          <p:cNvSpPr/>
          <p:nvPr/>
        </p:nvSpPr>
        <p:spPr>
          <a:xfrm>
            <a:off x="8460432" y="2969134"/>
            <a:ext cx="504056" cy="1008112"/>
          </a:xfrm>
          <a:prstGeom prst="flowChartMagneticDrum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solidFill>
              <a:schemeClr val="accent6">
                <a:lumMod val="40000"/>
                <a:lumOff val="60000"/>
              </a:schemeClr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MOBILE</a:t>
            </a:r>
          </a:p>
        </p:txBody>
      </p:sp>
      <p:grpSp>
        <p:nvGrpSpPr>
          <p:cNvPr id="96" name="그룹 95"/>
          <p:cNvGrpSpPr/>
          <p:nvPr/>
        </p:nvGrpSpPr>
        <p:grpSpPr>
          <a:xfrm>
            <a:off x="6858684" y="1810468"/>
            <a:ext cx="1468798" cy="749830"/>
            <a:chOff x="6750494" y="980728"/>
            <a:chExt cx="1781946" cy="864097"/>
          </a:xfrm>
        </p:grpSpPr>
        <p:sp>
          <p:nvSpPr>
            <p:cNvPr id="97" name="직사각형 96"/>
            <p:cNvSpPr/>
            <p:nvPr/>
          </p:nvSpPr>
          <p:spPr>
            <a:xfrm>
              <a:off x="7172186" y="998484"/>
              <a:ext cx="174232" cy="136442"/>
            </a:xfrm>
            <a:prstGeom prst="rect">
              <a:avLst/>
            </a:prstGeom>
            <a:ln/>
            <a:effectLst>
              <a:reflection blurRad="6350" stA="50000" endA="300" endPos="38500" dist="50800" dir="5400000" sy="-100000" algn="bl" rotWithShape="0"/>
              <a:softEdge rad="31750"/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7056276" y="1008092"/>
              <a:ext cx="242170" cy="189644"/>
            </a:xfrm>
            <a:prstGeom prst="rect">
              <a:avLst/>
            </a:prstGeom>
            <a:ln>
              <a:solidFill>
                <a:schemeClr val="accent2">
                  <a:lumMod val="60000"/>
                  <a:lumOff val="40000"/>
                </a:schemeClr>
              </a:solidFill>
            </a:ln>
            <a:effectLst>
              <a:reflection blurRad="6350" stA="50000" endA="300" endPos="38500" dist="50800" dir="5400000" sy="-100000" algn="bl" rotWithShape="0"/>
              <a:softEdge rad="31750"/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6975390" y="1034980"/>
              <a:ext cx="242170" cy="189644"/>
            </a:xfrm>
            <a:prstGeom prst="rect">
              <a:avLst/>
            </a:prstGeom>
            <a:ln>
              <a:solidFill>
                <a:schemeClr val="accent5">
                  <a:lumMod val="60000"/>
                  <a:lumOff val="40000"/>
                </a:schemeClr>
              </a:solidFill>
            </a:ln>
            <a:effectLst>
              <a:reflection blurRad="6350" stA="50000" endA="300" endPos="38500" dist="50800" dir="5400000" sy="-100000" algn="bl" rotWithShape="0"/>
              <a:softEdge rad="31750"/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6887592" y="1062519"/>
              <a:ext cx="242170" cy="189644"/>
            </a:xfrm>
            <a:prstGeom prst="rect">
              <a:avLst/>
            </a:prstGeom>
            <a:ln/>
            <a:effectLst>
              <a:reflection blurRad="6350" stA="50000" endA="300" endPos="38500" dist="50800" dir="5400000" sy="-100000" algn="bl" rotWithShape="0"/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6794390" y="1122577"/>
              <a:ext cx="284558" cy="222838"/>
            </a:xfrm>
            <a:prstGeom prst="rect">
              <a:avLst/>
            </a:prstGeom>
            <a:ln>
              <a:solidFill>
                <a:schemeClr val="tx2">
                  <a:lumMod val="40000"/>
                  <a:lumOff val="60000"/>
                </a:schemeClr>
              </a:solidFill>
            </a:ln>
            <a:effectLst>
              <a:reflection blurRad="6350" stA="50000" endA="300" endPos="38500" dist="50800" dir="5400000" sy="-100000" algn="bl" rotWithShape="0"/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6750494" y="1196752"/>
              <a:ext cx="405902" cy="317862"/>
            </a:xfrm>
            <a:prstGeom prst="rect">
              <a:avLst/>
            </a:prstGeom>
            <a:ln>
              <a:solidFill>
                <a:schemeClr val="accent2">
                  <a:lumMod val="60000"/>
                  <a:lumOff val="40000"/>
                </a:schemeClr>
              </a:solidFill>
            </a:ln>
            <a:effectLst>
              <a:reflection blurRad="6350" stA="50000" endA="300" endPos="38500" dist="50800" dir="5400000" sy="-100000" algn="bl" rotWithShape="0"/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6866398" y="1233996"/>
              <a:ext cx="648072" cy="372862"/>
            </a:xfrm>
            <a:prstGeom prst="rect">
              <a:avLst/>
            </a:prstGeom>
            <a:ln/>
            <a:effectLst>
              <a:reflection blurRad="6350" stA="50000" endA="300" endPos="38500" dist="50800" dir="5400000" sy="-100000" algn="bl" rotWithShape="0"/>
            </a:effectLst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7010414" y="1268760"/>
              <a:ext cx="720080" cy="450296"/>
            </a:xfrm>
            <a:prstGeom prst="rect">
              <a:avLst/>
            </a:prstGeom>
            <a:ln/>
            <a:effectLst>
              <a:reflection blurRad="6350" stA="50000" endA="300" endPos="38500" dist="50800" dir="5400000" sy="-100000" algn="bl" rotWithShape="0"/>
            </a:effectLst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7213624" y="1196752"/>
              <a:ext cx="864096" cy="648072"/>
            </a:xfrm>
            <a:prstGeom prst="rect">
              <a:avLst/>
            </a:prstGeom>
            <a:solidFill>
              <a:schemeClr val="bg1"/>
            </a:solidFill>
            <a:ln/>
            <a:effectLst>
              <a:outerShdw blurRad="76200" dir="13500000" sy="23000" kx="1200000" algn="br" rotWithShape="0">
                <a:prstClr val="black">
                  <a:alpha val="20000"/>
                </a:prstClr>
              </a:outerShdw>
              <a:reflection blurRad="6350" stA="50000" endA="300" endPos="38500" dist="50800" dir="5400000" sy="-100000" algn="bl" rotWithShape="0"/>
            </a:effectLst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직사각형 105"/>
            <p:cNvSpPr/>
            <p:nvPr/>
          </p:nvSpPr>
          <p:spPr>
            <a:xfrm>
              <a:off x="7970554" y="980728"/>
              <a:ext cx="174232" cy="136442"/>
            </a:xfrm>
            <a:prstGeom prst="rect">
              <a:avLst/>
            </a:prstGeom>
            <a:ln/>
            <a:effectLst>
              <a:softEdge rad="31750"/>
            </a:effectLst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8018526" y="990336"/>
              <a:ext cx="242170" cy="189644"/>
            </a:xfrm>
            <a:prstGeom prst="rect">
              <a:avLst/>
            </a:prstGeom>
            <a:ln/>
            <a:effectLst>
              <a:reflection blurRad="6350" stA="50000" endA="300" endPos="38500" dist="50800" dir="5400000" sy="-100000" algn="bl" rotWithShape="0"/>
              <a:softEdge rad="31750"/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8090534" y="1017224"/>
              <a:ext cx="242170" cy="189644"/>
            </a:xfrm>
            <a:prstGeom prst="rect">
              <a:avLst/>
            </a:prstGeom>
            <a:ln/>
            <a:effectLst>
              <a:reflection blurRad="6350" stA="50000" endA="300" endPos="38500" dist="50800" dir="5400000" sy="-100000" algn="bl" rotWithShape="0"/>
              <a:softEdge rad="31750"/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8162542" y="1044763"/>
              <a:ext cx="242170" cy="189644"/>
            </a:xfrm>
            <a:prstGeom prst="rect">
              <a:avLst/>
            </a:prstGeom>
            <a:ln/>
            <a:effectLst>
              <a:softEdge rad="31750"/>
            </a:effectLst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8234550" y="1104821"/>
              <a:ext cx="284558" cy="222838"/>
            </a:xfrm>
            <a:prstGeom prst="rect">
              <a:avLst/>
            </a:prstGeom>
            <a:ln>
              <a:solidFill>
                <a:schemeClr val="accent2">
                  <a:lumMod val="75000"/>
                </a:schemeClr>
              </a:solidFill>
            </a:ln>
            <a:effectLst>
              <a:reflection blurRad="6350" stA="50000" endA="300" endPos="38500" dist="50800" dir="5400000" sy="-100000" algn="bl" rotWithShape="0"/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8126538" y="1170119"/>
              <a:ext cx="405902" cy="317862"/>
            </a:xfrm>
            <a:prstGeom prst="rect">
              <a:avLst/>
            </a:prstGeom>
            <a:ln/>
            <a:effectLst>
              <a:reflection blurRad="6350" stA="50000" endA="300" endPos="38500" dist="50800" dir="5400000" sy="-100000" algn="bl" rotWithShape="0"/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직사각형 111"/>
            <p:cNvSpPr/>
            <p:nvPr/>
          </p:nvSpPr>
          <p:spPr>
            <a:xfrm>
              <a:off x="7802502" y="1225118"/>
              <a:ext cx="648072" cy="372862"/>
            </a:xfrm>
            <a:prstGeom prst="rect">
              <a:avLst/>
            </a:prstGeom>
            <a:ln/>
            <a:effectLst>
              <a:reflection blurRad="6350" stA="50000" endA="300" endPos="38500" dist="50800" dir="5400000" sy="-100000" algn="bl" rotWithShape="0"/>
            </a:effectLst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7586478" y="1268760"/>
              <a:ext cx="720080" cy="450050"/>
            </a:xfrm>
            <a:prstGeom prst="rect">
              <a:avLst/>
            </a:prstGeom>
            <a:solidFill>
              <a:schemeClr val="bg1"/>
            </a:solidFill>
            <a:ln/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  <a:reflection blurRad="6350" stA="50000" endA="300" endPos="38500" dist="50800" dir="5400000" sy="-100000" algn="bl" rotWithShape="0"/>
            </a:effectLst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직사각형 113"/>
            <p:cNvSpPr/>
            <p:nvPr/>
          </p:nvSpPr>
          <p:spPr>
            <a:xfrm>
              <a:off x="7213623" y="1196753"/>
              <a:ext cx="864096" cy="648072"/>
            </a:xfrm>
            <a:prstGeom prst="rect">
              <a:avLst/>
            </a:prstGeom>
            <a:solidFill>
              <a:schemeClr val="bg1"/>
            </a:solidFill>
            <a:ln/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  <a:reflection blurRad="6350" stA="50000" endA="300" endPos="38500" dist="50800" dir="5400000" sy="-100000" algn="bl" rotWithShape="0"/>
            </a:effectLst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5" name="그룹 114"/>
          <p:cNvGrpSpPr/>
          <p:nvPr/>
        </p:nvGrpSpPr>
        <p:grpSpPr>
          <a:xfrm>
            <a:off x="6825967" y="3026267"/>
            <a:ext cx="1468798" cy="749830"/>
            <a:chOff x="6750494" y="980728"/>
            <a:chExt cx="1781946" cy="864097"/>
          </a:xfrm>
        </p:grpSpPr>
        <p:sp>
          <p:nvSpPr>
            <p:cNvPr id="116" name="직사각형 115"/>
            <p:cNvSpPr/>
            <p:nvPr/>
          </p:nvSpPr>
          <p:spPr>
            <a:xfrm>
              <a:off x="7172186" y="998484"/>
              <a:ext cx="174232" cy="136442"/>
            </a:xfrm>
            <a:prstGeom prst="rect">
              <a:avLst/>
            </a:prstGeom>
            <a:ln/>
            <a:effectLst>
              <a:reflection blurRad="6350" stA="50000" endA="300" endPos="38500" dist="50800" dir="5400000" sy="-100000" algn="bl" rotWithShape="0"/>
              <a:softEdge rad="31750"/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직사각형 116"/>
            <p:cNvSpPr/>
            <p:nvPr/>
          </p:nvSpPr>
          <p:spPr>
            <a:xfrm>
              <a:off x="7056276" y="1008092"/>
              <a:ext cx="242170" cy="189644"/>
            </a:xfrm>
            <a:prstGeom prst="rect">
              <a:avLst/>
            </a:prstGeom>
            <a:ln>
              <a:solidFill>
                <a:schemeClr val="accent2">
                  <a:lumMod val="60000"/>
                  <a:lumOff val="40000"/>
                </a:schemeClr>
              </a:solidFill>
            </a:ln>
            <a:effectLst>
              <a:reflection blurRad="6350" stA="50000" endA="300" endPos="38500" dist="50800" dir="5400000" sy="-100000" algn="bl" rotWithShape="0"/>
              <a:softEdge rad="31750"/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직사각형 117"/>
            <p:cNvSpPr/>
            <p:nvPr/>
          </p:nvSpPr>
          <p:spPr>
            <a:xfrm>
              <a:off x="6975390" y="1034980"/>
              <a:ext cx="242170" cy="189644"/>
            </a:xfrm>
            <a:prstGeom prst="rect">
              <a:avLst/>
            </a:prstGeom>
            <a:ln>
              <a:solidFill>
                <a:schemeClr val="accent5">
                  <a:lumMod val="60000"/>
                  <a:lumOff val="40000"/>
                </a:schemeClr>
              </a:solidFill>
            </a:ln>
            <a:effectLst>
              <a:reflection blurRad="6350" stA="50000" endA="300" endPos="38500" dist="50800" dir="5400000" sy="-100000" algn="bl" rotWithShape="0"/>
              <a:softEdge rad="31750"/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직사각형 118"/>
            <p:cNvSpPr/>
            <p:nvPr/>
          </p:nvSpPr>
          <p:spPr>
            <a:xfrm>
              <a:off x="6887592" y="1062519"/>
              <a:ext cx="242170" cy="189644"/>
            </a:xfrm>
            <a:prstGeom prst="rect">
              <a:avLst/>
            </a:prstGeom>
            <a:ln/>
            <a:effectLst>
              <a:reflection blurRad="6350" stA="50000" endA="300" endPos="38500" dist="50800" dir="5400000" sy="-100000" algn="bl" rotWithShape="0"/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직사각형 119"/>
            <p:cNvSpPr/>
            <p:nvPr/>
          </p:nvSpPr>
          <p:spPr>
            <a:xfrm>
              <a:off x="6794390" y="1122577"/>
              <a:ext cx="284558" cy="222838"/>
            </a:xfrm>
            <a:prstGeom prst="rect">
              <a:avLst/>
            </a:prstGeom>
            <a:ln>
              <a:solidFill>
                <a:schemeClr val="tx2">
                  <a:lumMod val="40000"/>
                  <a:lumOff val="60000"/>
                </a:schemeClr>
              </a:solidFill>
            </a:ln>
            <a:effectLst>
              <a:reflection blurRad="6350" stA="50000" endA="300" endPos="38500" dist="50800" dir="5400000" sy="-100000" algn="bl" rotWithShape="0"/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직사각형 120"/>
            <p:cNvSpPr/>
            <p:nvPr/>
          </p:nvSpPr>
          <p:spPr>
            <a:xfrm>
              <a:off x="6750494" y="1196752"/>
              <a:ext cx="405902" cy="317862"/>
            </a:xfrm>
            <a:prstGeom prst="rect">
              <a:avLst/>
            </a:prstGeom>
            <a:ln>
              <a:solidFill>
                <a:schemeClr val="accent2">
                  <a:lumMod val="60000"/>
                  <a:lumOff val="40000"/>
                </a:schemeClr>
              </a:solidFill>
            </a:ln>
            <a:effectLst>
              <a:reflection blurRad="6350" stA="50000" endA="300" endPos="38500" dist="50800" dir="5400000" sy="-100000" algn="bl" rotWithShape="0"/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6866398" y="1233996"/>
              <a:ext cx="648072" cy="372862"/>
            </a:xfrm>
            <a:prstGeom prst="rect">
              <a:avLst/>
            </a:prstGeom>
            <a:ln/>
            <a:effectLst>
              <a:reflection blurRad="6350" stA="50000" endA="300" endPos="38500" dist="50800" dir="5400000" sy="-100000" algn="bl" rotWithShape="0"/>
            </a:effectLst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직사각형 122"/>
            <p:cNvSpPr/>
            <p:nvPr/>
          </p:nvSpPr>
          <p:spPr>
            <a:xfrm>
              <a:off x="7010414" y="1268760"/>
              <a:ext cx="720080" cy="450296"/>
            </a:xfrm>
            <a:prstGeom prst="rect">
              <a:avLst/>
            </a:prstGeom>
            <a:ln/>
            <a:effectLst>
              <a:reflection blurRad="6350" stA="50000" endA="300" endPos="38500" dist="50800" dir="5400000" sy="-100000" algn="bl" rotWithShape="0"/>
            </a:effectLst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직사각형 123"/>
            <p:cNvSpPr/>
            <p:nvPr/>
          </p:nvSpPr>
          <p:spPr>
            <a:xfrm>
              <a:off x="7213624" y="1196752"/>
              <a:ext cx="864096" cy="648072"/>
            </a:xfrm>
            <a:prstGeom prst="rect">
              <a:avLst/>
            </a:prstGeom>
            <a:solidFill>
              <a:schemeClr val="bg1"/>
            </a:solidFill>
            <a:ln/>
            <a:effectLst>
              <a:outerShdw blurRad="76200" dir="13500000" sy="23000" kx="1200000" algn="br" rotWithShape="0">
                <a:prstClr val="black">
                  <a:alpha val="20000"/>
                </a:prstClr>
              </a:outerShdw>
              <a:reflection blurRad="6350" stA="50000" endA="300" endPos="38500" dist="50800" dir="5400000" sy="-100000" algn="bl" rotWithShape="0"/>
            </a:effectLst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직사각형 124"/>
            <p:cNvSpPr/>
            <p:nvPr/>
          </p:nvSpPr>
          <p:spPr>
            <a:xfrm>
              <a:off x="7970554" y="980728"/>
              <a:ext cx="174232" cy="136442"/>
            </a:xfrm>
            <a:prstGeom prst="rect">
              <a:avLst/>
            </a:prstGeom>
            <a:ln/>
            <a:effectLst>
              <a:softEdge rad="31750"/>
            </a:effectLst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직사각형 125"/>
            <p:cNvSpPr/>
            <p:nvPr/>
          </p:nvSpPr>
          <p:spPr>
            <a:xfrm>
              <a:off x="8018526" y="990336"/>
              <a:ext cx="242170" cy="189644"/>
            </a:xfrm>
            <a:prstGeom prst="rect">
              <a:avLst/>
            </a:prstGeom>
            <a:ln/>
            <a:effectLst>
              <a:reflection blurRad="6350" stA="50000" endA="300" endPos="38500" dist="50800" dir="5400000" sy="-100000" algn="bl" rotWithShape="0"/>
              <a:softEdge rad="31750"/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직사각형 126"/>
            <p:cNvSpPr/>
            <p:nvPr/>
          </p:nvSpPr>
          <p:spPr>
            <a:xfrm>
              <a:off x="8090534" y="1017224"/>
              <a:ext cx="242170" cy="189644"/>
            </a:xfrm>
            <a:prstGeom prst="rect">
              <a:avLst/>
            </a:prstGeom>
            <a:ln/>
            <a:effectLst>
              <a:reflection blurRad="6350" stA="50000" endA="300" endPos="38500" dist="50800" dir="5400000" sy="-100000" algn="bl" rotWithShape="0"/>
              <a:softEdge rad="31750"/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직사각형 127"/>
            <p:cNvSpPr/>
            <p:nvPr/>
          </p:nvSpPr>
          <p:spPr>
            <a:xfrm>
              <a:off x="8162542" y="1044763"/>
              <a:ext cx="242170" cy="189644"/>
            </a:xfrm>
            <a:prstGeom prst="rect">
              <a:avLst/>
            </a:prstGeom>
            <a:ln/>
            <a:effectLst>
              <a:softEdge rad="31750"/>
            </a:effectLst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직사각형 128"/>
            <p:cNvSpPr/>
            <p:nvPr/>
          </p:nvSpPr>
          <p:spPr>
            <a:xfrm>
              <a:off x="8234550" y="1104821"/>
              <a:ext cx="284558" cy="222838"/>
            </a:xfrm>
            <a:prstGeom prst="rect">
              <a:avLst/>
            </a:prstGeom>
            <a:ln>
              <a:solidFill>
                <a:schemeClr val="accent2">
                  <a:lumMod val="75000"/>
                </a:schemeClr>
              </a:solidFill>
            </a:ln>
            <a:effectLst>
              <a:reflection blurRad="6350" stA="50000" endA="300" endPos="38500" dist="50800" dir="5400000" sy="-100000" algn="bl" rotWithShape="0"/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직사각형 129"/>
            <p:cNvSpPr/>
            <p:nvPr/>
          </p:nvSpPr>
          <p:spPr>
            <a:xfrm>
              <a:off x="8126538" y="1170119"/>
              <a:ext cx="405902" cy="317862"/>
            </a:xfrm>
            <a:prstGeom prst="rect">
              <a:avLst/>
            </a:prstGeom>
            <a:ln/>
            <a:effectLst>
              <a:reflection blurRad="6350" stA="50000" endA="300" endPos="38500" dist="50800" dir="5400000" sy="-100000" algn="bl" rotWithShape="0"/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직사각형 130"/>
            <p:cNvSpPr/>
            <p:nvPr/>
          </p:nvSpPr>
          <p:spPr>
            <a:xfrm>
              <a:off x="7802502" y="1225118"/>
              <a:ext cx="648072" cy="372862"/>
            </a:xfrm>
            <a:prstGeom prst="rect">
              <a:avLst/>
            </a:prstGeom>
            <a:ln/>
            <a:effectLst>
              <a:reflection blurRad="6350" stA="50000" endA="300" endPos="38500" dist="50800" dir="5400000" sy="-100000" algn="bl" rotWithShape="0"/>
            </a:effectLst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직사각형 131"/>
            <p:cNvSpPr/>
            <p:nvPr/>
          </p:nvSpPr>
          <p:spPr>
            <a:xfrm>
              <a:off x="7586478" y="1268760"/>
              <a:ext cx="720080" cy="450050"/>
            </a:xfrm>
            <a:prstGeom prst="rect">
              <a:avLst/>
            </a:prstGeom>
            <a:solidFill>
              <a:schemeClr val="bg1"/>
            </a:solidFill>
            <a:ln/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  <a:reflection blurRad="6350" stA="50000" endA="300" endPos="38500" dist="50800" dir="5400000" sy="-100000" algn="bl" rotWithShape="0"/>
            </a:effectLst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직사각형 132"/>
            <p:cNvSpPr/>
            <p:nvPr/>
          </p:nvSpPr>
          <p:spPr>
            <a:xfrm>
              <a:off x="7213623" y="1196753"/>
              <a:ext cx="864096" cy="648072"/>
            </a:xfrm>
            <a:prstGeom prst="rect">
              <a:avLst/>
            </a:prstGeom>
            <a:solidFill>
              <a:schemeClr val="bg1"/>
            </a:solidFill>
            <a:ln/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  <a:reflection blurRad="6350" stA="50000" endA="300" endPos="38500" dist="50800" dir="5400000" sy="-100000" algn="bl" rotWithShape="0"/>
            </a:effectLst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4" name="모서리가 둥근 직사각형 133"/>
          <p:cNvSpPr/>
          <p:nvPr/>
        </p:nvSpPr>
        <p:spPr>
          <a:xfrm>
            <a:off x="6883444" y="2694168"/>
            <a:ext cx="1504980" cy="9006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타원 134"/>
          <p:cNvSpPr/>
          <p:nvPr/>
        </p:nvSpPr>
        <p:spPr>
          <a:xfrm>
            <a:off x="7147071" y="2653284"/>
            <a:ext cx="171834" cy="17183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모서리가 둥근 직사각형 135"/>
          <p:cNvSpPr/>
          <p:nvPr/>
        </p:nvSpPr>
        <p:spPr>
          <a:xfrm>
            <a:off x="6883444" y="4018130"/>
            <a:ext cx="1504980" cy="9006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타원 136"/>
          <p:cNvSpPr/>
          <p:nvPr/>
        </p:nvSpPr>
        <p:spPr>
          <a:xfrm>
            <a:off x="7904946" y="3977246"/>
            <a:ext cx="171834" cy="17183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0080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0561115"/>
              </p:ext>
            </p:extLst>
          </p:nvPr>
        </p:nvGraphicFramePr>
        <p:xfrm>
          <a:off x="323528" y="0"/>
          <a:ext cx="9145016" cy="6588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68152"/>
                <a:gridCol w="2016224"/>
                <a:gridCol w="2592288"/>
                <a:gridCol w="3168352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전송지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수신지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설명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방법</a:t>
                      </a:r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스마트폰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회의테이블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스마트폰에 저장된 사진</a:t>
                      </a:r>
                      <a:r>
                        <a:rPr lang="en-US" altLang="ko-KR" smtClean="0"/>
                        <a:t>,</a:t>
                      </a:r>
                      <a:r>
                        <a:rPr lang="en-US" altLang="ko-KR" baseline="0" smtClean="0"/>
                        <a:t> </a:t>
                      </a:r>
                      <a:r>
                        <a:rPr lang="ko-KR" altLang="en-US" baseline="0" smtClean="0"/>
                        <a:t>동영상</a:t>
                      </a:r>
                      <a:r>
                        <a:rPr lang="en-US" altLang="ko-KR" baseline="0" smtClean="0"/>
                        <a:t>, </a:t>
                      </a:r>
                      <a:r>
                        <a:rPr lang="ko-KR" altLang="en-US" baseline="0" smtClean="0"/>
                        <a:t>문서</a:t>
                      </a:r>
                      <a:r>
                        <a:rPr lang="en-US" altLang="ko-KR" baseline="0" smtClean="0"/>
                        <a:t>, </a:t>
                      </a:r>
                      <a:r>
                        <a:rPr lang="ko-KR" altLang="en-US" baseline="0" smtClean="0"/>
                        <a:t>음악을 회의 테이블에 전송한다</a:t>
                      </a:r>
                      <a:r>
                        <a:rPr lang="en-US" altLang="ko-KR" baseline="0" smtClean="0"/>
                        <a:t>.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서버에 접속된 스마트폰 어플리케이션을 사용하여 전송</a:t>
                      </a:r>
                      <a:r>
                        <a:rPr lang="en-US" altLang="ko-KR" smtClean="0"/>
                        <a:t>.</a:t>
                      </a:r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USB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회의테이블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USB</a:t>
                      </a:r>
                      <a:r>
                        <a:rPr lang="ko-KR" altLang="en-US" smtClean="0"/>
                        <a:t>에 저장된 사진</a:t>
                      </a:r>
                      <a:r>
                        <a:rPr lang="en-US" altLang="ko-KR" smtClean="0"/>
                        <a:t>,</a:t>
                      </a:r>
                      <a:r>
                        <a:rPr lang="en-US" altLang="ko-KR" baseline="0" smtClean="0"/>
                        <a:t> </a:t>
                      </a:r>
                      <a:r>
                        <a:rPr lang="ko-KR" altLang="en-US" baseline="0" smtClean="0"/>
                        <a:t>동영상</a:t>
                      </a:r>
                      <a:r>
                        <a:rPr lang="en-US" altLang="ko-KR" baseline="0" smtClean="0"/>
                        <a:t>, </a:t>
                      </a:r>
                      <a:r>
                        <a:rPr lang="ko-KR" altLang="en-US" baseline="0" smtClean="0"/>
                        <a:t>문서</a:t>
                      </a:r>
                      <a:r>
                        <a:rPr lang="en-US" altLang="ko-KR" baseline="0" smtClean="0"/>
                        <a:t>, </a:t>
                      </a:r>
                      <a:r>
                        <a:rPr lang="ko-KR" altLang="en-US" baseline="0" smtClean="0"/>
                        <a:t>음악을 회의 테이블에 전송한다</a:t>
                      </a:r>
                      <a:r>
                        <a:rPr lang="en-US" altLang="ko-KR" baseline="0" smtClean="0"/>
                        <a:t>.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테이블 위에 </a:t>
                      </a:r>
                      <a:r>
                        <a:rPr lang="en-US" altLang="ko-KR" smtClean="0"/>
                        <a:t>USB </a:t>
                      </a:r>
                      <a:r>
                        <a:rPr lang="ko-KR" altLang="en-US" smtClean="0"/>
                        <a:t>허브에 </a:t>
                      </a:r>
                      <a:r>
                        <a:rPr lang="en-US" altLang="ko-KR" smtClean="0"/>
                        <a:t>USB</a:t>
                      </a:r>
                      <a:r>
                        <a:rPr lang="ko-KR" altLang="en-US" smtClean="0"/>
                        <a:t>를 장착하고</a:t>
                      </a:r>
                      <a:r>
                        <a:rPr lang="en-US" altLang="ko-KR" smtClean="0"/>
                        <a:t>, </a:t>
                      </a:r>
                      <a:r>
                        <a:rPr lang="ko-KR" altLang="en-US" smtClean="0"/>
                        <a:t>사용자를 선택하면 사용자 자리에서 파일함을 통해 불러올 수 있다</a:t>
                      </a:r>
                      <a:r>
                        <a:rPr lang="en-US" altLang="ko-KR" smtClean="0"/>
                        <a:t>.</a:t>
                      </a:r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회의테이블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스마트폰</a:t>
                      </a:r>
                      <a:endParaRPr lang="en-US" altLang="ko-KR" smtClean="0"/>
                    </a:p>
                    <a:p>
                      <a:pPr algn="ctr" latinLnBrk="1"/>
                      <a:r>
                        <a:rPr lang="en-US" altLang="ko-KR" smtClean="0"/>
                        <a:t>USB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회의 자료를 저장장치로 전송한다</a:t>
                      </a:r>
                      <a:r>
                        <a:rPr lang="en-US" altLang="ko-KR" smtClean="0"/>
                        <a:t>.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mtClean="0"/>
                        <a:t>파일 탐색 메뉴에서 전송할 파일을 누른 후 오른쪽에 해당 하는 메뉴로 드래그 한다</a:t>
                      </a:r>
                      <a:r>
                        <a:rPr lang="en-US" altLang="ko-KR" smtClean="0"/>
                        <a:t>.</a:t>
                      </a:r>
                      <a:endParaRPr lang="ko-KR" altLang="en-US" smtClean="0"/>
                    </a:p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회의테이블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회의테이블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자신의 회의자료를 함께 회의 중인 다른 사용자에게 전송한다</a:t>
                      </a:r>
                      <a:r>
                        <a:rPr lang="en-US" altLang="ko-KR" smtClean="0"/>
                        <a:t>.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전송을 원하는 자료를 선택한 후</a:t>
                      </a:r>
                      <a:r>
                        <a:rPr lang="en-US" altLang="ko-KR" smtClean="0"/>
                        <a:t>, </a:t>
                      </a:r>
                      <a:r>
                        <a:rPr lang="ko-KR" altLang="en-US" smtClean="0"/>
                        <a:t>자신의 회의 영역 밖으로 이동시킨 후 원하는 사용자</a:t>
                      </a:r>
                      <a:r>
                        <a:rPr lang="ko-KR" altLang="en-US" baseline="0" smtClean="0"/>
                        <a:t> 방향으로 드래그한다</a:t>
                      </a:r>
                      <a:r>
                        <a:rPr lang="en-US" altLang="ko-KR" baseline="0" smtClean="0"/>
                        <a:t>.</a:t>
                      </a:r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회의테이블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중앙 디스플레이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자신의 발표 자료를 중앙 디스플레이에서 시연할 때 사용한다</a:t>
                      </a:r>
                      <a:r>
                        <a:rPr lang="en-US" altLang="ko-KR" smtClean="0"/>
                        <a:t>.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시연을 원하는 자료를 선택한 후</a:t>
                      </a:r>
                      <a:r>
                        <a:rPr lang="en-US" altLang="ko-KR" smtClean="0"/>
                        <a:t>,</a:t>
                      </a:r>
                      <a:r>
                        <a:rPr lang="en-US" altLang="ko-KR" baseline="0" smtClean="0"/>
                        <a:t> </a:t>
                      </a:r>
                      <a:r>
                        <a:rPr lang="ko-KR" altLang="en-US" baseline="0" smtClean="0"/>
                        <a:t>자신의 회의 영역 밖으로 이동시킨 후 중앙 디스플레이를 향하여 드래그한다</a:t>
                      </a:r>
                      <a:r>
                        <a:rPr lang="en-US" altLang="ko-KR" baseline="0" smtClean="0"/>
                        <a:t>.</a:t>
                      </a:r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9212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971600" y="1700808"/>
            <a:ext cx="2232248" cy="3096344"/>
          </a:xfrm>
          <a:prstGeom prst="roundRect">
            <a:avLst/>
          </a:prstGeom>
          <a:scene3d>
            <a:camera prst="isometricOffAxis2Right"/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모서리가 둥근 직사각형 1"/>
          <p:cNvSpPr/>
          <p:nvPr/>
        </p:nvSpPr>
        <p:spPr>
          <a:xfrm>
            <a:off x="2946402" y="1556792"/>
            <a:ext cx="4680520" cy="3096344"/>
          </a:xfrm>
          <a:prstGeom prst="roundRect">
            <a:avLst/>
          </a:prstGeom>
          <a:ln w="3175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3231472" y="1825648"/>
            <a:ext cx="4148840" cy="255863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noFill/>
          </a:ln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모서리가 둥근 직사각형 2"/>
          <p:cNvSpPr/>
          <p:nvPr/>
        </p:nvSpPr>
        <p:spPr>
          <a:xfrm>
            <a:off x="1043608" y="1700808"/>
            <a:ext cx="2232248" cy="3096344"/>
          </a:xfrm>
          <a:prstGeom prst="roundRect">
            <a:avLst/>
          </a:prstGeom>
          <a:scene3d>
            <a:camera prst="isometricOffAxis2Right"/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1115616" y="1700808"/>
            <a:ext cx="2232248" cy="3096344"/>
          </a:xfrm>
          <a:prstGeom prst="roundRect">
            <a:avLst/>
          </a:prstGeom>
          <a:scene3d>
            <a:camera prst="isometricOffAxis2Right"/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1343362" y="1916832"/>
            <a:ext cx="1781578" cy="266429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scene3d>
            <a:camera prst="isometricOffAxis2Right"/>
            <a:lightRig rig="threePt" dir="t"/>
          </a:scene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7740352" y="2564904"/>
            <a:ext cx="648072" cy="108012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ln>
                  <a:solidFill>
                    <a:schemeClr val="tx1"/>
                  </a:solidFill>
                </a:ln>
              </a:rPr>
              <a:t>U</a:t>
            </a:r>
          </a:p>
          <a:p>
            <a:pPr algn="ctr"/>
            <a:r>
              <a:rPr lang="en-US" altLang="ko-KR" b="1" dirty="0" smtClean="0">
                <a:ln>
                  <a:solidFill>
                    <a:schemeClr val="tx1"/>
                  </a:solidFill>
                </a:ln>
              </a:rPr>
              <a:t>S</a:t>
            </a:r>
          </a:p>
          <a:p>
            <a:pPr algn="ctr"/>
            <a:r>
              <a:rPr lang="en-US" altLang="ko-KR" b="1" dirty="0">
                <a:ln>
                  <a:solidFill>
                    <a:schemeClr val="tx1"/>
                  </a:solidFill>
                </a:ln>
              </a:rPr>
              <a:t>B</a:t>
            </a:r>
            <a:endParaRPr lang="ko-KR" altLang="en-US" b="1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5580112" y="3187329"/>
            <a:ext cx="1512168" cy="9001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5894857" y="2641485"/>
            <a:ext cx="1512168" cy="936104"/>
          </a:xfrm>
          <a:prstGeom prst="rect">
            <a:avLst/>
          </a:prstGeom>
          <a:solidFill>
            <a:schemeClr val="accent6">
              <a:alpha val="79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발표자료</a:t>
            </a:r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6415969" y="2881555"/>
            <a:ext cx="455965" cy="455965"/>
          </a:xfrm>
          <a:prstGeom prst="ellipse">
            <a:avLst/>
          </a:prstGeom>
          <a:solidFill>
            <a:schemeClr val="dk1">
              <a:alpha val="43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Picture 3" descr="C:\Users\tjssm\Desktop\창의과제\손터치sm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3951" y="3025571"/>
            <a:ext cx="1094413" cy="1771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왼쪽 화살표 4"/>
          <p:cNvSpPr/>
          <p:nvPr/>
        </p:nvSpPr>
        <p:spPr>
          <a:xfrm>
            <a:off x="3563888" y="2792082"/>
            <a:ext cx="2016224" cy="625764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8392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그룹 89"/>
          <p:cNvGrpSpPr/>
          <p:nvPr/>
        </p:nvGrpSpPr>
        <p:grpSpPr>
          <a:xfrm>
            <a:off x="5705880" y="528938"/>
            <a:ext cx="954352" cy="667816"/>
            <a:chOff x="5344101" y="5077628"/>
            <a:chExt cx="1102472" cy="727636"/>
          </a:xfrm>
        </p:grpSpPr>
        <p:sp>
          <p:nvSpPr>
            <p:cNvPr id="91" name="타원 90"/>
            <p:cNvSpPr/>
            <p:nvPr/>
          </p:nvSpPr>
          <p:spPr>
            <a:xfrm>
              <a:off x="5517541" y="5085184"/>
              <a:ext cx="720080" cy="72008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  <a:reflection blurRad="6350" stA="52000" endA="300" endPos="35000" dir="5400000" sy="-100000" algn="bl" rotWithShape="0"/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5344101" y="5077628"/>
              <a:ext cx="1102472" cy="3353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 smtClean="0">
                  <a:ln w="3175">
                    <a:noFill/>
                  </a:ln>
                  <a:latin typeface="나눔고딕 ExtraBold" pitchFamily="50" charset="-127"/>
                  <a:ea typeface="나눔고딕 ExtraBold" pitchFamily="50" charset="-127"/>
                </a:rPr>
                <a:t>화면 저장</a:t>
              </a:r>
              <a:endParaRPr lang="ko-KR" altLang="en-US" sz="1400" b="1" dirty="0">
                <a:ln w="3175">
                  <a:noFill/>
                </a:ln>
                <a:latin typeface="나눔고딕 ExtraBold" pitchFamily="50" charset="-127"/>
                <a:ea typeface="나눔고딕 ExtraBold" pitchFamily="50" charset="-127"/>
              </a:endParaRPr>
            </a:p>
          </p:txBody>
        </p:sp>
      </p:grpSp>
      <p:sp>
        <p:nvSpPr>
          <p:cNvPr id="6" name="모서리가 둥근 직사각형 5"/>
          <p:cNvSpPr/>
          <p:nvPr/>
        </p:nvSpPr>
        <p:spPr>
          <a:xfrm>
            <a:off x="755577" y="836712"/>
            <a:ext cx="5472607" cy="4176464"/>
          </a:xfrm>
          <a:prstGeom prst="roundRect">
            <a:avLst>
              <a:gd name="adj" fmla="val 3488"/>
            </a:avLst>
          </a:prstGeom>
          <a:solidFill>
            <a:schemeClr val="accent5">
              <a:lumMod val="20000"/>
              <a:lumOff val="80000"/>
            </a:schemeClr>
          </a:solidFill>
          <a:ln w="31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350444" y="1196754"/>
            <a:ext cx="4380362" cy="269542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발표 화면</a:t>
            </a: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051720" y="4056395"/>
            <a:ext cx="3116611" cy="576064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216003" y="4118064"/>
            <a:ext cx="504056" cy="45272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왼쪽 화살표 9"/>
          <p:cNvSpPr/>
          <p:nvPr/>
        </p:nvSpPr>
        <p:spPr>
          <a:xfrm>
            <a:off x="2273943" y="4177216"/>
            <a:ext cx="360040" cy="349701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/>
          <p:cNvSpPr/>
          <p:nvPr/>
        </p:nvSpPr>
        <p:spPr>
          <a:xfrm>
            <a:off x="2864075" y="4114335"/>
            <a:ext cx="504056" cy="45272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왼쪽 화살표 81"/>
          <p:cNvSpPr/>
          <p:nvPr/>
        </p:nvSpPr>
        <p:spPr>
          <a:xfrm rot="10800000">
            <a:off x="2922015" y="4173487"/>
            <a:ext cx="360040" cy="349701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/>
          <p:cNvSpPr/>
          <p:nvPr/>
        </p:nvSpPr>
        <p:spPr>
          <a:xfrm>
            <a:off x="3480719" y="4119276"/>
            <a:ext cx="719304" cy="45272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smtClean="0"/>
              <a:t>펜툴</a:t>
            </a:r>
            <a:endParaRPr lang="ko-KR" altLang="en-US" sz="1600" b="1"/>
          </a:p>
        </p:txBody>
      </p:sp>
      <p:sp>
        <p:nvSpPr>
          <p:cNvPr id="85" name="직사각형 84"/>
          <p:cNvSpPr/>
          <p:nvPr/>
        </p:nvSpPr>
        <p:spPr>
          <a:xfrm>
            <a:off x="4305011" y="4120944"/>
            <a:ext cx="719304" cy="45272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smtClean="0"/>
              <a:t>선택</a:t>
            </a:r>
            <a:endParaRPr lang="ko-KR" altLang="en-US" sz="1600" b="1"/>
          </a:p>
        </p:txBody>
      </p:sp>
    </p:spTree>
    <p:extLst>
      <p:ext uri="{BB962C8B-B14F-4D97-AF65-F5344CB8AC3E}">
        <p14:creationId xmlns:p14="http://schemas.microsoft.com/office/powerpoint/2010/main" val="3020438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971600" y="1700808"/>
            <a:ext cx="2232248" cy="3096344"/>
          </a:xfrm>
          <a:prstGeom prst="roundRect">
            <a:avLst/>
          </a:prstGeom>
          <a:scene3d>
            <a:camera prst="isometricOffAxis2Right"/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모서리가 둥근 직사각형 1"/>
          <p:cNvSpPr/>
          <p:nvPr/>
        </p:nvSpPr>
        <p:spPr>
          <a:xfrm>
            <a:off x="2946402" y="1556792"/>
            <a:ext cx="4680520" cy="3096344"/>
          </a:xfrm>
          <a:prstGeom prst="roundRect">
            <a:avLst/>
          </a:prstGeom>
          <a:ln w="3175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3231472" y="1825648"/>
            <a:ext cx="4148840" cy="255863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noFill/>
          </a:ln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모서리가 둥근 직사각형 2"/>
          <p:cNvSpPr/>
          <p:nvPr/>
        </p:nvSpPr>
        <p:spPr>
          <a:xfrm>
            <a:off x="1043608" y="1700808"/>
            <a:ext cx="2232248" cy="3096344"/>
          </a:xfrm>
          <a:prstGeom prst="roundRect">
            <a:avLst/>
          </a:prstGeom>
          <a:scene3d>
            <a:camera prst="isometricOffAxis2Right"/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1115616" y="1700808"/>
            <a:ext cx="2232248" cy="3096344"/>
          </a:xfrm>
          <a:prstGeom prst="roundRect">
            <a:avLst/>
          </a:prstGeom>
          <a:scene3d>
            <a:camera prst="isometricOffAxis2Right"/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1343362" y="1916832"/>
            <a:ext cx="1781578" cy="266429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scene3d>
            <a:camera prst="isometricOffAxis2Right"/>
            <a:lightRig rig="threePt" dir="t"/>
          </a:scene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7740352" y="2564904"/>
            <a:ext cx="648072" cy="108012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ln>
                  <a:solidFill>
                    <a:schemeClr val="tx1"/>
                  </a:solidFill>
                </a:ln>
              </a:rPr>
              <a:t>U</a:t>
            </a:r>
          </a:p>
          <a:p>
            <a:pPr algn="ctr"/>
            <a:r>
              <a:rPr lang="en-US" altLang="ko-KR" b="1" dirty="0" smtClean="0">
                <a:ln>
                  <a:solidFill>
                    <a:schemeClr val="tx1"/>
                  </a:solidFill>
                </a:ln>
              </a:rPr>
              <a:t>S</a:t>
            </a:r>
          </a:p>
          <a:p>
            <a:pPr algn="ctr"/>
            <a:r>
              <a:rPr lang="en-US" altLang="ko-KR" b="1" dirty="0">
                <a:ln>
                  <a:solidFill>
                    <a:schemeClr val="tx1"/>
                  </a:solidFill>
                </a:ln>
              </a:rPr>
              <a:t>B</a:t>
            </a:r>
            <a:endParaRPr lang="ko-KR" altLang="en-US" b="1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5580112" y="3187329"/>
            <a:ext cx="1512168" cy="9001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3707904" y="3187329"/>
            <a:ext cx="1512168" cy="9001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5580112" y="2060848"/>
            <a:ext cx="1512168" cy="9001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3707904" y="2051725"/>
            <a:ext cx="1512168" cy="9001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3386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895861" y="847485"/>
            <a:ext cx="7333980" cy="4851710"/>
          </a:xfrm>
          <a:prstGeom prst="roundRect">
            <a:avLst/>
          </a:prstGeom>
          <a:ln w="3175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1331640" y="1268760"/>
            <a:ext cx="6500882" cy="400916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noFill/>
          </a:ln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2222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모서리가 둥근 직사각형 92"/>
          <p:cNvSpPr/>
          <p:nvPr/>
        </p:nvSpPr>
        <p:spPr>
          <a:xfrm>
            <a:off x="467544" y="586258"/>
            <a:ext cx="5472607" cy="4176464"/>
          </a:xfrm>
          <a:prstGeom prst="roundRect">
            <a:avLst>
              <a:gd name="adj" fmla="val 3488"/>
            </a:avLst>
          </a:prstGeom>
          <a:solidFill>
            <a:schemeClr val="accent5">
              <a:lumMod val="20000"/>
              <a:lumOff val="80000"/>
            </a:schemeClr>
          </a:solidFill>
          <a:ln w="31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모서리가 둥근 직사각형 84"/>
          <p:cNvSpPr/>
          <p:nvPr/>
        </p:nvSpPr>
        <p:spPr>
          <a:xfrm>
            <a:off x="611560" y="692696"/>
            <a:ext cx="5472607" cy="4176464"/>
          </a:xfrm>
          <a:prstGeom prst="roundRect">
            <a:avLst>
              <a:gd name="adj" fmla="val 3488"/>
            </a:avLst>
          </a:prstGeom>
          <a:solidFill>
            <a:schemeClr val="accent5">
              <a:lumMod val="20000"/>
              <a:lumOff val="80000"/>
            </a:schemeClr>
          </a:solidFill>
          <a:ln w="31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0" name="그룹 89"/>
          <p:cNvGrpSpPr/>
          <p:nvPr/>
        </p:nvGrpSpPr>
        <p:grpSpPr>
          <a:xfrm>
            <a:off x="5705880" y="528938"/>
            <a:ext cx="954352" cy="667816"/>
            <a:chOff x="5344101" y="5077628"/>
            <a:chExt cx="1102472" cy="727636"/>
          </a:xfrm>
        </p:grpSpPr>
        <p:sp>
          <p:nvSpPr>
            <p:cNvPr id="91" name="타원 90"/>
            <p:cNvSpPr/>
            <p:nvPr/>
          </p:nvSpPr>
          <p:spPr>
            <a:xfrm>
              <a:off x="5517541" y="5085184"/>
              <a:ext cx="720080" cy="72008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  <a:reflection blurRad="6350" stA="52000" endA="300" endPos="35000" dir="5400000" sy="-100000" algn="bl" rotWithShape="0"/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5344101" y="5077628"/>
              <a:ext cx="1102472" cy="3353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 smtClean="0">
                  <a:ln w="3175">
                    <a:noFill/>
                  </a:ln>
                  <a:latin typeface="나눔고딕 ExtraBold" pitchFamily="50" charset="-127"/>
                  <a:ea typeface="나눔고딕 ExtraBold" pitchFamily="50" charset="-127"/>
                </a:rPr>
                <a:t>화면 저장</a:t>
              </a:r>
              <a:endParaRPr lang="ko-KR" altLang="en-US" sz="1400" b="1" dirty="0">
                <a:ln w="3175">
                  <a:noFill/>
                </a:ln>
                <a:latin typeface="나눔고딕 ExtraBold" pitchFamily="50" charset="-127"/>
                <a:ea typeface="나눔고딕 ExtraBold" pitchFamily="50" charset="-127"/>
              </a:endParaRPr>
            </a:p>
          </p:txBody>
        </p:sp>
      </p:grpSp>
      <p:sp>
        <p:nvSpPr>
          <p:cNvPr id="6" name="모서리가 둥근 직사각형 5"/>
          <p:cNvSpPr/>
          <p:nvPr/>
        </p:nvSpPr>
        <p:spPr>
          <a:xfrm>
            <a:off x="755577" y="836712"/>
            <a:ext cx="5472607" cy="4176464"/>
          </a:xfrm>
          <a:prstGeom prst="roundRect">
            <a:avLst>
              <a:gd name="adj" fmla="val 3488"/>
            </a:avLst>
          </a:prstGeom>
          <a:solidFill>
            <a:schemeClr val="accent5">
              <a:lumMod val="20000"/>
              <a:lumOff val="80000"/>
            </a:schemeClr>
          </a:solidFill>
          <a:ln w="31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12" t="16846" r="35596" b="32853"/>
          <a:stretch/>
        </p:blipFill>
        <p:spPr bwMode="auto">
          <a:xfrm rot="761234">
            <a:off x="2668507" y="1304336"/>
            <a:ext cx="3096343" cy="1843611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39" t="15676" r="22639" b="15676"/>
          <a:stretch/>
        </p:blipFill>
        <p:spPr bwMode="auto">
          <a:xfrm rot="218871">
            <a:off x="1198698" y="1621279"/>
            <a:ext cx="2089217" cy="19509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45" t="12993" r="33545" b="11678"/>
          <a:stretch/>
        </p:blipFill>
        <p:spPr bwMode="auto">
          <a:xfrm rot="631013">
            <a:off x="3957004" y="2235589"/>
            <a:ext cx="1697927" cy="2359657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82921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그룹 89"/>
          <p:cNvGrpSpPr/>
          <p:nvPr/>
        </p:nvGrpSpPr>
        <p:grpSpPr>
          <a:xfrm>
            <a:off x="5705880" y="528938"/>
            <a:ext cx="954352" cy="667816"/>
            <a:chOff x="5344101" y="5077628"/>
            <a:chExt cx="1102472" cy="727636"/>
          </a:xfrm>
        </p:grpSpPr>
        <p:sp>
          <p:nvSpPr>
            <p:cNvPr id="91" name="타원 90"/>
            <p:cNvSpPr/>
            <p:nvPr/>
          </p:nvSpPr>
          <p:spPr>
            <a:xfrm>
              <a:off x="5517541" y="5085184"/>
              <a:ext cx="720080" cy="72008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  <a:reflection blurRad="6350" stA="52000" endA="300" endPos="35000" dir="5400000" sy="-100000" algn="bl" rotWithShape="0"/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5344101" y="5077628"/>
              <a:ext cx="1102472" cy="3353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 smtClean="0">
                  <a:ln w="3175">
                    <a:noFill/>
                  </a:ln>
                  <a:latin typeface="나눔고딕 ExtraBold" pitchFamily="50" charset="-127"/>
                  <a:ea typeface="나눔고딕 ExtraBold" pitchFamily="50" charset="-127"/>
                </a:rPr>
                <a:t>화면 저장</a:t>
              </a:r>
              <a:endParaRPr lang="ko-KR" altLang="en-US" sz="1400" b="1" dirty="0">
                <a:ln w="3175">
                  <a:noFill/>
                </a:ln>
                <a:latin typeface="나눔고딕 ExtraBold" pitchFamily="50" charset="-127"/>
                <a:ea typeface="나눔고딕 ExtraBold" pitchFamily="50" charset="-127"/>
              </a:endParaRPr>
            </a:p>
          </p:txBody>
        </p:sp>
      </p:grpSp>
      <p:sp>
        <p:nvSpPr>
          <p:cNvPr id="6" name="모서리가 둥근 직사각형 5"/>
          <p:cNvSpPr/>
          <p:nvPr/>
        </p:nvSpPr>
        <p:spPr>
          <a:xfrm>
            <a:off x="755577" y="836712"/>
            <a:ext cx="5472607" cy="4176464"/>
          </a:xfrm>
          <a:prstGeom prst="roundRect">
            <a:avLst>
              <a:gd name="adj" fmla="val 3488"/>
            </a:avLst>
          </a:prstGeom>
          <a:solidFill>
            <a:schemeClr val="accent5">
              <a:lumMod val="20000"/>
              <a:lumOff val="80000"/>
            </a:schemeClr>
          </a:solidFill>
          <a:ln w="31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모서리가 둥근 직사각형 2"/>
          <p:cNvSpPr/>
          <p:nvPr/>
        </p:nvSpPr>
        <p:spPr>
          <a:xfrm>
            <a:off x="763177" y="5085184"/>
            <a:ext cx="5969063" cy="648072"/>
          </a:xfrm>
          <a:prstGeom prst="round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perspectiveRelaxed"/>
            <a:lightRig rig="threePt" dir="t"/>
          </a:scene3d>
          <a:sp3d>
            <a:bevelT prst="relaxedInset"/>
          </a:sp3d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순서도: 직접 액세스 저장소 37"/>
          <p:cNvSpPr/>
          <p:nvPr/>
        </p:nvSpPr>
        <p:spPr>
          <a:xfrm>
            <a:off x="6228184" y="1672990"/>
            <a:ext cx="504056" cy="1008112"/>
          </a:xfrm>
          <a:prstGeom prst="flowChartMagneticDrum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solidFill>
              <a:schemeClr val="accent5">
                <a:lumMod val="20000"/>
                <a:lumOff val="80000"/>
              </a:schemeClr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/>
              <a:t>열었던파일</a:t>
            </a:r>
            <a:endParaRPr lang="en-US" altLang="ko-KR" sz="1100" dirty="0" smtClean="0"/>
          </a:p>
        </p:txBody>
      </p:sp>
      <p:sp>
        <p:nvSpPr>
          <p:cNvPr id="39" name="순서도: 직접 액세스 저장소 38"/>
          <p:cNvSpPr/>
          <p:nvPr/>
        </p:nvSpPr>
        <p:spPr>
          <a:xfrm>
            <a:off x="6228184" y="2969134"/>
            <a:ext cx="504056" cy="1008112"/>
          </a:xfrm>
          <a:prstGeom prst="flowChartMagneticDrum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solidFill>
              <a:schemeClr val="accent5">
                <a:lumMod val="20000"/>
                <a:lumOff val="80000"/>
              </a:schemeClr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/>
              <a:t>받</a:t>
            </a:r>
            <a:endParaRPr lang="en-US" altLang="ko-KR" sz="1200" dirty="0" smtClean="0"/>
          </a:p>
          <a:p>
            <a:pPr algn="ctr"/>
            <a:r>
              <a:rPr lang="ko-KR" altLang="en-US" sz="1200" dirty="0"/>
              <a:t>은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파</a:t>
            </a:r>
            <a:endParaRPr lang="en-US" altLang="ko-KR" sz="1200" dirty="0" smtClean="0"/>
          </a:p>
          <a:p>
            <a:pPr algn="ctr"/>
            <a:r>
              <a:rPr lang="ko-KR" altLang="en-US" sz="1200" dirty="0"/>
              <a:t>일</a:t>
            </a:r>
            <a:endParaRPr lang="en-US" altLang="ko-KR" sz="1200" dirty="0" smtClean="0"/>
          </a:p>
        </p:txBody>
      </p:sp>
      <p:sp>
        <p:nvSpPr>
          <p:cNvPr id="41" name="순서도: 직접 액세스 저장소 40"/>
          <p:cNvSpPr/>
          <p:nvPr/>
        </p:nvSpPr>
        <p:spPr>
          <a:xfrm>
            <a:off x="8460432" y="1672990"/>
            <a:ext cx="504056" cy="1008112"/>
          </a:xfrm>
          <a:prstGeom prst="flowChartMagneticDrum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USB</a:t>
            </a:r>
          </a:p>
        </p:txBody>
      </p:sp>
      <p:sp>
        <p:nvSpPr>
          <p:cNvPr id="42" name="순서도: 직접 액세스 저장소 41"/>
          <p:cNvSpPr/>
          <p:nvPr/>
        </p:nvSpPr>
        <p:spPr>
          <a:xfrm>
            <a:off x="8460432" y="2969134"/>
            <a:ext cx="504056" cy="1008112"/>
          </a:xfrm>
          <a:prstGeom prst="flowChartMagneticDrum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solidFill>
              <a:schemeClr val="accent6">
                <a:lumMod val="40000"/>
                <a:lumOff val="60000"/>
              </a:schemeClr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MOBILE</a:t>
            </a:r>
          </a:p>
        </p:txBody>
      </p:sp>
      <p:grpSp>
        <p:nvGrpSpPr>
          <p:cNvPr id="43" name="그룹 42"/>
          <p:cNvGrpSpPr/>
          <p:nvPr/>
        </p:nvGrpSpPr>
        <p:grpSpPr>
          <a:xfrm>
            <a:off x="6858684" y="1810468"/>
            <a:ext cx="1468798" cy="749830"/>
            <a:chOff x="6750494" y="980728"/>
            <a:chExt cx="1781946" cy="864097"/>
          </a:xfrm>
        </p:grpSpPr>
        <p:sp>
          <p:nvSpPr>
            <p:cNvPr id="44" name="직사각형 43"/>
            <p:cNvSpPr/>
            <p:nvPr/>
          </p:nvSpPr>
          <p:spPr>
            <a:xfrm>
              <a:off x="7172186" y="998484"/>
              <a:ext cx="174232" cy="136442"/>
            </a:xfrm>
            <a:prstGeom prst="rect">
              <a:avLst/>
            </a:prstGeom>
            <a:ln/>
            <a:effectLst>
              <a:reflection blurRad="6350" stA="50000" endA="300" endPos="38500" dist="50800" dir="5400000" sy="-100000" algn="bl" rotWithShape="0"/>
              <a:softEdge rad="31750"/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7056276" y="1008092"/>
              <a:ext cx="242170" cy="189644"/>
            </a:xfrm>
            <a:prstGeom prst="rect">
              <a:avLst/>
            </a:prstGeom>
            <a:ln>
              <a:solidFill>
                <a:schemeClr val="accent2">
                  <a:lumMod val="60000"/>
                  <a:lumOff val="40000"/>
                </a:schemeClr>
              </a:solidFill>
            </a:ln>
            <a:effectLst>
              <a:reflection blurRad="6350" stA="50000" endA="300" endPos="38500" dist="50800" dir="5400000" sy="-100000" algn="bl" rotWithShape="0"/>
              <a:softEdge rad="31750"/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6975390" y="1034980"/>
              <a:ext cx="242170" cy="189644"/>
            </a:xfrm>
            <a:prstGeom prst="rect">
              <a:avLst/>
            </a:prstGeom>
            <a:ln>
              <a:solidFill>
                <a:schemeClr val="accent5">
                  <a:lumMod val="60000"/>
                  <a:lumOff val="40000"/>
                </a:schemeClr>
              </a:solidFill>
            </a:ln>
            <a:effectLst>
              <a:reflection blurRad="6350" stA="50000" endA="300" endPos="38500" dist="50800" dir="5400000" sy="-100000" algn="bl" rotWithShape="0"/>
              <a:softEdge rad="31750"/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6887592" y="1062519"/>
              <a:ext cx="242170" cy="189644"/>
            </a:xfrm>
            <a:prstGeom prst="rect">
              <a:avLst/>
            </a:prstGeom>
            <a:ln/>
            <a:effectLst>
              <a:reflection blurRad="6350" stA="50000" endA="300" endPos="38500" dist="50800" dir="5400000" sy="-100000" algn="bl" rotWithShape="0"/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6794390" y="1122577"/>
              <a:ext cx="284558" cy="222838"/>
            </a:xfrm>
            <a:prstGeom prst="rect">
              <a:avLst/>
            </a:prstGeom>
            <a:ln>
              <a:solidFill>
                <a:schemeClr val="tx2">
                  <a:lumMod val="40000"/>
                  <a:lumOff val="60000"/>
                </a:schemeClr>
              </a:solidFill>
            </a:ln>
            <a:effectLst>
              <a:reflection blurRad="6350" stA="50000" endA="300" endPos="38500" dist="50800" dir="5400000" sy="-100000" algn="bl" rotWithShape="0"/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6750494" y="1196752"/>
              <a:ext cx="405902" cy="317862"/>
            </a:xfrm>
            <a:prstGeom prst="rect">
              <a:avLst/>
            </a:prstGeom>
            <a:ln>
              <a:solidFill>
                <a:schemeClr val="accent2">
                  <a:lumMod val="60000"/>
                  <a:lumOff val="40000"/>
                </a:schemeClr>
              </a:solidFill>
            </a:ln>
            <a:effectLst>
              <a:reflection blurRad="6350" stA="50000" endA="300" endPos="38500" dist="50800" dir="5400000" sy="-100000" algn="bl" rotWithShape="0"/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6866398" y="1233996"/>
              <a:ext cx="648072" cy="372862"/>
            </a:xfrm>
            <a:prstGeom prst="rect">
              <a:avLst/>
            </a:prstGeom>
            <a:ln/>
            <a:effectLst>
              <a:reflection blurRad="6350" stA="50000" endA="300" endPos="38500" dist="50800" dir="5400000" sy="-100000" algn="bl" rotWithShape="0"/>
            </a:effectLst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7010414" y="1268760"/>
              <a:ext cx="720080" cy="450296"/>
            </a:xfrm>
            <a:prstGeom prst="rect">
              <a:avLst/>
            </a:prstGeom>
            <a:ln/>
            <a:effectLst>
              <a:reflection blurRad="6350" stA="50000" endA="300" endPos="38500" dist="50800" dir="5400000" sy="-100000" algn="bl" rotWithShape="0"/>
            </a:effectLst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7213624" y="1196752"/>
              <a:ext cx="864096" cy="648072"/>
            </a:xfrm>
            <a:prstGeom prst="rect">
              <a:avLst/>
            </a:prstGeom>
            <a:solidFill>
              <a:schemeClr val="bg1"/>
            </a:solidFill>
            <a:ln/>
            <a:effectLst>
              <a:outerShdw blurRad="76200" dir="13500000" sy="23000" kx="1200000" algn="br" rotWithShape="0">
                <a:prstClr val="black">
                  <a:alpha val="20000"/>
                </a:prstClr>
              </a:outerShdw>
              <a:reflection blurRad="6350" stA="50000" endA="300" endPos="38500" dist="50800" dir="5400000" sy="-100000" algn="bl" rotWithShape="0"/>
            </a:effectLst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7970554" y="980728"/>
              <a:ext cx="174232" cy="136442"/>
            </a:xfrm>
            <a:prstGeom prst="rect">
              <a:avLst/>
            </a:prstGeom>
            <a:ln/>
            <a:effectLst>
              <a:softEdge rad="31750"/>
            </a:effectLst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8018526" y="990336"/>
              <a:ext cx="242170" cy="189644"/>
            </a:xfrm>
            <a:prstGeom prst="rect">
              <a:avLst/>
            </a:prstGeom>
            <a:ln/>
            <a:effectLst>
              <a:reflection blurRad="6350" stA="50000" endA="300" endPos="38500" dist="50800" dir="5400000" sy="-100000" algn="bl" rotWithShape="0"/>
              <a:softEdge rad="31750"/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8090534" y="1017224"/>
              <a:ext cx="242170" cy="189644"/>
            </a:xfrm>
            <a:prstGeom prst="rect">
              <a:avLst/>
            </a:prstGeom>
            <a:ln/>
            <a:effectLst>
              <a:reflection blurRad="6350" stA="50000" endA="300" endPos="38500" dist="50800" dir="5400000" sy="-100000" algn="bl" rotWithShape="0"/>
              <a:softEdge rad="31750"/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8162542" y="1044763"/>
              <a:ext cx="242170" cy="189644"/>
            </a:xfrm>
            <a:prstGeom prst="rect">
              <a:avLst/>
            </a:prstGeom>
            <a:ln/>
            <a:effectLst>
              <a:softEdge rad="31750"/>
            </a:effectLst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8234550" y="1104821"/>
              <a:ext cx="284558" cy="222838"/>
            </a:xfrm>
            <a:prstGeom prst="rect">
              <a:avLst/>
            </a:prstGeom>
            <a:ln>
              <a:solidFill>
                <a:schemeClr val="accent2">
                  <a:lumMod val="75000"/>
                </a:schemeClr>
              </a:solidFill>
            </a:ln>
            <a:effectLst>
              <a:reflection blurRad="6350" stA="50000" endA="300" endPos="38500" dist="50800" dir="5400000" sy="-100000" algn="bl" rotWithShape="0"/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8126538" y="1170119"/>
              <a:ext cx="405902" cy="317862"/>
            </a:xfrm>
            <a:prstGeom prst="rect">
              <a:avLst/>
            </a:prstGeom>
            <a:ln/>
            <a:effectLst>
              <a:reflection blurRad="6350" stA="50000" endA="300" endPos="38500" dist="50800" dir="5400000" sy="-100000" algn="bl" rotWithShape="0"/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7802502" y="1225118"/>
              <a:ext cx="648072" cy="372862"/>
            </a:xfrm>
            <a:prstGeom prst="rect">
              <a:avLst/>
            </a:prstGeom>
            <a:ln/>
            <a:effectLst>
              <a:reflection blurRad="6350" stA="50000" endA="300" endPos="38500" dist="50800" dir="5400000" sy="-100000" algn="bl" rotWithShape="0"/>
            </a:effectLst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7586478" y="1268760"/>
              <a:ext cx="720080" cy="450050"/>
            </a:xfrm>
            <a:prstGeom prst="rect">
              <a:avLst/>
            </a:prstGeom>
            <a:solidFill>
              <a:schemeClr val="bg1"/>
            </a:solidFill>
            <a:ln/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  <a:reflection blurRad="6350" stA="50000" endA="300" endPos="38500" dist="50800" dir="5400000" sy="-100000" algn="bl" rotWithShape="0"/>
            </a:effectLst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7213623" y="1196753"/>
              <a:ext cx="864096" cy="648072"/>
            </a:xfrm>
            <a:prstGeom prst="rect">
              <a:avLst/>
            </a:prstGeom>
            <a:solidFill>
              <a:schemeClr val="bg1"/>
            </a:solidFill>
            <a:ln/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  <a:reflection blurRad="6350" stA="50000" endA="300" endPos="38500" dist="50800" dir="5400000" sy="-100000" algn="bl" rotWithShape="0"/>
            </a:effectLst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6825967" y="3026267"/>
            <a:ext cx="1468798" cy="749830"/>
            <a:chOff x="6750494" y="980728"/>
            <a:chExt cx="1781946" cy="864097"/>
          </a:xfrm>
        </p:grpSpPr>
        <p:sp>
          <p:nvSpPr>
            <p:cNvPr id="63" name="직사각형 62"/>
            <p:cNvSpPr/>
            <p:nvPr/>
          </p:nvSpPr>
          <p:spPr>
            <a:xfrm>
              <a:off x="7172186" y="998484"/>
              <a:ext cx="174232" cy="136442"/>
            </a:xfrm>
            <a:prstGeom prst="rect">
              <a:avLst/>
            </a:prstGeom>
            <a:ln/>
            <a:effectLst>
              <a:reflection blurRad="6350" stA="50000" endA="300" endPos="38500" dist="50800" dir="5400000" sy="-100000" algn="bl" rotWithShape="0"/>
              <a:softEdge rad="31750"/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7056276" y="1008092"/>
              <a:ext cx="242170" cy="189644"/>
            </a:xfrm>
            <a:prstGeom prst="rect">
              <a:avLst/>
            </a:prstGeom>
            <a:ln>
              <a:solidFill>
                <a:schemeClr val="accent2">
                  <a:lumMod val="60000"/>
                  <a:lumOff val="40000"/>
                </a:schemeClr>
              </a:solidFill>
            </a:ln>
            <a:effectLst>
              <a:reflection blurRad="6350" stA="50000" endA="300" endPos="38500" dist="50800" dir="5400000" sy="-100000" algn="bl" rotWithShape="0"/>
              <a:softEdge rad="31750"/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6975390" y="1034980"/>
              <a:ext cx="242170" cy="189644"/>
            </a:xfrm>
            <a:prstGeom prst="rect">
              <a:avLst/>
            </a:prstGeom>
            <a:ln>
              <a:solidFill>
                <a:schemeClr val="accent5">
                  <a:lumMod val="60000"/>
                  <a:lumOff val="40000"/>
                </a:schemeClr>
              </a:solidFill>
            </a:ln>
            <a:effectLst>
              <a:reflection blurRad="6350" stA="50000" endA="300" endPos="38500" dist="50800" dir="5400000" sy="-100000" algn="bl" rotWithShape="0"/>
              <a:softEdge rad="31750"/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6887592" y="1062519"/>
              <a:ext cx="242170" cy="189644"/>
            </a:xfrm>
            <a:prstGeom prst="rect">
              <a:avLst/>
            </a:prstGeom>
            <a:ln/>
            <a:effectLst>
              <a:reflection blurRad="6350" stA="50000" endA="300" endPos="38500" dist="50800" dir="5400000" sy="-100000" algn="bl" rotWithShape="0"/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6794390" y="1122577"/>
              <a:ext cx="284558" cy="222838"/>
            </a:xfrm>
            <a:prstGeom prst="rect">
              <a:avLst/>
            </a:prstGeom>
            <a:ln>
              <a:solidFill>
                <a:schemeClr val="tx2">
                  <a:lumMod val="40000"/>
                  <a:lumOff val="60000"/>
                </a:schemeClr>
              </a:solidFill>
            </a:ln>
            <a:effectLst>
              <a:reflection blurRad="6350" stA="50000" endA="300" endPos="38500" dist="50800" dir="5400000" sy="-100000" algn="bl" rotWithShape="0"/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6750494" y="1196752"/>
              <a:ext cx="405902" cy="317862"/>
            </a:xfrm>
            <a:prstGeom prst="rect">
              <a:avLst/>
            </a:prstGeom>
            <a:ln>
              <a:solidFill>
                <a:schemeClr val="accent2">
                  <a:lumMod val="60000"/>
                  <a:lumOff val="40000"/>
                </a:schemeClr>
              </a:solidFill>
            </a:ln>
            <a:effectLst>
              <a:reflection blurRad="6350" stA="50000" endA="300" endPos="38500" dist="50800" dir="5400000" sy="-100000" algn="bl" rotWithShape="0"/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6866398" y="1233996"/>
              <a:ext cx="648072" cy="372862"/>
            </a:xfrm>
            <a:prstGeom prst="rect">
              <a:avLst/>
            </a:prstGeom>
            <a:ln/>
            <a:effectLst>
              <a:reflection blurRad="6350" stA="50000" endA="300" endPos="38500" dist="50800" dir="5400000" sy="-100000" algn="bl" rotWithShape="0"/>
            </a:effectLst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7010414" y="1268760"/>
              <a:ext cx="720080" cy="450296"/>
            </a:xfrm>
            <a:prstGeom prst="rect">
              <a:avLst/>
            </a:prstGeom>
            <a:ln/>
            <a:effectLst>
              <a:reflection blurRad="6350" stA="50000" endA="300" endPos="38500" dist="50800" dir="5400000" sy="-100000" algn="bl" rotWithShape="0"/>
            </a:effectLst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7213624" y="1196752"/>
              <a:ext cx="864096" cy="648072"/>
            </a:xfrm>
            <a:prstGeom prst="rect">
              <a:avLst/>
            </a:prstGeom>
            <a:solidFill>
              <a:schemeClr val="bg1"/>
            </a:solidFill>
            <a:ln/>
            <a:effectLst>
              <a:outerShdw blurRad="76200" dir="13500000" sy="23000" kx="1200000" algn="br" rotWithShape="0">
                <a:prstClr val="black">
                  <a:alpha val="20000"/>
                </a:prstClr>
              </a:outerShdw>
              <a:reflection blurRad="6350" stA="50000" endA="300" endPos="38500" dist="50800" dir="5400000" sy="-100000" algn="bl" rotWithShape="0"/>
            </a:effectLst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7970554" y="980728"/>
              <a:ext cx="174232" cy="136442"/>
            </a:xfrm>
            <a:prstGeom prst="rect">
              <a:avLst/>
            </a:prstGeom>
            <a:ln/>
            <a:effectLst>
              <a:softEdge rad="31750"/>
            </a:effectLst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8018526" y="990336"/>
              <a:ext cx="242170" cy="189644"/>
            </a:xfrm>
            <a:prstGeom prst="rect">
              <a:avLst/>
            </a:prstGeom>
            <a:ln/>
            <a:effectLst>
              <a:reflection blurRad="6350" stA="50000" endA="300" endPos="38500" dist="50800" dir="5400000" sy="-100000" algn="bl" rotWithShape="0"/>
              <a:softEdge rad="31750"/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8090534" y="1017224"/>
              <a:ext cx="242170" cy="189644"/>
            </a:xfrm>
            <a:prstGeom prst="rect">
              <a:avLst/>
            </a:prstGeom>
            <a:ln/>
            <a:effectLst>
              <a:reflection blurRad="6350" stA="50000" endA="300" endPos="38500" dist="50800" dir="5400000" sy="-100000" algn="bl" rotWithShape="0"/>
              <a:softEdge rad="31750"/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8162542" y="1044763"/>
              <a:ext cx="242170" cy="189644"/>
            </a:xfrm>
            <a:prstGeom prst="rect">
              <a:avLst/>
            </a:prstGeom>
            <a:ln/>
            <a:effectLst>
              <a:softEdge rad="31750"/>
            </a:effectLst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8234550" y="1104821"/>
              <a:ext cx="284558" cy="222838"/>
            </a:xfrm>
            <a:prstGeom prst="rect">
              <a:avLst/>
            </a:prstGeom>
            <a:ln>
              <a:solidFill>
                <a:schemeClr val="accent2">
                  <a:lumMod val="75000"/>
                </a:schemeClr>
              </a:solidFill>
            </a:ln>
            <a:effectLst>
              <a:reflection blurRad="6350" stA="50000" endA="300" endPos="38500" dist="50800" dir="5400000" sy="-100000" algn="bl" rotWithShape="0"/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8126538" y="1170119"/>
              <a:ext cx="405902" cy="317862"/>
            </a:xfrm>
            <a:prstGeom prst="rect">
              <a:avLst/>
            </a:prstGeom>
            <a:ln/>
            <a:effectLst>
              <a:reflection blurRad="6350" stA="50000" endA="300" endPos="38500" dist="50800" dir="5400000" sy="-100000" algn="bl" rotWithShape="0"/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7802502" y="1225118"/>
              <a:ext cx="648072" cy="372862"/>
            </a:xfrm>
            <a:prstGeom prst="rect">
              <a:avLst/>
            </a:prstGeom>
            <a:ln/>
            <a:effectLst>
              <a:reflection blurRad="6350" stA="50000" endA="300" endPos="38500" dist="50800" dir="5400000" sy="-100000" algn="bl" rotWithShape="0"/>
            </a:effectLst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7586478" y="1268760"/>
              <a:ext cx="720080" cy="450050"/>
            </a:xfrm>
            <a:prstGeom prst="rect">
              <a:avLst/>
            </a:prstGeom>
            <a:solidFill>
              <a:schemeClr val="bg1"/>
            </a:solidFill>
            <a:ln/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  <a:reflection blurRad="6350" stA="50000" endA="300" endPos="38500" dist="50800" dir="5400000" sy="-100000" algn="bl" rotWithShape="0"/>
            </a:effectLst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7213623" y="1196753"/>
              <a:ext cx="864096" cy="648072"/>
            </a:xfrm>
            <a:prstGeom prst="rect">
              <a:avLst/>
            </a:prstGeom>
            <a:solidFill>
              <a:schemeClr val="bg1"/>
            </a:solidFill>
            <a:ln/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  <a:reflection blurRad="6350" stA="50000" endA="300" endPos="38500" dist="50800" dir="5400000" sy="-100000" algn="bl" rotWithShape="0"/>
            </a:effectLst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39" t="15676" r="22639" b="15676"/>
          <a:stretch/>
        </p:blipFill>
        <p:spPr bwMode="auto">
          <a:xfrm rot="218871">
            <a:off x="1175565" y="1189230"/>
            <a:ext cx="2089217" cy="19509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45" t="12993" r="33545" b="11678"/>
          <a:stretch/>
        </p:blipFill>
        <p:spPr bwMode="auto">
          <a:xfrm rot="21360699">
            <a:off x="1682899" y="2346873"/>
            <a:ext cx="1697927" cy="2359657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12" t="16846" r="35596" b="32853"/>
          <a:stretch/>
        </p:blipFill>
        <p:spPr bwMode="auto">
          <a:xfrm rot="21122429">
            <a:off x="2668507" y="1304336"/>
            <a:ext cx="3096343" cy="1843611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" name="모서리가 둥근 직사각형 85"/>
          <p:cNvSpPr/>
          <p:nvPr/>
        </p:nvSpPr>
        <p:spPr>
          <a:xfrm>
            <a:off x="6883444" y="2694168"/>
            <a:ext cx="1504980" cy="9006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타원 86"/>
          <p:cNvSpPr/>
          <p:nvPr/>
        </p:nvSpPr>
        <p:spPr>
          <a:xfrm>
            <a:off x="7147071" y="2653284"/>
            <a:ext cx="171834" cy="17183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모서리가 둥근 직사각형 87"/>
          <p:cNvSpPr/>
          <p:nvPr/>
        </p:nvSpPr>
        <p:spPr>
          <a:xfrm>
            <a:off x="6883444" y="4018130"/>
            <a:ext cx="1504980" cy="9006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타원 88"/>
          <p:cNvSpPr/>
          <p:nvPr/>
        </p:nvSpPr>
        <p:spPr>
          <a:xfrm>
            <a:off x="7904946" y="3977246"/>
            <a:ext cx="171834" cy="17183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755576" y="4725144"/>
            <a:ext cx="936104" cy="720080"/>
            <a:chOff x="791580" y="5085184"/>
            <a:chExt cx="936104" cy="720080"/>
          </a:xfrm>
        </p:grpSpPr>
        <p:sp>
          <p:nvSpPr>
            <p:cNvPr id="4" name="타원 3"/>
            <p:cNvSpPr/>
            <p:nvPr/>
          </p:nvSpPr>
          <p:spPr>
            <a:xfrm>
              <a:off x="899592" y="5085184"/>
              <a:ext cx="720080" cy="720080"/>
            </a:xfrm>
            <a:prstGeom prst="ellipse">
              <a:avLst/>
            </a:prstGeom>
            <a:solidFill>
              <a:schemeClr val="accent5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  <a:reflection blurRad="6350" stA="52000" endA="300" endPos="35000" dir="5400000" sy="-100000" algn="bl" rotWithShape="0"/>
            </a:effectLst>
            <a:scene3d>
              <a:camera prst="perspectiveAbove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791580" y="5268252"/>
              <a:ext cx="9361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 err="1" smtClean="0">
                  <a:ln w="3175">
                    <a:noFill/>
                  </a:ln>
                  <a:solidFill>
                    <a:schemeClr val="bg1"/>
                  </a:solidFill>
                </a:rPr>
                <a:t>파일함</a:t>
              </a:r>
              <a:endParaRPr lang="ko-KR" altLang="en-US" sz="1400" dirty="0">
                <a:ln w="3175">
                  <a:noFill/>
                </a:ln>
                <a:solidFill>
                  <a:schemeClr val="bg1"/>
                </a:solidFill>
              </a:endParaRP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5724128" y="4725144"/>
            <a:ext cx="936104" cy="720080"/>
            <a:chOff x="5427285" y="5085184"/>
            <a:chExt cx="936104" cy="720080"/>
          </a:xfrm>
        </p:grpSpPr>
        <p:sp>
          <p:nvSpPr>
            <p:cNvPr id="7" name="타원 6"/>
            <p:cNvSpPr/>
            <p:nvPr/>
          </p:nvSpPr>
          <p:spPr>
            <a:xfrm>
              <a:off x="5517541" y="5085184"/>
              <a:ext cx="720080" cy="720080"/>
            </a:xfrm>
            <a:prstGeom prst="ellipse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  <a:reflection blurRad="6350" stA="52000" endA="300" endPos="35000" dir="5400000" sy="-100000" algn="bl" rotWithShape="0"/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5427285" y="5314419"/>
              <a:ext cx="93610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 err="1" smtClean="0">
                  <a:ln w="3175">
                    <a:noFill/>
                  </a:ln>
                  <a:solidFill>
                    <a:schemeClr val="bg1"/>
                  </a:solidFill>
                </a:rPr>
                <a:t>웹브라우저</a:t>
              </a:r>
              <a:endParaRPr lang="ko-KR" altLang="en-US" sz="1100" dirty="0">
                <a:ln w="3175">
                  <a:noFill/>
                </a:ln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70841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그룹 89"/>
          <p:cNvGrpSpPr/>
          <p:nvPr/>
        </p:nvGrpSpPr>
        <p:grpSpPr>
          <a:xfrm>
            <a:off x="6228184" y="548680"/>
            <a:ext cx="954352" cy="667816"/>
            <a:chOff x="5344107" y="5077628"/>
            <a:chExt cx="1102473" cy="727636"/>
          </a:xfrm>
          <a:effectLst/>
        </p:grpSpPr>
        <p:sp>
          <p:nvSpPr>
            <p:cNvPr id="91" name="타원 90"/>
            <p:cNvSpPr/>
            <p:nvPr/>
          </p:nvSpPr>
          <p:spPr>
            <a:xfrm>
              <a:off x="5517541" y="5085184"/>
              <a:ext cx="720080" cy="72008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5344107" y="5077628"/>
              <a:ext cx="1102473" cy="3353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 smtClean="0">
                  <a:ln w="3175">
                    <a:noFill/>
                  </a:ln>
                  <a:latin typeface="나눔고딕 ExtraBold" pitchFamily="50" charset="-127"/>
                  <a:ea typeface="나눔고딕 ExtraBold" pitchFamily="50" charset="-127"/>
                </a:rPr>
                <a:t>화면 저장</a:t>
              </a:r>
              <a:endParaRPr lang="ko-KR" altLang="en-US" sz="1400" b="1" dirty="0">
                <a:ln w="3175">
                  <a:noFill/>
                </a:ln>
                <a:latin typeface="나눔고딕 ExtraBold" pitchFamily="50" charset="-127"/>
                <a:ea typeface="나눔고딕 ExtraBold" pitchFamily="50" charset="-127"/>
              </a:endParaRPr>
            </a:p>
          </p:txBody>
        </p:sp>
      </p:grpSp>
      <p:sp>
        <p:nvSpPr>
          <p:cNvPr id="6" name="모서리가 둥근 직사각형 5"/>
          <p:cNvSpPr/>
          <p:nvPr/>
        </p:nvSpPr>
        <p:spPr>
          <a:xfrm>
            <a:off x="755577" y="836712"/>
            <a:ext cx="5976663" cy="4176464"/>
          </a:xfrm>
          <a:prstGeom prst="roundRect">
            <a:avLst>
              <a:gd name="adj" fmla="val 3488"/>
            </a:avLst>
          </a:prstGeom>
          <a:solidFill>
            <a:schemeClr val="accent5">
              <a:lumMod val="20000"/>
              <a:lumOff val="80000"/>
            </a:schemeClr>
          </a:solidFill>
          <a:ln w="31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모서리가 둥근 직사각형 2"/>
          <p:cNvSpPr/>
          <p:nvPr/>
        </p:nvSpPr>
        <p:spPr>
          <a:xfrm>
            <a:off x="763177" y="5085184"/>
            <a:ext cx="5969063" cy="648072"/>
          </a:xfrm>
          <a:prstGeom prst="round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perspectiveRelaxed"/>
            <a:lightRig rig="threePt" dir="t"/>
          </a:scene3d>
          <a:sp3d>
            <a:bevelT prst="relaxedInset"/>
          </a:sp3d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39" t="15676" r="22639" b="15676"/>
          <a:stretch/>
        </p:blipFill>
        <p:spPr bwMode="auto">
          <a:xfrm rot="218871">
            <a:off x="1175565" y="1189230"/>
            <a:ext cx="2089217" cy="19509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45" t="12993" r="33545" b="11678"/>
          <a:stretch/>
        </p:blipFill>
        <p:spPr bwMode="auto">
          <a:xfrm rot="21360699">
            <a:off x="1682899" y="2346873"/>
            <a:ext cx="1697927" cy="2359657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12" t="16846" r="35596" b="32853"/>
          <a:stretch/>
        </p:blipFill>
        <p:spPr bwMode="auto">
          <a:xfrm rot="21122429">
            <a:off x="2731078" y="1379888"/>
            <a:ext cx="3096343" cy="1843611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3" name="그룹 12"/>
          <p:cNvGrpSpPr/>
          <p:nvPr/>
        </p:nvGrpSpPr>
        <p:grpSpPr>
          <a:xfrm>
            <a:off x="755576" y="4725144"/>
            <a:ext cx="936104" cy="720080"/>
            <a:chOff x="791580" y="5085184"/>
            <a:chExt cx="936104" cy="720080"/>
          </a:xfrm>
        </p:grpSpPr>
        <p:sp>
          <p:nvSpPr>
            <p:cNvPr id="4" name="타원 3"/>
            <p:cNvSpPr/>
            <p:nvPr/>
          </p:nvSpPr>
          <p:spPr>
            <a:xfrm>
              <a:off x="899592" y="5085184"/>
              <a:ext cx="720080" cy="720080"/>
            </a:xfrm>
            <a:prstGeom prst="ellipse">
              <a:avLst/>
            </a:prstGeom>
            <a:solidFill>
              <a:schemeClr val="accent5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  <a:reflection blurRad="6350" stA="52000" endA="300" endPos="35000" dir="5400000" sy="-100000" algn="bl" rotWithShape="0"/>
            </a:effectLst>
            <a:scene3d>
              <a:camera prst="perspectiveAbove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791580" y="5268252"/>
              <a:ext cx="9361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 err="1" smtClean="0">
                  <a:ln w="3175">
                    <a:noFill/>
                  </a:ln>
                  <a:solidFill>
                    <a:schemeClr val="bg1"/>
                  </a:solidFill>
                </a:rPr>
                <a:t>파일함</a:t>
              </a:r>
              <a:endParaRPr lang="ko-KR" altLang="en-US" sz="1400" b="1" dirty="0">
                <a:ln w="3175">
                  <a:noFill/>
                </a:ln>
                <a:solidFill>
                  <a:schemeClr val="bg1"/>
                </a:solidFill>
              </a:endParaRP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4644008" y="4725144"/>
            <a:ext cx="936104" cy="720080"/>
            <a:chOff x="5427285" y="5085184"/>
            <a:chExt cx="936104" cy="720080"/>
          </a:xfrm>
        </p:grpSpPr>
        <p:sp>
          <p:nvSpPr>
            <p:cNvPr id="7" name="타원 6"/>
            <p:cNvSpPr/>
            <p:nvPr/>
          </p:nvSpPr>
          <p:spPr>
            <a:xfrm>
              <a:off x="5517541" y="5085184"/>
              <a:ext cx="720080" cy="720080"/>
            </a:xfrm>
            <a:prstGeom prst="ellipse">
              <a:avLst/>
            </a:prstGeom>
            <a:solidFill>
              <a:srgbClr val="0070C0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  <a:reflection blurRad="6350" stA="52000" endA="300" endPos="35000" dir="5400000" sy="-100000" algn="bl" rotWithShape="0"/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5427285" y="5314419"/>
              <a:ext cx="93610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b="1" dirty="0" err="1" smtClean="0">
                  <a:ln w="3175">
                    <a:noFill/>
                  </a:ln>
                  <a:solidFill>
                    <a:schemeClr val="bg1"/>
                  </a:solidFill>
                </a:rPr>
                <a:t>받은파일</a:t>
              </a:r>
              <a:endParaRPr lang="ko-KR" altLang="en-US" sz="1100" b="1" dirty="0">
                <a:ln w="3175">
                  <a:noFill/>
                </a:ln>
                <a:solidFill>
                  <a:schemeClr val="bg1"/>
                </a:solidFill>
              </a:endParaRPr>
            </a:p>
          </p:txBody>
        </p:sp>
      </p:grpSp>
      <p:grpSp>
        <p:nvGrpSpPr>
          <p:cNvPr id="81" name="그룹 80"/>
          <p:cNvGrpSpPr/>
          <p:nvPr/>
        </p:nvGrpSpPr>
        <p:grpSpPr>
          <a:xfrm>
            <a:off x="5580112" y="4725144"/>
            <a:ext cx="936104" cy="720080"/>
            <a:chOff x="5427285" y="5085184"/>
            <a:chExt cx="936104" cy="720080"/>
          </a:xfrm>
        </p:grpSpPr>
        <p:sp>
          <p:nvSpPr>
            <p:cNvPr id="82" name="타원 81"/>
            <p:cNvSpPr/>
            <p:nvPr/>
          </p:nvSpPr>
          <p:spPr>
            <a:xfrm>
              <a:off x="5517541" y="5085184"/>
              <a:ext cx="720080" cy="720080"/>
            </a:xfrm>
            <a:prstGeom prst="ellipse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  <a:reflection blurRad="6350" stA="52000" endA="300" endPos="35000" dir="5400000" sy="-100000" algn="bl" rotWithShape="0"/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5427285" y="5314419"/>
              <a:ext cx="93610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b="1" dirty="0" err="1" smtClean="0">
                  <a:ln w="3175">
                    <a:noFill/>
                  </a:ln>
                  <a:solidFill>
                    <a:schemeClr val="bg1"/>
                  </a:solidFill>
                </a:rPr>
                <a:t>웹브라우저</a:t>
              </a:r>
              <a:endParaRPr lang="ko-KR" altLang="en-US" sz="1100" b="1" dirty="0">
                <a:ln w="3175">
                  <a:noFill/>
                </a:ln>
                <a:solidFill>
                  <a:schemeClr val="bg1"/>
                </a:solidFill>
              </a:endParaRPr>
            </a:p>
          </p:txBody>
        </p:sp>
      </p:grpSp>
      <p:grpSp>
        <p:nvGrpSpPr>
          <p:cNvPr id="85" name="그룹 84"/>
          <p:cNvGrpSpPr/>
          <p:nvPr/>
        </p:nvGrpSpPr>
        <p:grpSpPr>
          <a:xfrm>
            <a:off x="3635896" y="4725144"/>
            <a:ext cx="936104" cy="720080"/>
            <a:chOff x="5427285" y="5085184"/>
            <a:chExt cx="936104" cy="720080"/>
          </a:xfrm>
        </p:grpSpPr>
        <p:sp>
          <p:nvSpPr>
            <p:cNvPr id="93" name="타원 92"/>
            <p:cNvSpPr/>
            <p:nvPr/>
          </p:nvSpPr>
          <p:spPr>
            <a:xfrm>
              <a:off x="5517541" y="5085184"/>
              <a:ext cx="720080" cy="720080"/>
            </a:xfrm>
            <a:prstGeom prst="ellipse">
              <a:avLst/>
            </a:prstGeom>
            <a:solidFill>
              <a:srgbClr val="00B0F0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  <a:reflection blurRad="6350" stA="52000" endA="300" endPos="35000" dir="5400000" sy="-100000" algn="bl" rotWithShape="0"/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5427285" y="5314419"/>
              <a:ext cx="93610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b="1" dirty="0" err="1" smtClean="0">
                  <a:ln w="3175">
                    <a:noFill/>
                  </a:ln>
                  <a:solidFill>
                    <a:schemeClr val="bg1"/>
                  </a:solidFill>
                </a:rPr>
                <a:t>열었던파일</a:t>
              </a:r>
              <a:endParaRPr lang="ko-KR" altLang="en-US" sz="1100" b="1" dirty="0">
                <a:ln w="3175">
                  <a:noFill/>
                </a:ln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49395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그룹 89"/>
          <p:cNvGrpSpPr/>
          <p:nvPr/>
        </p:nvGrpSpPr>
        <p:grpSpPr>
          <a:xfrm>
            <a:off x="6228184" y="548680"/>
            <a:ext cx="954352" cy="667816"/>
            <a:chOff x="5344107" y="5077628"/>
            <a:chExt cx="1102473" cy="727636"/>
          </a:xfrm>
          <a:effectLst/>
        </p:grpSpPr>
        <p:sp>
          <p:nvSpPr>
            <p:cNvPr id="91" name="타원 90"/>
            <p:cNvSpPr/>
            <p:nvPr/>
          </p:nvSpPr>
          <p:spPr>
            <a:xfrm>
              <a:off x="5517541" y="5085184"/>
              <a:ext cx="720080" cy="72008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5344107" y="5077628"/>
              <a:ext cx="1102473" cy="3353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 smtClean="0">
                  <a:ln w="3175">
                    <a:noFill/>
                  </a:ln>
                  <a:latin typeface="나눔고딕 ExtraBold" pitchFamily="50" charset="-127"/>
                  <a:ea typeface="나눔고딕 ExtraBold" pitchFamily="50" charset="-127"/>
                </a:rPr>
                <a:t>화면 저장</a:t>
              </a:r>
              <a:endParaRPr lang="ko-KR" altLang="en-US" sz="1400" b="1" dirty="0">
                <a:ln w="3175">
                  <a:noFill/>
                </a:ln>
                <a:latin typeface="나눔고딕 ExtraBold" pitchFamily="50" charset="-127"/>
                <a:ea typeface="나눔고딕 ExtraBold" pitchFamily="50" charset="-127"/>
              </a:endParaRPr>
            </a:p>
          </p:txBody>
        </p:sp>
      </p:grpSp>
      <p:sp>
        <p:nvSpPr>
          <p:cNvPr id="6" name="모서리가 둥근 직사각형 5"/>
          <p:cNvSpPr/>
          <p:nvPr/>
        </p:nvSpPr>
        <p:spPr>
          <a:xfrm>
            <a:off x="755577" y="836712"/>
            <a:ext cx="5976663" cy="4176464"/>
          </a:xfrm>
          <a:prstGeom prst="roundRect">
            <a:avLst>
              <a:gd name="adj" fmla="val 3488"/>
            </a:avLst>
          </a:prstGeom>
          <a:solidFill>
            <a:schemeClr val="accent5">
              <a:lumMod val="20000"/>
              <a:lumOff val="80000"/>
            </a:schemeClr>
          </a:solidFill>
          <a:ln w="31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모서리가 둥근 직사각형 2"/>
          <p:cNvSpPr/>
          <p:nvPr/>
        </p:nvSpPr>
        <p:spPr>
          <a:xfrm>
            <a:off x="763177" y="5085184"/>
            <a:ext cx="5969063" cy="648072"/>
          </a:xfrm>
          <a:prstGeom prst="round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perspectiveRelaxed"/>
            <a:lightRig rig="threePt" dir="t"/>
          </a:scene3d>
          <a:sp3d>
            <a:bevelT prst="relaxedInset"/>
          </a:sp3d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39" t="15676" r="22639" b="15676"/>
          <a:stretch/>
        </p:blipFill>
        <p:spPr bwMode="auto">
          <a:xfrm rot="218871">
            <a:off x="1175565" y="1189230"/>
            <a:ext cx="2089217" cy="19509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45" t="12993" r="33545" b="11678"/>
          <a:stretch/>
        </p:blipFill>
        <p:spPr bwMode="auto">
          <a:xfrm rot="21360699">
            <a:off x="1682899" y="2346873"/>
            <a:ext cx="1697927" cy="2359657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12" t="16846" r="35596" b="32853"/>
          <a:stretch/>
        </p:blipFill>
        <p:spPr bwMode="auto">
          <a:xfrm rot="21122429">
            <a:off x="2731078" y="1379888"/>
            <a:ext cx="3096343" cy="1843611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3" name="그룹 12"/>
          <p:cNvGrpSpPr/>
          <p:nvPr/>
        </p:nvGrpSpPr>
        <p:grpSpPr>
          <a:xfrm>
            <a:off x="755576" y="4725144"/>
            <a:ext cx="936104" cy="720080"/>
            <a:chOff x="791580" y="5085184"/>
            <a:chExt cx="936104" cy="720080"/>
          </a:xfrm>
        </p:grpSpPr>
        <p:sp>
          <p:nvSpPr>
            <p:cNvPr id="4" name="타원 3"/>
            <p:cNvSpPr/>
            <p:nvPr/>
          </p:nvSpPr>
          <p:spPr>
            <a:xfrm>
              <a:off x="899592" y="5085184"/>
              <a:ext cx="720080" cy="720080"/>
            </a:xfrm>
            <a:prstGeom prst="ellipse">
              <a:avLst/>
            </a:prstGeom>
            <a:solidFill>
              <a:schemeClr val="accent5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  <a:reflection blurRad="6350" stA="52000" endA="300" endPos="35000" dir="5400000" sy="-100000" algn="bl" rotWithShape="0"/>
            </a:effectLst>
            <a:scene3d>
              <a:camera prst="perspectiveAbove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791580" y="5268252"/>
              <a:ext cx="9361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 err="1" smtClean="0">
                  <a:ln w="3175">
                    <a:noFill/>
                  </a:ln>
                  <a:solidFill>
                    <a:schemeClr val="bg1"/>
                  </a:solidFill>
                </a:rPr>
                <a:t>파일함</a:t>
              </a:r>
              <a:endParaRPr lang="ko-KR" altLang="en-US" sz="1400" b="1" dirty="0">
                <a:ln w="3175">
                  <a:noFill/>
                </a:ln>
                <a:solidFill>
                  <a:schemeClr val="bg1"/>
                </a:solidFill>
              </a:endParaRP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4644008" y="4725144"/>
            <a:ext cx="936104" cy="720080"/>
            <a:chOff x="5427285" y="5085184"/>
            <a:chExt cx="936104" cy="720080"/>
          </a:xfrm>
        </p:grpSpPr>
        <p:sp>
          <p:nvSpPr>
            <p:cNvPr id="7" name="타원 6"/>
            <p:cNvSpPr/>
            <p:nvPr/>
          </p:nvSpPr>
          <p:spPr>
            <a:xfrm>
              <a:off x="5517541" y="5085184"/>
              <a:ext cx="720080" cy="720080"/>
            </a:xfrm>
            <a:prstGeom prst="ellipse">
              <a:avLst/>
            </a:prstGeom>
            <a:solidFill>
              <a:srgbClr val="0070C0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  <a:reflection blurRad="6350" stA="52000" endA="300" endPos="35000" dir="5400000" sy="-100000" algn="bl" rotWithShape="0"/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5427285" y="5314419"/>
              <a:ext cx="93610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b="1" dirty="0" err="1" smtClean="0">
                  <a:ln w="3175">
                    <a:noFill/>
                  </a:ln>
                  <a:solidFill>
                    <a:schemeClr val="bg1"/>
                  </a:solidFill>
                </a:rPr>
                <a:t>받은파일</a:t>
              </a:r>
              <a:endParaRPr lang="ko-KR" altLang="en-US" sz="1100" b="1" dirty="0">
                <a:ln w="3175">
                  <a:noFill/>
                </a:ln>
                <a:solidFill>
                  <a:schemeClr val="bg1"/>
                </a:solidFill>
              </a:endParaRPr>
            </a:p>
          </p:txBody>
        </p:sp>
      </p:grpSp>
      <p:grpSp>
        <p:nvGrpSpPr>
          <p:cNvPr id="81" name="그룹 80"/>
          <p:cNvGrpSpPr/>
          <p:nvPr/>
        </p:nvGrpSpPr>
        <p:grpSpPr>
          <a:xfrm>
            <a:off x="5580112" y="4725144"/>
            <a:ext cx="936104" cy="720080"/>
            <a:chOff x="5427285" y="5085184"/>
            <a:chExt cx="936104" cy="720080"/>
          </a:xfrm>
        </p:grpSpPr>
        <p:sp>
          <p:nvSpPr>
            <p:cNvPr id="82" name="타원 81"/>
            <p:cNvSpPr/>
            <p:nvPr/>
          </p:nvSpPr>
          <p:spPr>
            <a:xfrm>
              <a:off x="5517541" y="5085184"/>
              <a:ext cx="720080" cy="720080"/>
            </a:xfrm>
            <a:prstGeom prst="ellipse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  <a:reflection blurRad="6350" stA="52000" endA="300" endPos="35000" dir="5400000" sy="-100000" algn="bl" rotWithShape="0"/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5427285" y="5314419"/>
              <a:ext cx="93610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b="1" dirty="0" err="1" smtClean="0">
                  <a:ln w="3175">
                    <a:noFill/>
                  </a:ln>
                  <a:solidFill>
                    <a:schemeClr val="bg1"/>
                  </a:solidFill>
                </a:rPr>
                <a:t>웹브라우저</a:t>
              </a:r>
              <a:endParaRPr lang="ko-KR" altLang="en-US" sz="1100" b="1" dirty="0">
                <a:ln w="3175">
                  <a:noFill/>
                </a:ln>
                <a:solidFill>
                  <a:schemeClr val="bg1"/>
                </a:solidFill>
              </a:endParaRPr>
            </a:p>
          </p:txBody>
        </p:sp>
      </p:grpSp>
      <p:grpSp>
        <p:nvGrpSpPr>
          <p:cNvPr id="85" name="그룹 84"/>
          <p:cNvGrpSpPr/>
          <p:nvPr/>
        </p:nvGrpSpPr>
        <p:grpSpPr>
          <a:xfrm>
            <a:off x="3635896" y="4725144"/>
            <a:ext cx="936104" cy="720080"/>
            <a:chOff x="5427285" y="5085184"/>
            <a:chExt cx="936104" cy="720080"/>
          </a:xfrm>
        </p:grpSpPr>
        <p:sp>
          <p:nvSpPr>
            <p:cNvPr id="93" name="타원 92"/>
            <p:cNvSpPr/>
            <p:nvPr/>
          </p:nvSpPr>
          <p:spPr>
            <a:xfrm>
              <a:off x="5517541" y="5085184"/>
              <a:ext cx="720080" cy="720080"/>
            </a:xfrm>
            <a:prstGeom prst="ellipse">
              <a:avLst/>
            </a:prstGeom>
            <a:solidFill>
              <a:srgbClr val="00B0F0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  <a:reflection blurRad="6350" stA="52000" endA="300" endPos="35000" dir="5400000" sy="-100000" algn="bl" rotWithShape="0"/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5427285" y="5314419"/>
              <a:ext cx="93610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b="1" dirty="0" err="1" smtClean="0">
                  <a:ln w="3175">
                    <a:noFill/>
                  </a:ln>
                  <a:solidFill>
                    <a:schemeClr val="bg1"/>
                  </a:solidFill>
                </a:rPr>
                <a:t>열었던파일</a:t>
              </a:r>
              <a:endParaRPr lang="ko-KR" altLang="en-US" sz="1100" b="1" dirty="0">
                <a:ln w="3175">
                  <a:noFill/>
                </a:ln>
                <a:solidFill>
                  <a:schemeClr val="bg1"/>
                </a:solidFill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827584" y="4077072"/>
            <a:ext cx="2781106" cy="1440160"/>
            <a:chOff x="827584" y="4077072"/>
            <a:chExt cx="2781106" cy="1440160"/>
          </a:xfrm>
        </p:grpSpPr>
        <p:sp>
          <p:nvSpPr>
            <p:cNvPr id="23" name="한쪽 모서리가 잘린 사각형 22"/>
            <p:cNvSpPr/>
            <p:nvPr/>
          </p:nvSpPr>
          <p:spPr>
            <a:xfrm>
              <a:off x="827584" y="4077072"/>
              <a:ext cx="528493" cy="351384"/>
            </a:xfrm>
            <a:prstGeom prst="snip1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smtClean="0">
                  <a:solidFill>
                    <a:schemeClr val="tx1"/>
                  </a:solidFill>
                  <a:latin typeface="나눔고딕 ExtraBold" pitchFamily="50" charset="-127"/>
                  <a:ea typeface="나눔고딕 ExtraBold" pitchFamily="50" charset="-127"/>
                </a:rPr>
                <a:t>문서</a:t>
              </a:r>
              <a:endParaRPr lang="ko-KR" altLang="en-US" sz="1200" b="1" dirty="0"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827584" y="4437112"/>
              <a:ext cx="2558673" cy="936104"/>
            </a:xfrm>
            <a:prstGeom prst="rect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  <a:scene3d>
              <a:camera prst="perspectiveFront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파일 리스트</a:t>
              </a:r>
              <a:endParaRPr lang="ko-KR" altLang="en-US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392666" y="4437112"/>
              <a:ext cx="216024" cy="93610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한쪽 모서리가 잘린 사각형 25"/>
            <p:cNvSpPr/>
            <p:nvPr/>
          </p:nvSpPr>
          <p:spPr>
            <a:xfrm>
              <a:off x="1421404" y="4077072"/>
              <a:ext cx="528493" cy="351384"/>
            </a:xfrm>
            <a:prstGeom prst="snip1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smtClean="0">
                  <a:solidFill>
                    <a:schemeClr val="tx1"/>
                  </a:solidFill>
                  <a:latin typeface="나눔고딕 ExtraBold" pitchFamily="50" charset="-127"/>
                  <a:ea typeface="나눔고딕 ExtraBold" pitchFamily="50" charset="-127"/>
                </a:rPr>
                <a:t>영상</a:t>
              </a:r>
              <a:endParaRPr lang="ko-KR" altLang="en-US" sz="1200" b="1" dirty="0"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sp>
          <p:nvSpPr>
            <p:cNvPr id="27" name="한쪽 모서리가 잘린 사각형 26"/>
            <p:cNvSpPr/>
            <p:nvPr/>
          </p:nvSpPr>
          <p:spPr>
            <a:xfrm>
              <a:off x="2006346" y="4077072"/>
              <a:ext cx="528493" cy="351384"/>
            </a:xfrm>
            <a:prstGeom prst="snip1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smtClean="0">
                  <a:solidFill>
                    <a:schemeClr val="tx1"/>
                  </a:solidFill>
                  <a:latin typeface="나눔고딕 ExtraBold" pitchFamily="50" charset="-127"/>
                  <a:ea typeface="나눔고딕 ExtraBold" pitchFamily="50" charset="-127"/>
                </a:rPr>
                <a:t>사진</a:t>
              </a:r>
              <a:endParaRPr lang="ko-KR" altLang="en-US" sz="1200" b="1" dirty="0"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sp>
          <p:nvSpPr>
            <p:cNvPr id="28" name="한쪽 모서리가 잘린 사각형 27"/>
            <p:cNvSpPr/>
            <p:nvPr/>
          </p:nvSpPr>
          <p:spPr>
            <a:xfrm>
              <a:off x="2600166" y="4077072"/>
              <a:ext cx="528493" cy="351384"/>
            </a:xfrm>
            <a:prstGeom prst="snip1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smtClean="0">
                  <a:solidFill>
                    <a:schemeClr val="tx1"/>
                  </a:solidFill>
                  <a:latin typeface="나눔고딕 ExtraBold" pitchFamily="50" charset="-127"/>
                  <a:ea typeface="나눔고딕 ExtraBold" pitchFamily="50" charset="-127"/>
                </a:rPr>
                <a:t>음악</a:t>
              </a:r>
              <a:endParaRPr lang="ko-KR" altLang="en-US" sz="1200" b="1" dirty="0"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827584" y="5373216"/>
              <a:ext cx="2781106" cy="14401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0800000">
              <a:off x="1900696" y="5373216"/>
              <a:ext cx="511063" cy="144016"/>
            </a:xfrm>
            <a:prstGeom prst="triangl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76999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그룹 89"/>
          <p:cNvGrpSpPr/>
          <p:nvPr/>
        </p:nvGrpSpPr>
        <p:grpSpPr>
          <a:xfrm>
            <a:off x="6228184" y="548680"/>
            <a:ext cx="954352" cy="667816"/>
            <a:chOff x="5344107" y="5077628"/>
            <a:chExt cx="1102473" cy="727636"/>
          </a:xfrm>
          <a:effectLst/>
        </p:grpSpPr>
        <p:sp>
          <p:nvSpPr>
            <p:cNvPr id="91" name="타원 90"/>
            <p:cNvSpPr/>
            <p:nvPr/>
          </p:nvSpPr>
          <p:spPr>
            <a:xfrm>
              <a:off x="5517541" y="5085184"/>
              <a:ext cx="720080" cy="72008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5344107" y="5077628"/>
              <a:ext cx="1102473" cy="3353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 smtClean="0">
                  <a:ln w="3175">
                    <a:noFill/>
                  </a:ln>
                  <a:latin typeface="나눔고딕 ExtraBold" pitchFamily="50" charset="-127"/>
                  <a:ea typeface="나눔고딕 ExtraBold" pitchFamily="50" charset="-127"/>
                </a:rPr>
                <a:t>화면 저장</a:t>
              </a:r>
              <a:endParaRPr lang="ko-KR" altLang="en-US" sz="1400" b="1" dirty="0">
                <a:ln w="3175">
                  <a:noFill/>
                </a:ln>
                <a:latin typeface="나눔고딕 ExtraBold" pitchFamily="50" charset="-127"/>
                <a:ea typeface="나눔고딕 ExtraBold" pitchFamily="50" charset="-127"/>
              </a:endParaRPr>
            </a:p>
          </p:txBody>
        </p:sp>
      </p:grpSp>
      <p:sp>
        <p:nvSpPr>
          <p:cNvPr id="6" name="모서리가 둥근 직사각형 5"/>
          <p:cNvSpPr/>
          <p:nvPr/>
        </p:nvSpPr>
        <p:spPr>
          <a:xfrm>
            <a:off x="755577" y="836712"/>
            <a:ext cx="5976663" cy="4176464"/>
          </a:xfrm>
          <a:prstGeom prst="roundRect">
            <a:avLst>
              <a:gd name="adj" fmla="val 3488"/>
            </a:avLst>
          </a:prstGeom>
          <a:solidFill>
            <a:schemeClr val="accent5">
              <a:lumMod val="20000"/>
              <a:lumOff val="80000"/>
            </a:schemeClr>
          </a:solidFill>
          <a:ln w="31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모서리가 둥근 직사각형 2"/>
          <p:cNvSpPr/>
          <p:nvPr/>
        </p:nvSpPr>
        <p:spPr>
          <a:xfrm>
            <a:off x="763177" y="5085184"/>
            <a:ext cx="5969063" cy="648072"/>
          </a:xfrm>
          <a:prstGeom prst="round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perspectiveRelaxed"/>
            <a:lightRig rig="threePt" dir="t"/>
          </a:scene3d>
          <a:sp3d>
            <a:bevelT prst="relaxedInset"/>
          </a:sp3d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39" t="15676" r="22639" b="15676"/>
          <a:stretch/>
        </p:blipFill>
        <p:spPr bwMode="auto">
          <a:xfrm rot="218871">
            <a:off x="1175565" y="1189230"/>
            <a:ext cx="2089217" cy="19509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45" t="12993" r="33545" b="11678"/>
          <a:stretch/>
        </p:blipFill>
        <p:spPr bwMode="auto">
          <a:xfrm rot="21360699">
            <a:off x="1682899" y="2346873"/>
            <a:ext cx="1697927" cy="2359657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12" t="16846" r="35596" b="32853"/>
          <a:stretch/>
        </p:blipFill>
        <p:spPr bwMode="auto">
          <a:xfrm rot="21122429">
            <a:off x="2731078" y="1379888"/>
            <a:ext cx="3096343" cy="1843611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3" name="그룹 12"/>
          <p:cNvGrpSpPr/>
          <p:nvPr/>
        </p:nvGrpSpPr>
        <p:grpSpPr>
          <a:xfrm>
            <a:off x="755576" y="4725144"/>
            <a:ext cx="936104" cy="720080"/>
            <a:chOff x="791580" y="5085184"/>
            <a:chExt cx="936104" cy="720080"/>
          </a:xfrm>
        </p:grpSpPr>
        <p:sp>
          <p:nvSpPr>
            <p:cNvPr id="4" name="타원 3"/>
            <p:cNvSpPr/>
            <p:nvPr/>
          </p:nvSpPr>
          <p:spPr>
            <a:xfrm>
              <a:off x="899592" y="5085184"/>
              <a:ext cx="720080" cy="720080"/>
            </a:xfrm>
            <a:prstGeom prst="ellipse">
              <a:avLst/>
            </a:prstGeom>
            <a:solidFill>
              <a:schemeClr val="accent5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  <a:reflection blurRad="6350" stA="52000" endA="300" endPos="35000" dir="5400000" sy="-100000" algn="bl" rotWithShape="0"/>
            </a:effectLst>
            <a:scene3d>
              <a:camera prst="perspectiveAbove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791580" y="5268252"/>
              <a:ext cx="9361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 err="1" smtClean="0">
                  <a:ln w="3175">
                    <a:noFill/>
                  </a:ln>
                  <a:solidFill>
                    <a:schemeClr val="bg1"/>
                  </a:solidFill>
                </a:rPr>
                <a:t>파일함</a:t>
              </a:r>
              <a:endParaRPr lang="ko-KR" altLang="en-US" sz="1400" b="1" dirty="0">
                <a:ln w="3175">
                  <a:noFill/>
                </a:ln>
                <a:solidFill>
                  <a:schemeClr val="bg1"/>
                </a:solidFill>
              </a:endParaRP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4644008" y="4725144"/>
            <a:ext cx="936104" cy="720080"/>
            <a:chOff x="5427285" y="5085184"/>
            <a:chExt cx="936104" cy="720080"/>
          </a:xfrm>
        </p:grpSpPr>
        <p:sp>
          <p:nvSpPr>
            <p:cNvPr id="7" name="타원 6"/>
            <p:cNvSpPr/>
            <p:nvPr/>
          </p:nvSpPr>
          <p:spPr>
            <a:xfrm>
              <a:off x="5517541" y="5085184"/>
              <a:ext cx="720080" cy="720080"/>
            </a:xfrm>
            <a:prstGeom prst="ellipse">
              <a:avLst/>
            </a:prstGeom>
            <a:solidFill>
              <a:srgbClr val="0070C0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  <a:reflection blurRad="6350" stA="52000" endA="300" endPos="35000" dir="5400000" sy="-100000" algn="bl" rotWithShape="0"/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5427285" y="5314419"/>
              <a:ext cx="93610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b="1" dirty="0" err="1" smtClean="0">
                  <a:ln w="3175">
                    <a:noFill/>
                  </a:ln>
                  <a:solidFill>
                    <a:schemeClr val="bg1"/>
                  </a:solidFill>
                </a:rPr>
                <a:t>받은파일</a:t>
              </a:r>
              <a:endParaRPr lang="ko-KR" altLang="en-US" sz="1100" b="1" dirty="0">
                <a:ln w="3175">
                  <a:noFill/>
                </a:ln>
                <a:solidFill>
                  <a:schemeClr val="bg1"/>
                </a:solidFill>
              </a:endParaRPr>
            </a:p>
          </p:txBody>
        </p:sp>
      </p:grpSp>
      <p:grpSp>
        <p:nvGrpSpPr>
          <p:cNvPr id="81" name="그룹 80"/>
          <p:cNvGrpSpPr/>
          <p:nvPr/>
        </p:nvGrpSpPr>
        <p:grpSpPr>
          <a:xfrm>
            <a:off x="5580112" y="4725144"/>
            <a:ext cx="936104" cy="720080"/>
            <a:chOff x="5427285" y="5085184"/>
            <a:chExt cx="936104" cy="720080"/>
          </a:xfrm>
        </p:grpSpPr>
        <p:sp>
          <p:nvSpPr>
            <p:cNvPr id="82" name="타원 81"/>
            <p:cNvSpPr/>
            <p:nvPr/>
          </p:nvSpPr>
          <p:spPr>
            <a:xfrm>
              <a:off x="5517541" y="5085184"/>
              <a:ext cx="720080" cy="720080"/>
            </a:xfrm>
            <a:prstGeom prst="ellipse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  <a:reflection blurRad="6350" stA="52000" endA="300" endPos="35000" dir="5400000" sy="-100000" algn="bl" rotWithShape="0"/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5427285" y="5314419"/>
              <a:ext cx="93610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b="1" dirty="0" err="1" smtClean="0">
                  <a:ln w="3175">
                    <a:noFill/>
                  </a:ln>
                  <a:solidFill>
                    <a:schemeClr val="bg1"/>
                  </a:solidFill>
                </a:rPr>
                <a:t>웹브라우저</a:t>
              </a:r>
              <a:endParaRPr lang="ko-KR" altLang="en-US" sz="1100" b="1" dirty="0">
                <a:ln w="3175">
                  <a:noFill/>
                </a:ln>
                <a:solidFill>
                  <a:schemeClr val="bg1"/>
                </a:solidFill>
              </a:endParaRPr>
            </a:p>
          </p:txBody>
        </p:sp>
      </p:grpSp>
      <p:grpSp>
        <p:nvGrpSpPr>
          <p:cNvPr id="85" name="그룹 84"/>
          <p:cNvGrpSpPr/>
          <p:nvPr/>
        </p:nvGrpSpPr>
        <p:grpSpPr>
          <a:xfrm>
            <a:off x="3635896" y="4725144"/>
            <a:ext cx="936104" cy="720080"/>
            <a:chOff x="5427285" y="5085184"/>
            <a:chExt cx="936104" cy="720080"/>
          </a:xfrm>
        </p:grpSpPr>
        <p:sp>
          <p:nvSpPr>
            <p:cNvPr id="93" name="타원 92"/>
            <p:cNvSpPr/>
            <p:nvPr/>
          </p:nvSpPr>
          <p:spPr>
            <a:xfrm>
              <a:off x="5517541" y="5085184"/>
              <a:ext cx="720080" cy="720080"/>
            </a:xfrm>
            <a:prstGeom prst="ellipse">
              <a:avLst/>
            </a:prstGeom>
            <a:solidFill>
              <a:srgbClr val="00B0F0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  <a:reflection blurRad="6350" stA="52000" endA="300" endPos="35000" dir="5400000" sy="-100000" algn="bl" rotWithShape="0"/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5427285" y="5314419"/>
              <a:ext cx="93610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b="1" dirty="0" err="1" smtClean="0">
                  <a:ln w="3175">
                    <a:noFill/>
                  </a:ln>
                  <a:solidFill>
                    <a:schemeClr val="bg1"/>
                  </a:solidFill>
                </a:rPr>
                <a:t>열었던파일</a:t>
              </a:r>
              <a:endParaRPr lang="ko-KR" altLang="en-US" sz="1100" b="1" dirty="0">
                <a:ln w="3175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5" name="모서리가 둥근 직사각형 74"/>
          <p:cNvSpPr/>
          <p:nvPr/>
        </p:nvSpPr>
        <p:spPr>
          <a:xfrm>
            <a:off x="4499992" y="3603167"/>
            <a:ext cx="2223863" cy="1193985"/>
          </a:xfrm>
          <a:prstGeom prst="roundRect">
            <a:avLst>
              <a:gd name="adj" fmla="val 3488"/>
            </a:avLst>
          </a:prstGeom>
          <a:solidFill>
            <a:schemeClr val="accent5">
              <a:lumMod val="40000"/>
              <a:lumOff val="60000"/>
            </a:schemeClr>
          </a:solidFill>
          <a:ln w="31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perspectiveRelaxed"/>
            <a:lightRig rig="threePt" dir="t"/>
          </a:scene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4957406" y="3517378"/>
            <a:ext cx="1414913" cy="1016785"/>
            <a:chOff x="6825967" y="3026267"/>
            <a:chExt cx="1562457" cy="1122813"/>
          </a:xfrm>
        </p:grpSpPr>
        <p:grpSp>
          <p:nvGrpSpPr>
            <p:cNvPr id="50" name="그룹 49"/>
            <p:cNvGrpSpPr/>
            <p:nvPr/>
          </p:nvGrpSpPr>
          <p:grpSpPr>
            <a:xfrm>
              <a:off x="6825967" y="3026267"/>
              <a:ext cx="1468798" cy="749830"/>
              <a:chOff x="6750494" y="980728"/>
              <a:chExt cx="1781946" cy="864097"/>
            </a:xfrm>
          </p:grpSpPr>
          <p:sp>
            <p:nvSpPr>
              <p:cNvPr id="51" name="직사각형 50"/>
              <p:cNvSpPr/>
              <p:nvPr/>
            </p:nvSpPr>
            <p:spPr>
              <a:xfrm>
                <a:off x="7172186" y="998484"/>
                <a:ext cx="174232" cy="136442"/>
              </a:xfrm>
              <a:prstGeom prst="rect">
                <a:avLst/>
              </a:prstGeom>
              <a:ln/>
              <a:effectLst>
                <a:reflection blurRad="6350" stA="50000" endA="300" endPos="38500" dist="50800" dir="5400000" sy="-100000" algn="bl" rotWithShape="0"/>
                <a:softEdge rad="31750"/>
              </a:effectLst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직사각형 51"/>
              <p:cNvSpPr/>
              <p:nvPr/>
            </p:nvSpPr>
            <p:spPr>
              <a:xfrm>
                <a:off x="7056276" y="1008092"/>
                <a:ext cx="242170" cy="189644"/>
              </a:xfrm>
              <a:prstGeom prst="rect">
                <a:avLst/>
              </a:prstGeom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  <a:effectLst>
                <a:reflection blurRad="6350" stA="50000" endA="300" endPos="38500" dist="50800" dir="5400000" sy="-100000" algn="bl" rotWithShape="0"/>
                <a:softEdge rad="31750"/>
              </a:effectLst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직사각형 52"/>
              <p:cNvSpPr/>
              <p:nvPr/>
            </p:nvSpPr>
            <p:spPr>
              <a:xfrm>
                <a:off x="6975390" y="1034980"/>
                <a:ext cx="242170" cy="189644"/>
              </a:xfrm>
              <a:prstGeom prst="rect">
                <a:avLst/>
              </a:prstGeom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  <a:effectLst>
                <a:reflection blurRad="6350" stA="50000" endA="300" endPos="38500" dist="50800" dir="5400000" sy="-100000" algn="bl" rotWithShape="0"/>
                <a:softEdge rad="31750"/>
              </a:effectLst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직사각형 53"/>
              <p:cNvSpPr/>
              <p:nvPr/>
            </p:nvSpPr>
            <p:spPr>
              <a:xfrm>
                <a:off x="6887592" y="1062519"/>
                <a:ext cx="242170" cy="189644"/>
              </a:xfrm>
              <a:prstGeom prst="rect">
                <a:avLst/>
              </a:prstGeom>
              <a:ln/>
              <a:effectLst>
                <a:reflection blurRad="6350" stA="50000" endA="300" endPos="38500" dist="50800" dir="5400000" sy="-100000" algn="bl" rotWithShape="0"/>
              </a:effectLst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직사각형 54"/>
              <p:cNvSpPr/>
              <p:nvPr/>
            </p:nvSpPr>
            <p:spPr>
              <a:xfrm>
                <a:off x="6794390" y="1122577"/>
                <a:ext cx="284558" cy="222838"/>
              </a:xfrm>
              <a:prstGeom prst="rect">
                <a:avLst/>
              </a:prstGeom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  <a:effectLst>
                <a:reflection blurRad="6350" stA="50000" endA="300" endPos="38500" dist="50800" dir="5400000" sy="-100000" algn="bl" rotWithShape="0"/>
              </a:effectLst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직사각형 55"/>
              <p:cNvSpPr/>
              <p:nvPr/>
            </p:nvSpPr>
            <p:spPr>
              <a:xfrm>
                <a:off x="6750494" y="1196752"/>
                <a:ext cx="405902" cy="317862"/>
              </a:xfrm>
              <a:prstGeom prst="rect">
                <a:avLst/>
              </a:prstGeom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  <a:effectLst>
                <a:reflection blurRad="6350" stA="50000" endA="300" endPos="38500" dist="50800" dir="5400000" sy="-100000" algn="bl" rotWithShape="0"/>
              </a:effectLst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직사각형 56"/>
              <p:cNvSpPr/>
              <p:nvPr/>
            </p:nvSpPr>
            <p:spPr>
              <a:xfrm>
                <a:off x="6866398" y="1233996"/>
                <a:ext cx="648072" cy="372862"/>
              </a:xfrm>
              <a:prstGeom prst="rect">
                <a:avLst/>
              </a:prstGeom>
              <a:ln/>
              <a:effectLst>
                <a:reflection blurRad="6350" stA="50000" endA="300" endPos="38500" dist="50800" dir="5400000" sy="-100000" algn="bl" rotWithShape="0"/>
              </a:effectLst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직사각형 57"/>
              <p:cNvSpPr/>
              <p:nvPr/>
            </p:nvSpPr>
            <p:spPr>
              <a:xfrm>
                <a:off x="7010414" y="1268760"/>
                <a:ext cx="720080" cy="450296"/>
              </a:xfrm>
              <a:prstGeom prst="rect">
                <a:avLst/>
              </a:prstGeom>
              <a:ln/>
              <a:effectLst>
                <a:reflection blurRad="6350" stA="50000" endA="300" endPos="38500" dist="50800" dir="5400000" sy="-100000" algn="bl" rotWithShape="0"/>
              </a:effectLst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직사각형 58"/>
              <p:cNvSpPr/>
              <p:nvPr/>
            </p:nvSpPr>
            <p:spPr>
              <a:xfrm>
                <a:off x="7213624" y="1196752"/>
                <a:ext cx="864096" cy="648072"/>
              </a:xfrm>
              <a:prstGeom prst="rect">
                <a:avLst/>
              </a:prstGeom>
              <a:solidFill>
                <a:schemeClr val="bg1"/>
              </a:solidFill>
              <a:ln/>
              <a:effectLst>
                <a:outerShdw blurRad="76200" dir="13500000" sy="23000" kx="1200000" algn="br" rotWithShape="0">
                  <a:prstClr val="black">
                    <a:alpha val="20000"/>
                  </a:prstClr>
                </a:outerShdw>
                <a:reflection blurRad="6350" stA="50000" endA="300" endPos="38500" dist="50800" dir="5400000" sy="-100000" algn="bl" rotWithShape="0"/>
              </a:effectLst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직사각형 59"/>
              <p:cNvSpPr/>
              <p:nvPr/>
            </p:nvSpPr>
            <p:spPr>
              <a:xfrm>
                <a:off x="7970554" y="980728"/>
                <a:ext cx="174232" cy="136442"/>
              </a:xfrm>
              <a:prstGeom prst="rect">
                <a:avLst/>
              </a:prstGeom>
              <a:ln/>
              <a:effectLst>
                <a:softEdge rad="31750"/>
              </a:effectLst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직사각형 60"/>
              <p:cNvSpPr/>
              <p:nvPr/>
            </p:nvSpPr>
            <p:spPr>
              <a:xfrm>
                <a:off x="8018526" y="990336"/>
                <a:ext cx="242170" cy="189644"/>
              </a:xfrm>
              <a:prstGeom prst="rect">
                <a:avLst/>
              </a:prstGeom>
              <a:ln/>
              <a:effectLst>
                <a:reflection blurRad="6350" stA="50000" endA="300" endPos="38500" dist="50800" dir="5400000" sy="-100000" algn="bl" rotWithShape="0"/>
                <a:softEdge rad="31750"/>
              </a:effectLst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직사각형 61"/>
              <p:cNvSpPr/>
              <p:nvPr/>
            </p:nvSpPr>
            <p:spPr>
              <a:xfrm>
                <a:off x="8090534" y="1017224"/>
                <a:ext cx="242170" cy="189644"/>
              </a:xfrm>
              <a:prstGeom prst="rect">
                <a:avLst/>
              </a:prstGeom>
              <a:ln/>
              <a:effectLst>
                <a:reflection blurRad="6350" stA="50000" endA="300" endPos="38500" dist="50800" dir="5400000" sy="-100000" algn="bl" rotWithShape="0"/>
                <a:softEdge rad="31750"/>
              </a:effectLst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직사각형 62"/>
              <p:cNvSpPr/>
              <p:nvPr/>
            </p:nvSpPr>
            <p:spPr>
              <a:xfrm>
                <a:off x="8162542" y="1044763"/>
                <a:ext cx="242170" cy="189644"/>
              </a:xfrm>
              <a:prstGeom prst="rect">
                <a:avLst/>
              </a:prstGeom>
              <a:ln/>
              <a:effectLst>
                <a:softEdge rad="31750"/>
              </a:effectLst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직사각형 63"/>
              <p:cNvSpPr/>
              <p:nvPr/>
            </p:nvSpPr>
            <p:spPr>
              <a:xfrm>
                <a:off x="8234550" y="1104821"/>
                <a:ext cx="284558" cy="222838"/>
              </a:xfrm>
              <a:prstGeom prst="rect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  <a:effectLst>
                <a:reflection blurRad="6350" stA="50000" endA="300" endPos="38500" dist="50800" dir="5400000" sy="-100000" algn="bl" rotWithShape="0"/>
              </a:effectLst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직사각형 64"/>
              <p:cNvSpPr/>
              <p:nvPr/>
            </p:nvSpPr>
            <p:spPr>
              <a:xfrm>
                <a:off x="8126538" y="1170119"/>
                <a:ext cx="405902" cy="317862"/>
              </a:xfrm>
              <a:prstGeom prst="rect">
                <a:avLst/>
              </a:prstGeom>
              <a:ln/>
              <a:effectLst>
                <a:reflection blurRad="6350" stA="50000" endA="300" endPos="38500" dist="50800" dir="5400000" sy="-100000" algn="bl" rotWithShape="0"/>
              </a:effectLst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직사각형 65"/>
              <p:cNvSpPr/>
              <p:nvPr/>
            </p:nvSpPr>
            <p:spPr>
              <a:xfrm>
                <a:off x="7802502" y="1225118"/>
                <a:ext cx="648072" cy="372862"/>
              </a:xfrm>
              <a:prstGeom prst="rect">
                <a:avLst/>
              </a:prstGeom>
              <a:ln/>
              <a:effectLst>
                <a:reflection blurRad="6350" stA="50000" endA="300" endPos="38500" dist="50800" dir="5400000" sy="-100000" algn="bl" rotWithShape="0"/>
              </a:effectLst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직사각형 66"/>
              <p:cNvSpPr/>
              <p:nvPr/>
            </p:nvSpPr>
            <p:spPr>
              <a:xfrm>
                <a:off x="7586478" y="1268760"/>
                <a:ext cx="720080" cy="450050"/>
              </a:xfrm>
              <a:prstGeom prst="rect">
                <a:avLst/>
              </a:prstGeom>
              <a:solidFill>
                <a:schemeClr val="bg1"/>
              </a:solidFill>
              <a:ln/>
              <a:effectLst>
                <a:outerShdw blurRad="76200" dir="18900000" sy="23000" kx="-1200000" algn="bl" rotWithShape="0">
                  <a:prstClr val="black">
                    <a:alpha val="20000"/>
                  </a:prstClr>
                </a:outerShdw>
                <a:reflection blurRad="6350" stA="50000" endA="300" endPos="38500" dist="50800" dir="5400000" sy="-100000" algn="bl" rotWithShape="0"/>
              </a:effectLst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직사각형 67"/>
              <p:cNvSpPr/>
              <p:nvPr/>
            </p:nvSpPr>
            <p:spPr>
              <a:xfrm>
                <a:off x="7213623" y="1196753"/>
                <a:ext cx="864096" cy="648072"/>
              </a:xfrm>
              <a:prstGeom prst="rect">
                <a:avLst/>
              </a:prstGeom>
              <a:solidFill>
                <a:schemeClr val="bg1"/>
              </a:solidFill>
              <a:ln/>
              <a:effectLst>
                <a:outerShdw blurRad="76200" dir="18900000" sy="23000" kx="-1200000" algn="bl" rotWithShape="0">
                  <a:prstClr val="black">
                    <a:alpha val="20000"/>
                  </a:prstClr>
                </a:outerShdw>
                <a:reflection blurRad="6350" stA="50000" endA="300" endPos="38500" dist="50800" dir="5400000" sy="-100000" algn="bl" rotWithShape="0"/>
              </a:effectLst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1" name="모서리가 둥근 직사각형 70"/>
            <p:cNvSpPr/>
            <p:nvPr/>
          </p:nvSpPr>
          <p:spPr>
            <a:xfrm>
              <a:off x="6883444" y="4018130"/>
              <a:ext cx="1504980" cy="90067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타원 71"/>
            <p:cNvSpPr/>
            <p:nvPr/>
          </p:nvSpPr>
          <p:spPr>
            <a:xfrm>
              <a:off x="7904946" y="3977246"/>
              <a:ext cx="171834" cy="17183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74528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1546646" y="1078269"/>
            <a:ext cx="4360746" cy="4392488"/>
          </a:xfrm>
          <a:prstGeom prst="roundRect">
            <a:avLst>
              <a:gd name="adj" fmla="val 199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39" t="15676" r="22639" b="15676"/>
          <a:stretch/>
        </p:blipFill>
        <p:spPr bwMode="auto">
          <a:xfrm>
            <a:off x="1566531" y="1284875"/>
            <a:ext cx="4329851" cy="407222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85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564" r="849" b="96922"/>
          <a:stretch/>
        </p:blipFill>
        <p:spPr bwMode="auto">
          <a:xfrm>
            <a:off x="4975557" y="1101943"/>
            <a:ext cx="899299" cy="180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타원 13"/>
          <p:cNvSpPr/>
          <p:nvPr/>
        </p:nvSpPr>
        <p:spPr>
          <a:xfrm>
            <a:off x="4685430" y="2158389"/>
            <a:ext cx="455965" cy="455965"/>
          </a:xfrm>
          <a:prstGeom prst="ellipse">
            <a:avLst/>
          </a:prstGeom>
          <a:solidFill>
            <a:schemeClr val="dk1">
              <a:alpha val="43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3" descr="C:\Users\tjssm\Desktop\창의과제\손터치sm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6531" y="2302405"/>
            <a:ext cx="2179701" cy="3528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1" name="타원 90"/>
          <p:cNvSpPr/>
          <p:nvPr/>
        </p:nvSpPr>
        <p:spPr>
          <a:xfrm>
            <a:off x="2693744" y="2158389"/>
            <a:ext cx="455965" cy="455965"/>
          </a:xfrm>
          <a:prstGeom prst="ellipse">
            <a:avLst/>
          </a:prstGeom>
          <a:solidFill>
            <a:schemeClr val="dk1">
              <a:alpha val="43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0" name="Picture 3" descr="C:\Users\tjssm\Desktop\창의과제\손터치sm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50239" y="2302405"/>
            <a:ext cx="2179701" cy="3528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왼쪽/오른쪽 화살표 15"/>
          <p:cNvSpPr/>
          <p:nvPr/>
        </p:nvSpPr>
        <p:spPr>
          <a:xfrm>
            <a:off x="1400029" y="2200372"/>
            <a:ext cx="1080120" cy="371998"/>
          </a:xfrm>
          <a:prstGeom prst="left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왼쪽/오른쪽 화살표 92"/>
          <p:cNvSpPr/>
          <p:nvPr/>
        </p:nvSpPr>
        <p:spPr>
          <a:xfrm>
            <a:off x="5334796" y="2200372"/>
            <a:ext cx="1080120" cy="371998"/>
          </a:xfrm>
          <a:prstGeom prst="left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왼쪽으로 구부러진 화살표 16"/>
          <p:cNvSpPr/>
          <p:nvPr/>
        </p:nvSpPr>
        <p:spPr>
          <a:xfrm>
            <a:off x="6026058" y="1447158"/>
            <a:ext cx="983265" cy="2334391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5" name="왼쪽으로 구부러진 화살표 94"/>
          <p:cNvSpPr/>
          <p:nvPr/>
        </p:nvSpPr>
        <p:spPr>
          <a:xfrm rot="10800000">
            <a:off x="1074898" y="1293995"/>
            <a:ext cx="983265" cy="2334391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4005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3513</TotalTime>
  <Words>207</Words>
  <Application>Microsoft Office PowerPoint</Application>
  <PresentationFormat>화면 슬라이드 쇼(4:3)</PresentationFormat>
  <Paragraphs>84</Paragraphs>
  <Slides>14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5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tjssm</dc:creator>
  <cp:lastModifiedBy>tjssm</cp:lastModifiedBy>
  <cp:revision>38</cp:revision>
  <dcterms:created xsi:type="dcterms:W3CDTF">2013-06-02T12:15:11Z</dcterms:created>
  <dcterms:modified xsi:type="dcterms:W3CDTF">2013-06-09T20:47:22Z</dcterms:modified>
</cp:coreProperties>
</file>