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8E8C1-9CCD-4491-999C-C071DDAB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AC424-40A9-4C1C-9142-67C3F265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B08B-6458-4FED-A74A-29171C27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036E1-3DFD-45C8-94EC-5141CA26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8177A-0A30-46E0-AD5F-5A52EF89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B09CE-ABC5-4C09-BBE9-CAE32E0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F43A1-B339-4F31-946A-B38142901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19846-4F99-423B-940D-FC9C2206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D10E-AC66-47C3-BCCD-F2E4A656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B95A2-9E66-47CD-ABB7-D4BA2E03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29EF83-18A7-4818-AC51-7F8801BA0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EBE56-189C-45CC-8821-A4320E9C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0667-8BC6-4696-9D91-E02F4BD3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ADE9-DA64-4898-AA1C-9D98E0FA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6CA7A-2866-4C01-99FA-7DC151A7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8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BCBD5-EF14-44B0-B8C5-1EA14E43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DD3A-731A-4484-837C-FE9D3BAC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3EF8-9FE0-4EE8-BAC2-8FD9735D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C60DB-5804-4689-A408-E2708317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32726-3483-42B6-AEDF-30979411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2582-1622-4978-B89B-8C7BE32E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A0F41-E67D-478A-A444-5DB9177F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E95D6-2086-460C-8AE3-A40A56FC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C69B-966E-479C-9AD5-7D04BC30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00086-3883-4A9B-A98E-9E71FBD6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8A0E8-26AA-490B-9136-374A97D4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9A32F-2EEF-4861-9E60-0D03F74D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5496E-B967-4167-9D71-EADE1038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BF5EA-0807-4ACE-8FAF-FEE9D67B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DD11F-64B7-4675-8F76-0A1245C4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D80A3-8B2D-4823-B8FC-39F023B0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8E35-40D9-4EC0-B799-3322E3D5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9A7FA-AEF6-4017-9435-35B8A35E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5EE53-F8C4-4B17-82A2-17FAC41F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3897D7-ABAE-4C44-A626-F6CE9EFB1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4F4830-A434-487A-80FC-7D643906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CF1C8-5399-42D0-8D12-0D01AF62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F9323-63BB-4E23-A253-3AE22CE5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6D289-59D6-4D2F-8B8D-09913489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8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A265-B938-4147-83DC-868AFB8E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98D3F-3522-4AE1-9EC4-88F24C48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E16DE-17C8-4267-BF57-7723DC2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F7485-9556-4472-BE83-D2761B51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EDAA8C-ECF3-42FC-ACE7-901C0E6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779EE-B419-4DF5-8107-9A3B2C93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EB226-3D3E-4145-8264-48B325E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BD04C-F39B-48B3-BEE1-BBF889C1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F484-3786-4B84-9F8B-A8E5CD42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506D6-92EF-40AE-9FF9-D72753A3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9831A-BBC2-4E58-BDB9-722E50C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429E7-2852-4997-B2AF-252F04E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F24F7-AD40-4C6D-BA08-E199B10E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9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0FF79-F0D5-4394-82B2-36A3DEF3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94C96-A229-40ED-ABC8-60FB4E86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B28A-2362-41DE-A366-5D85A4878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49683-5F76-43AA-BFAE-50406B7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9CD06-630C-4CA7-9296-A9F2CB1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17EA4-8058-4DF1-943E-ABA33686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9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A9138-EE95-4A5B-9D06-54BD1E49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9A9FA-D468-46BF-B0FE-69E8BD43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88905-697D-47F8-90D4-D496EA75E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AF72-63A6-4857-8E2C-A96987651C5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8CA9-4DB8-486C-A600-C17266CE8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3F555-E699-45B6-A018-1D735045E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FD39-8A0C-4907-8183-A5F24CCEC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500B-B7D4-4619-8362-25939A27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8" t="443" r="2648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CE43B1-58EA-4988-B117-9AF04BF5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6788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ko-KR" sz="4800" dirty="0"/>
              <a:t>GitHub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5A5AEE-A95A-4442-B0E4-204A3F884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GitHub22</a:t>
            </a:r>
            <a:endParaRPr lang="ko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5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dtw421@ajou.ac.kr</dc:creator>
  <cp:lastModifiedBy>안성재</cp:lastModifiedBy>
  <cp:revision>1</cp:revision>
  <dcterms:created xsi:type="dcterms:W3CDTF">2021-03-08T13:53:34Z</dcterms:created>
  <dcterms:modified xsi:type="dcterms:W3CDTF">2021-03-08T13:54:46Z</dcterms:modified>
</cp:coreProperties>
</file>