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AE5726E-6EBD-43E2-9AF8-A39CB969DCE2}">
          <p14:sldIdLst>
            <p14:sldId id="256"/>
          </p14:sldIdLst>
        </p14:section>
        <p14:section name="메인화면" id="{B0B677C6-96D0-46D8-956C-AB2B566C1F8A}">
          <p14:sldIdLst>
            <p14:sldId id="258"/>
          </p14:sldIdLst>
        </p14:section>
        <p14:section name="로그인" id="{ACD8B3BE-5DA2-42C5-89CD-9CD08EDE752C}">
          <p14:sldIdLst>
            <p14:sldId id="257"/>
          </p14:sldIdLst>
        </p14:section>
        <p14:section name="회원가입" id="{428209B1-BDAB-4E6E-89B8-A089C099637E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CC"/>
    <a:srgbClr val="7D2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3" autoAdjust="0"/>
    <p:restoredTop sz="94028" autoAdjust="0"/>
  </p:normalViewPr>
  <p:slideViewPr>
    <p:cSldViewPr snapToGrid="0">
      <p:cViewPr>
        <p:scale>
          <a:sx n="100" d="100"/>
          <a:sy n="100" d="100"/>
        </p:scale>
        <p:origin x="1560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52233-20E6-4AB7-8741-BE4172DDBC84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5D153-3B30-43FD-B170-0B17B8E5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89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5D153-3B30-43FD-B170-0B17B8E5BDB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33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5D153-3B30-43FD-B170-0B17B8E5BDB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6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5D153-3B30-43FD-B170-0B17B8E5BDB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088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68018-928F-4773-8C2B-FC36F8BCD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BC25A3-915F-48A4-9D44-C57197568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A36A2-DE26-4183-91D4-02305F76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9F07C-7223-45C5-B3F8-7E726534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D5ACB-22D7-41BA-BFD0-69085F79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27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7488B-67FA-46A2-9E7D-09FF56CC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06E3AB-BF6B-4F4C-9676-3E25FCEEA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0C02E-FBAB-4FA0-A3CA-ED83286D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511677-C59E-4AD1-BBCB-78D93BFF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6B8DD-AE6D-42CD-862C-BA9AE539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7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358685-CB25-49F1-8974-606EA3227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BC7A0D-11DA-41CA-9EF4-ED28253DE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8C7FF5-AAB7-449B-9C00-C164A415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674FB3-EA49-49F6-979D-A51A3A0F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1D0066-90B6-4C20-AD57-2E345149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EB504-6A86-49C2-9583-1DBBED91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BAF96-E985-46D1-9192-EF681DE6D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8886E-1DD1-4840-B67C-CE853F3F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AB80B3-1275-4C65-A267-867FED52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04A1B4-301A-4C4C-A570-F6AFB63F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29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B989D-A8E3-406F-A9E2-955D48C3D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52C052-FB79-42AE-9BD4-1A39E21C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F22F30-32BB-419C-84CA-F5ED97DA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F8AD3-EBEC-4A94-9C79-15792E44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743A85-36C8-456F-8D18-03005C64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79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2106F-1539-491C-8B3F-4CA3ABC3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48293-6556-4360-9ABB-412EE6A1F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0D7C03-11B0-4991-95C9-9442AB59F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231826-322D-4138-8160-5C2A863F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B51387-5EA5-4F8A-A713-6F4A0C95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13E98-C3DE-4B21-AEB5-37D02679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85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F4816-24AC-4B20-8F7A-0C5DCA07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49F6D-12BF-48EE-90AF-BD61B913D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81DB2E-3597-441C-B103-3A45C47A7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D27403-F08E-4F69-9D93-E29B294E2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32B1FA-B48E-4F30-95C7-D7D45707D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34BA01-6F3F-4EC9-910B-4670C4CE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398DDB-2151-4A75-9456-43E514DC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3DAB57-B772-4F86-A9BD-580E2058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34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12C1E-656D-407E-A787-25210348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FB60B5-6549-440F-AC3D-B9090C23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6C129-69C9-42FF-8A95-42963E04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7234AD-4752-4053-B1CB-3B605548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59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3EE10C-EE7B-474A-8E84-AACE9A69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1A0561-6D3A-4241-B0CC-A62A3F03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BF7E94-3E5F-401C-B71B-C3FDBBC8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0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20805-20EC-4084-8FBE-CF1E326F4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8EF98-2CC5-4DAC-80BF-4D464E39A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1FA970-8A79-480C-90A3-A030B52C7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7C2940-543E-4495-8B96-9381FB1A6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C0DFA9-50F9-4D71-AD80-26B87919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1CEE89-5E0E-4489-9739-9CDAF69C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62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04E22-090E-418B-AEDD-C89F4EE2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E8AC6-1465-4C45-B440-1AD282FC5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3A2105-231B-4C84-85B7-4E73446D9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61700F-FFCA-40F6-8F82-9F81055F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4C74C8-2B04-4393-95EC-87CEC200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0A0C3E-F8E6-4244-9462-AAB49725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3E205F-01D2-49F5-935B-1A9CCA452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924F70-2A8A-43BE-9E14-1AC947B9F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00D6A-3981-4F33-8FCF-A1DA213DE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F4E24-04D5-47E1-9DD4-428684ACC90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8AAE5-4E73-4E46-9383-B6F07D541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89A74-42DF-4507-B530-9B9D73DDF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40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BD1D01-01A2-45D2-9C4A-2D8427CFE0CD}"/>
              </a:ext>
            </a:extLst>
          </p:cNvPr>
          <p:cNvSpPr/>
          <p:nvPr/>
        </p:nvSpPr>
        <p:spPr>
          <a:xfrm>
            <a:off x="536896" y="2514600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메인화면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/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886C39-76BC-4815-8B9E-4E2C775A303A}"/>
              </a:ext>
            </a:extLst>
          </p:cNvPr>
          <p:cNvSpPr/>
          <p:nvPr/>
        </p:nvSpPr>
        <p:spPr>
          <a:xfrm>
            <a:off x="2687973" y="74103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/login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489EDA-7369-425B-B7ED-65B97A229E89}"/>
              </a:ext>
            </a:extLst>
          </p:cNvPr>
          <p:cNvSpPr/>
          <p:nvPr/>
        </p:nvSpPr>
        <p:spPr>
          <a:xfrm>
            <a:off x="2687973" y="1207324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/signup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EF3F92-AEBE-4044-8480-F096458E825A}"/>
              </a:ext>
            </a:extLst>
          </p:cNvPr>
          <p:cNvSpPr/>
          <p:nvPr/>
        </p:nvSpPr>
        <p:spPr>
          <a:xfrm>
            <a:off x="2687973" y="2340545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시트 생성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/sheet/new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4D4620-45FA-45A1-97C7-76FF654EED6C}"/>
              </a:ext>
            </a:extLst>
          </p:cNvPr>
          <p:cNvSpPr/>
          <p:nvPr/>
        </p:nvSpPr>
        <p:spPr>
          <a:xfrm>
            <a:off x="2716374" y="3473766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시트 목록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/sheet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2926CE-43A8-4257-9706-A62233CE2B9E}"/>
              </a:ext>
            </a:extLst>
          </p:cNvPr>
          <p:cNvSpPr/>
          <p:nvPr/>
        </p:nvSpPr>
        <p:spPr>
          <a:xfrm>
            <a:off x="4893578" y="2340545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시트 상세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/sheet/{</a:t>
            </a:r>
            <a:r>
              <a:rPr lang="en-US" altLang="ko-KR" sz="1400" dirty="0" err="1">
                <a:solidFill>
                  <a:schemeClr val="tx1"/>
                </a:solidFill>
              </a:rPr>
              <a:t>sheetId</a:t>
            </a:r>
            <a:r>
              <a:rPr lang="en-US" altLang="ko-KR" sz="1400" dirty="0">
                <a:solidFill>
                  <a:schemeClr val="tx1"/>
                </a:solidFill>
              </a:rPr>
              <a:t>}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6379A9-FAA7-4FF3-98E7-724B98845776}"/>
              </a:ext>
            </a:extLst>
          </p:cNvPr>
          <p:cNvSpPr/>
          <p:nvPr/>
        </p:nvSpPr>
        <p:spPr>
          <a:xfrm>
            <a:off x="2702174" y="4606987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본인 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/users/{</a:t>
            </a:r>
            <a:r>
              <a:rPr lang="en-US" altLang="ko-KR" sz="1600" dirty="0" err="1">
                <a:solidFill>
                  <a:schemeClr val="tx1"/>
                </a:solidFill>
              </a:rPr>
              <a:t>userId</a:t>
            </a:r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C4D05D-D4D8-444F-9C2A-81678AF2F869}"/>
              </a:ext>
            </a:extLst>
          </p:cNvPr>
          <p:cNvSpPr/>
          <p:nvPr/>
        </p:nvSpPr>
        <p:spPr>
          <a:xfrm>
            <a:off x="4893578" y="4606987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 정보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수정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/users/{</a:t>
            </a:r>
            <a:r>
              <a:rPr lang="en-US" altLang="ko-KR" sz="1200" dirty="0" err="1">
                <a:solidFill>
                  <a:schemeClr val="tx1"/>
                </a:solidFill>
              </a:rPr>
              <a:t>userId</a:t>
            </a:r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/update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900ABC-26F1-4761-9AA3-AE4CAE07ADEE}"/>
              </a:ext>
            </a:extLst>
          </p:cNvPr>
          <p:cNvSpPr/>
          <p:nvPr/>
        </p:nvSpPr>
        <p:spPr>
          <a:xfrm>
            <a:off x="6971250" y="2340545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시트 수정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/sheet/{</a:t>
            </a:r>
            <a:r>
              <a:rPr lang="en-US" altLang="ko-KR" sz="1200" dirty="0" err="1">
                <a:solidFill>
                  <a:schemeClr val="tx1"/>
                </a:solidFill>
              </a:rPr>
              <a:t>sheetId</a:t>
            </a:r>
            <a:r>
              <a:rPr lang="en-US" altLang="ko-KR" sz="1200" dirty="0">
                <a:solidFill>
                  <a:schemeClr val="tx1"/>
                </a:solidFill>
              </a:rPr>
              <a:t>}/update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C034404-6645-45D8-8A13-2A10BF16DF9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030136" y="377156"/>
            <a:ext cx="657837" cy="24404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A542F8F-2889-458E-AF87-9D5BF9E6985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030136" y="1510377"/>
            <a:ext cx="657837" cy="1307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074A677-4989-4AE5-BFB7-A222F27C5BDE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2030136" y="2643598"/>
            <a:ext cx="657837" cy="174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6C37E03-7875-4D38-939C-E0E14928DA84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030136" y="2817653"/>
            <a:ext cx="686238" cy="9591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0B3BDD7-6FB8-491B-B531-A368B399FC39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2030136" y="2817653"/>
            <a:ext cx="672038" cy="209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9603E03-322A-4A8E-8CF7-1BF039D141E7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181213" y="2643598"/>
            <a:ext cx="7123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6756123-9666-4426-A834-2D4458EBD3D1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209614" y="2643598"/>
            <a:ext cx="683964" cy="1133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2346AAE-CA28-4650-A5B1-590A3E7A3D16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6386818" y="2643598"/>
            <a:ext cx="5844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6A5FAEB-FA38-458F-9790-6CFF1BC74CAC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195414" y="4910040"/>
            <a:ext cx="6981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9047379-EB6B-4528-BD97-509AFA04B44B}"/>
              </a:ext>
            </a:extLst>
          </p:cNvPr>
          <p:cNvSpPr/>
          <p:nvPr/>
        </p:nvSpPr>
        <p:spPr>
          <a:xfrm>
            <a:off x="2716374" y="5740209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유저 목록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/users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064E295-0331-4BF9-9A23-C2E8E4BE720C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2030136" y="2817653"/>
            <a:ext cx="686238" cy="322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09CDB87-E055-4452-80FE-A19BF203FBFF}"/>
              </a:ext>
            </a:extLst>
          </p:cNvPr>
          <p:cNvCxnSpPr>
            <a:cxnSpLocks/>
            <a:stCxn id="33" idx="3"/>
            <a:endCxn id="11" idx="1"/>
          </p:cNvCxnSpPr>
          <p:nvPr/>
        </p:nvCxnSpPr>
        <p:spPr>
          <a:xfrm flipV="1">
            <a:off x="4209614" y="4910040"/>
            <a:ext cx="683964" cy="1133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D16D190-E8E0-4DAC-A11B-B0E391F7591C}"/>
              </a:ext>
            </a:extLst>
          </p:cNvPr>
          <p:cNvSpPr/>
          <p:nvPr/>
        </p:nvSpPr>
        <p:spPr>
          <a:xfrm>
            <a:off x="4893578" y="74103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비밀번호 찾기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/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485BF5D-C200-48C2-B669-6D312D1AFE85}"/>
              </a:ext>
            </a:extLst>
          </p:cNvPr>
          <p:cNvCxnSpPr>
            <a:cxnSpLocks/>
            <a:stCxn id="5" idx="3"/>
            <a:endCxn id="71" idx="1"/>
          </p:cNvCxnSpPr>
          <p:nvPr/>
        </p:nvCxnSpPr>
        <p:spPr>
          <a:xfrm>
            <a:off x="4181213" y="377156"/>
            <a:ext cx="7123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92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91DF37-3602-4265-A970-050828B76970}"/>
              </a:ext>
            </a:extLst>
          </p:cNvPr>
          <p:cNvSpPr/>
          <p:nvPr/>
        </p:nvSpPr>
        <p:spPr>
          <a:xfrm>
            <a:off x="0" y="4724742"/>
            <a:ext cx="12192000" cy="2447583"/>
          </a:xfrm>
          <a:prstGeom prst="rect">
            <a:avLst/>
          </a:prstGeom>
          <a:solidFill>
            <a:srgbClr val="7D2A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3FFE68-4E47-468B-8E7C-F5D354C206B3}"/>
              </a:ext>
            </a:extLst>
          </p:cNvPr>
          <p:cNvSpPr/>
          <p:nvPr/>
        </p:nvSpPr>
        <p:spPr>
          <a:xfrm>
            <a:off x="12446012" y="5763867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#7d2ae8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3EDF210-D15A-4702-83DD-CCE7D956DAC7}"/>
              </a:ext>
            </a:extLst>
          </p:cNvPr>
          <p:cNvSpPr/>
          <p:nvPr/>
        </p:nvSpPr>
        <p:spPr>
          <a:xfrm>
            <a:off x="1571625" y="116443"/>
            <a:ext cx="790575" cy="771525"/>
          </a:xfrm>
          <a:prstGeom prst="ellipse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Arial Black" panose="020B0A04020102020204" pitchFamily="34" charset="0"/>
              </a:rPr>
              <a:t>G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09186-2807-47E5-8D17-FC9D6A639E1A}"/>
              </a:ext>
            </a:extLst>
          </p:cNvPr>
          <p:cNvSpPr/>
          <p:nvPr/>
        </p:nvSpPr>
        <p:spPr>
          <a:xfrm>
            <a:off x="1571625" y="-40546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#00c4cc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084916-6CB9-4A73-982F-8EAEDA6573A6}"/>
              </a:ext>
            </a:extLst>
          </p:cNvPr>
          <p:cNvSpPr/>
          <p:nvPr/>
        </p:nvSpPr>
        <p:spPr>
          <a:xfrm>
            <a:off x="8867775" y="231814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Login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8EB817-BC05-4938-80CE-57F7F2A73B25}"/>
              </a:ext>
            </a:extLst>
          </p:cNvPr>
          <p:cNvSpPr/>
          <p:nvPr/>
        </p:nvSpPr>
        <p:spPr>
          <a:xfrm>
            <a:off x="10277473" y="259854"/>
            <a:ext cx="1028701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Sign Up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28119F-263E-4076-8B59-9AC9815C21BE}"/>
              </a:ext>
            </a:extLst>
          </p:cNvPr>
          <p:cNvSpPr/>
          <p:nvPr/>
        </p:nvSpPr>
        <p:spPr>
          <a:xfrm>
            <a:off x="1571625" y="1425372"/>
            <a:ext cx="40927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i="0" dirty="0">
                <a:solidFill>
                  <a:srgbClr val="343A40"/>
                </a:solidFill>
                <a:effectLst/>
                <a:latin typeface="Avenir"/>
              </a:rPr>
              <a:t>Gathering-Bot</a:t>
            </a:r>
            <a:endParaRPr lang="ko-KR" altLang="en-US" sz="4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3C680B-C741-44BB-96E6-3D2956E0F429}"/>
              </a:ext>
            </a:extLst>
          </p:cNvPr>
          <p:cNvSpPr/>
          <p:nvPr/>
        </p:nvSpPr>
        <p:spPr>
          <a:xfrm>
            <a:off x="1571625" y="2245035"/>
            <a:ext cx="62865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0" i="0" dirty="0">
                <a:solidFill>
                  <a:srgbClr val="343A40"/>
                </a:solidFill>
                <a:effectLst/>
                <a:latin typeface="Avenir"/>
              </a:rPr>
              <a:t>Automate Your team answer. </a:t>
            </a:r>
          </a:p>
          <a:p>
            <a:r>
              <a:rPr lang="en-US" altLang="ko-KR" sz="2800" b="0" i="0" dirty="0">
                <a:solidFill>
                  <a:srgbClr val="343A40"/>
                </a:solidFill>
                <a:effectLst/>
                <a:latin typeface="Avenir"/>
              </a:rPr>
              <a:t>Gathering-Bot will save your time. </a:t>
            </a:r>
          </a:p>
          <a:p>
            <a:r>
              <a:rPr lang="en-US" altLang="ko-KR" sz="2800" b="0" i="0" dirty="0">
                <a:solidFill>
                  <a:srgbClr val="343A40"/>
                </a:solidFill>
                <a:effectLst/>
                <a:latin typeface="Avenir"/>
              </a:rPr>
              <a:t>Add answer &amp; show result!</a:t>
            </a:r>
            <a:endParaRPr lang="ko-KR" altLang="en-US" sz="2800" dirty="0"/>
          </a:p>
        </p:txBody>
      </p:sp>
      <p:pic>
        <p:nvPicPr>
          <p:cNvPr id="1026" name="Picture 2" descr="Responsive image">
            <a:extLst>
              <a:ext uri="{FF2B5EF4-FFF2-40B4-BE49-F238E27FC236}">
                <a16:creationId xmlns:a16="http://schemas.microsoft.com/office/drawing/2014/main" id="{363CF638-706C-4A51-B48D-001ACD0A6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116" y="1040368"/>
            <a:ext cx="3734314" cy="337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BC69D56-4D42-4E01-AFBC-7D90C88BC212}"/>
              </a:ext>
            </a:extLst>
          </p:cNvPr>
          <p:cNvSpPr/>
          <p:nvPr/>
        </p:nvSpPr>
        <p:spPr>
          <a:xfrm>
            <a:off x="1660435" y="4876175"/>
            <a:ext cx="4092665" cy="1981825"/>
          </a:xfrm>
          <a:prstGeom prst="roundRect">
            <a:avLst>
              <a:gd name="adj" fmla="val 4381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F848B2-772E-4D55-ABC0-DB14BBB503ED}"/>
              </a:ext>
            </a:extLst>
          </p:cNvPr>
          <p:cNvSpPr/>
          <p:nvPr/>
        </p:nvSpPr>
        <p:spPr>
          <a:xfrm>
            <a:off x="-1071127" y="4018173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#00c4cc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0B94022-A681-4D48-A4B0-5F5BB77BBB04}"/>
              </a:ext>
            </a:extLst>
          </p:cNvPr>
          <p:cNvSpPr/>
          <p:nvPr/>
        </p:nvSpPr>
        <p:spPr>
          <a:xfrm>
            <a:off x="1642980" y="3825173"/>
            <a:ext cx="1292315" cy="446670"/>
          </a:xfrm>
          <a:prstGeom prst="roundRect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Try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It!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...">
            <a:extLst>
              <a:ext uri="{FF2B5EF4-FFF2-40B4-BE49-F238E27FC236}">
                <a16:creationId xmlns:a16="http://schemas.microsoft.com/office/drawing/2014/main" id="{F612288D-22C2-499D-92CB-57BE19EEC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544" y="5066525"/>
            <a:ext cx="1384995" cy="13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3BC7FE-D8D9-475B-B6EC-0CC95C78BF79}"/>
              </a:ext>
            </a:extLst>
          </p:cNvPr>
          <p:cNvSpPr/>
          <p:nvPr/>
        </p:nvSpPr>
        <p:spPr>
          <a:xfrm>
            <a:off x="1890126" y="6016204"/>
            <a:ext cx="32544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2C3E50"/>
                </a:solidFill>
                <a:latin typeface="Avenir"/>
              </a:rPr>
              <a:t>Simple O/X response Sheet</a:t>
            </a:r>
            <a:endParaRPr lang="ko-KR" altLang="en-US" sz="2000" b="1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BE0124E-FEAC-4DCA-984F-245D80822219}"/>
              </a:ext>
            </a:extLst>
          </p:cNvPr>
          <p:cNvSpPr/>
          <p:nvPr/>
        </p:nvSpPr>
        <p:spPr>
          <a:xfrm>
            <a:off x="6438900" y="4876175"/>
            <a:ext cx="4092665" cy="1981825"/>
          </a:xfrm>
          <a:prstGeom prst="roundRect">
            <a:avLst>
              <a:gd name="adj" fmla="val 4381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30" name="Picture 6" descr="...">
            <a:extLst>
              <a:ext uri="{FF2B5EF4-FFF2-40B4-BE49-F238E27FC236}">
                <a16:creationId xmlns:a16="http://schemas.microsoft.com/office/drawing/2014/main" id="{FA680542-6A34-406B-A41D-1DFFFDC1D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577" y="5055747"/>
            <a:ext cx="1399213" cy="141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2C86FB-0D91-46AA-97D0-780AACA8B2A4}"/>
              </a:ext>
            </a:extLst>
          </p:cNvPr>
          <p:cNvSpPr/>
          <p:nvPr/>
        </p:nvSpPr>
        <p:spPr>
          <a:xfrm>
            <a:off x="6670059" y="6009088"/>
            <a:ext cx="28980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2C3E50"/>
                </a:solidFill>
                <a:latin typeface="Avenir"/>
              </a:rPr>
              <a:t>Table response Sheet</a:t>
            </a:r>
            <a:endParaRPr lang="ko-KR" altLang="en-US" sz="2000" b="1" dirty="0">
              <a:solidFill>
                <a:srgbClr val="2C3E50"/>
              </a:solidFill>
              <a:latin typeface="Avenir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2C6AB3-1CE0-4BB8-8908-FBC690B5B20F}"/>
              </a:ext>
            </a:extLst>
          </p:cNvPr>
          <p:cNvSpPr/>
          <p:nvPr/>
        </p:nvSpPr>
        <p:spPr>
          <a:xfrm>
            <a:off x="8181976" y="-432126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logout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067CA1F-227C-4447-ADCA-66FD6D638059}"/>
              </a:ext>
            </a:extLst>
          </p:cNvPr>
          <p:cNvSpPr/>
          <p:nvPr/>
        </p:nvSpPr>
        <p:spPr>
          <a:xfrm>
            <a:off x="9591674" y="-404086"/>
            <a:ext cx="1028701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My Info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F7B4CDC-73EB-4ACC-91D7-E227A4DDF458}"/>
              </a:ext>
            </a:extLst>
          </p:cNvPr>
          <p:cNvSpPr/>
          <p:nvPr/>
        </p:nvSpPr>
        <p:spPr>
          <a:xfrm>
            <a:off x="10829923" y="-394284"/>
            <a:ext cx="1162053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My Sheet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4864AF9-96C4-4153-9322-5D78C1990F01}"/>
              </a:ext>
            </a:extLst>
          </p:cNvPr>
          <p:cNvSpPr/>
          <p:nvPr/>
        </p:nvSpPr>
        <p:spPr>
          <a:xfrm>
            <a:off x="2306592" y="5094192"/>
            <a:ext cx="13849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O / X</a:t>
            </a:r>
            <a:endParaRPr lang="ko-KR" altLang="en-US" sz="32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F235966-EBDB-49D1-A72E-4BD4200511BE}"/>
              </a:ext>
            </a:extLst>
          </p:cNvPr>
          <p:cNvSpPr/>
          <p:nvPr/>
        </p:nvSpPr>
        <p:spPr>
          <a:xfrm>
            <a:off x="6838951" y="5094192"/>
            <a:ext cx="13849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Table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0086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93EDF210-D15A-4702-83DD-CCE7D956DAC7}"/>
              </a:ext>
            </a:extLst>
          </p:cNvPr>
          <p:cNvSpPr/>
          <p:nvPr/>
        </p:nvSpPr>
        <p:spPr>
          <a:xfrm>
            <a:off x="1571625" y="116443"/>
            <a:ext cx="790575" cy="771525"/>
          </a:xfrm>
          <a:prstGeom prst="ellipse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Arial Black" panose="020B0A04020102020204" pitchFamily="34" charset="0"/>
              </a:rPr>
              <a:t>G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09186-2807-47E5-8D17-FC9D6A639E1A}"/>
              </a:ext>
            </a:extLst>
          </p:cNvPr>
          <p:cNvSpPr/>
          <p:nvPr/>
        </p:nvSpPr>
        <p:spPr>
          <a:xfrm>
            <a:off x="1571625" y="-40546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#00c4cc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084916-6CB9-4A73-982F-8EAEDA6573A6}"/>
              </a:ext>
            </a:extLst>
          </p:cNvPr>
          <p:cNvSpPr/>
          <p:nvPr/>
        </p:nvSpPr>
        <p:spPr>
          <a:xfrm>
            <a:off x="8867775" y="231814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Login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8EB817-BC05-4938-80CE-57F7F2A73B25}"/>
              </a:ext>
            </a:extLst>
          </p:cNvPr>
          <p:cNvSpPr/>
          <p:nvPr/>
        </p:nvSpPr>
        <p:spPr>
          <a:xfrm>
            <a:off x="10277473" y="259854"/>
            <a:ext cx="1028701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Sign Up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054440E-A1D7-4AF0-AECA-61D6371897AA}"/>
              </a:ext>
            </a:extLst>
          </p:cNvPr>
          <p:cNvSpPr/>
          <p:nvPr/>
        </p:nvSpPr>
        <p:spPr>
          <a:xfrm>
            <a:off x="4252912" y="1657350"/>
            <a:ext cx="3686175" cy="4314826"/>
          </a:xfrm>
          <a:prstGeom prst="roundRect">
            <a:avLst>
              <a:gd name="adj" fmla="val 5903"/>
            </a:avLst>
          </a:prstGeom>
          <a:solidFill>
            <a:srgbClr val="7D2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EA25A34-1B14-4EB4-9456-19B3ECDDE65F}"/>
              </a:ext>
            </a:extLst>
          </p:cNvPr>
          <p:cNvSpPr/>
          <p:nvPr/>
        </p:nvSpPr>
        <p:spPr>
          <a:xfrm>
            <a:off x="4614861" y="2628900"/>
            <a:ext cx="2962275" cy="5619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DECBF8F-FE64-4620-B994-3D596A97D8EF}"/>
              </a:ext>
            </a:extLst>
          </p:cNvPr>
          <p:cNvSpPr/>
          <p:nvPr/>
        </p:nvSpPr>
        <p:spPr>
          <a:xfrm>
            <a:off x="4614860" y="4048126"/>
            <a:ext cx="2962275" cy="5619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145E7D5-3B8D-41D1-B87D-BE5A7EC5C9F7}"/>
              </a:ext>
            </a:extLst>
          </p:cNvPr>
          <p:cNvSpPr/>
          <p:nvPr/>
        </p:nvSpPr>
        <p:spPr>
          <a:xfrm>
            <a:off x="4419600" y="2048676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Email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B7B5D31-3A6F-4426-A2B7-C759AE19F2DE}"/>
              </a:ext>
            </a:extLst>
          </p:cNvPr>
          <p:cNvSpPr/>
          <p:nvPr/>
        </p:nvSpPr>
        <p:spPr>
          <a:xfrm>
            <a:off x="4324350" y="3438525"/>
            <a:ext cx="20002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Password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E2DA93B-79C6-4778-8FEC-12E1344C1EB0}"/>
              </a:ext>
            </a:extLst>
          </p:cNvPr>
          <p:cNvSpPr/>
          <p:nvPr/>
        </p:nvSpPr>
        <p:spPr>
          <a:xfrm>
            <a:off x="6324600" y="5020682"/>
            <a:ext cx="1292315" cy="446670"/>
          </a:xfrm>
          <a:prstGeom prst="roundRect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Login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93B5DA7-4496-4950-AA37-DBB74785B701}"/>
              </a:ext>
            </a:extLst>
          </p:cNvPr>
          <p:cNvSpPr/>
          <p:nvPr/>
        </p:nvSpPr>
        <p:spPr>
          <a:xfrm>
            <a:off x="5619750" y="5931939"/>
            <a:ext cx="2557463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Forgot Password?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54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93EDF210-D15A-4702-83DD-CCE7D956DAC7}"/>
              </a:ext>
            </a:extLst>
          </p:cNvPr>
          <p:cNvSpPr/>
          <p:nvPr/>
        </p:nvSpPr>
        <p:spPr>
          <a:xfrm>
            <a:off x="1571625" y="116443"/>
            <a:ext cx="790575" cy="771525"/>
          </a:xfrm>
          <a:prstGeom prst="ellipse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Arial Black" panose="020B0A04020102020204" pitchFamily="34" charset="0"/>
              </a:rPr>
              <a:t>G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09186-2807-47E5-8D17-FC9D6A639E1A}"/>
              </a:ext>
            </a:extLst>
          </p:cNvPr>
          <p:cNvSpPr/>
          <p:nvPr/>
        </p:nvSpPr>
        <p:spPr>
          <a:xfrm>
            <a:off x="1571625" y="-40546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#00c4cc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084916-6CB9-4A73-982F-8EAEDA6573A6}"/>
              </a:ext>
            </a:extLst>
          </p:cNvPr>
          <p:cNvSpPr/>
          <p:nvPr/>
        </p:nvSpPr>
        <p:spPr>
          <a:xfrm>
            <a:off x="8867775" y="231814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Login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8EB817-BC05-4938-80CE-57F7F2A73B25}"/>
              </a:ext>
            </a:extLst>
          </p:cNvPr>
          <p:cNvSpPr/>
          <p:nvPr/>
        </p:nvSpPr>
        <p:spPr>
          <a:xfrm>
            <a:off x="10277473" y="259854"/>
            <a:ext cx="1028701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Sign Up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054440E-A1D7-4AF0-AECA-61D6371897AA}"/>
              </a:ext>
            </a:extLst>
          </p:cNvPr>
          <p:cNvSpPr/>
          <p:nvPr/>
        </p:nvSpPr>
        <p:spPr>
          <a:xfrm>
            <a:off x="3686175" y="1513938"/>
            <a:ext cx="4819650" cy="6810911"/>
          </a:xfrm>
          <a:prstGeom prst="roundRect">
            <a:avLst>
              <a:gd name="adj" fmla="val 5903"/>
            </a:avLst>
          </a:prstGeom>
          <a:solidFill>
            <a:srgbClr val="7D2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EA25A34-1B14-4EB4-9456-19B3ECDDE65F}"/>
              </a:ext>
            </a:extLst>
          </p:cNvPr>
          <p:cNvSpPr/>
          <p:nvPr/>
        </p:nvSpPr>
        <p:spPr>
          <a:xfrm>
            <a:off x="4614862" y="2293658"/>
            <a:ext cx="2962275" cy="438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DECBF8F-FE64-4620-B994-3D596A97D8EF}"/>
              </a:ext>
            </a:extLst>
          </p:cNvPr>
          <p:cNvSpPr/>
          <p:nvPr/>
        </p:nvSpPr>
        <p:spPr>
          <a:xfrm>
            <a:off x="4614862" y="3411773"/>
            <a:ext cx="2962275" cy="438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145E7D5-3B8D-41D1-B87D-BE5A7EC5C9F7}"/>
              </a:ext>
            </a:extLst>
          </p:cNvPr>
          <p:cNvSpPr/>
          <p:nvPr/>
        </p:nvSpPr>
        <p:spPr>
          <a:xfrm>
            <a:off x="4538662" y="1729042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Email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B7B5D31-3A6F-4426-A2B7-C759AE19F2DE}"/>
              </a:ext>
            </a:extLst>
          </p:cNvPr>
          <p:cNvSpPr/>
          <p:nvPr/>
        </p:nvSpPr>
        <p:spPr>
          <a:xfrm>
            <a:off x="4538662" y="2811697"/>
            <a:ext cx="170974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Name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E2DA93B-79C6-4778-8FEC-12E1344C1EB0}"/>
              </a:ext>
            </a:extLst>
          </p:cNvPr>
          <p:cNvSpPr/>
          <p:nvPr/>
        </p:nvSpPr>
        <p:spPr>
          <a:xfrm>
            <a:off x="12325350" y="5554584"/>
            <a:ext cx="1292315" cy="446670"/>
          </a:xfrm>
          <a:prstGeom prst="roundRect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Login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FC5F70B-641D-4D3B-B7C6-2E9FE2D763BE}"/>
              </a:ext>
            </a:extLst>
          </p:cNvPr>
          <p:cNvSpPr/>
          <p:nvPr/>
        </p:nvSpPr>
        <p:spPr>
          <a:xfrm>
            <a:off x="4614862" y="4444990"/>
            <a:ext cx="2962275" cy="438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8847841-17E2-4A54-AE0C-BBEA8DD9A7B6}"/>
              </a:ext>
            </a:extLst>
          </p:cNvPr>
          <p:cNvSpPr/>
          <p:nvPr/>
        </p:nvSpPr>
        <p:spPr>
          <a:xfrm>
            <a:off x="4614862" y="5563105"/>
            <a:ext cx="2962275" cy="438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184EB6-EFFF-45D2-AA6B-9F8DC1AB97CC}"/>
              </a:ext>
            </a:extLst>
          </p:cNvPr>
          <p:cNvSpPr/>
          <p:nvPr/>
        </p:nvSpPr>
        <p:spPr>
          <a:xfrm>
            <a:off x="4538661" y="3880374"/>
            <a:ext cx="1881189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Password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012AE0-70F8-484E-9ED4-AD67748C8576}"/>
              </a:ext>
            </a:extLst>
          </p:cNvPr>
          <p:cNvSpPr/>
          <p:nvPr/>
        </p:nvSpPr>
        <p:spPr>
          <a:xfrm>
            <a:off x="4538662" y="4963029"/>
            <a:ext cx="2881314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Password Confirm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6DB285F-47C7-4053-8A4E-149EA11C3937}"/>
              </a:ext>
            </a:extLst>
          </p:cNvPr>
          <p:cNvSpPr/>
          <p:nvPr/>
        </p:nvSpPr>
        <p:spPr>
          <a:xfrm>
            <a:off x="4614862" y="6648127"/>
            <a:ext cx="2962275" cy="438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61C6DD-DD33-4FF0-9149-6DE34C1ED3FF}"/>
              </a:ext>
            </a:extLst>
          </p:cNvPr>
          <p:cNvSpPr/>
          <p:nvPr/>
        </p:nvSpPr>
        <p:spPr>
          <a:xfrm>
            <a:off x="4538662" y="6048051"/>
            <a:ext cx="2881314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Position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113570F3-67F9-4832-ADFA-63D2A9C2C18B}"/>
              </a:ext>
            </a:extLst>
          </p:cNvPr>
          <p:cNvSpPr/>
          <p:nvPr/>
        </p:nvSpPr>
        <p:spPr>
          <a:xfrm flipV="1">
            <a:off x="7110415" y="6749297"/>
            <a:ext cx="357187" cy="235808"/>
          </a:xfrm>
          <a:prstGeom prst="triangle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B2412E8-74F0-444D-80D7-80EB9D03A017}"/>
              </a:ext>
            </a:extLst>
          </p:cNvPr>
          <p:cNvSpPr/>
          <p:nvPr/>
        </p:nvSpPr>
        <p:spPr>
          <a:xfrm>
            <a:off x="4614861" y="7717336"/>
            <a:ext cx="2962275" cy="438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116D29F-A046-4382-BD9D-30DD4C3A2FCD}"/>
              </a:ext>
            </a:extLst>
          </p:cNvPr>
          <p:cNvSpPr/>
          <p:nvPr/>
        </p:nvSpPr>
        <p:spPr>
          <a:xfrm>
            <a:off x="4538661" y="7117260"/>
            <a:ext cx="2881314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Team Name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9FFB71C0-CC62-43E9-A2EB-8D5B00192808}"/>
              </a:ext>
            </a:extLst>
          </p:cNvPr>
          <p:cNvSpPr/>
          <p:nvPr/>
        </p:nvSpPr>
        <p:spPr>
          <a:xfrm flipV="1">
            <a:off x="7110414" y="7818506"/>
            <a:ext cx="357187" cy="235808"/>
          </a:xfrm>
          <a:prstGeom prst="triangle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1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142</Words>
  <Application>Microsoft Office PowerPoint</Application>
  <PresentationFormat>와이드스크린</PresentationFormat>
  <Paragraphs>66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Avenir</vt:lpstr>
      <vt:lpstr>맑은 고딕</vt:lpstr>
      <vt:lpstr>Arial</vt:lpstr>
      <vt:lpstr>Arial Black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</dc:creator>
  <cp:lastModifiedBy>yoon</cp:lastModifiedBy>
  <cp:revision>7</cp:revision>
  <dcterms:created xsi:type="dcterms:W3CDTF">2020-06-04T13:39:52Z</dcterms:created>
  <dcterms:modified xsi:type="dcterms:W3CDTF">2020-06-04T14:36:25Z</dcterms:modified>
</cp:coreProperties>
</file>