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</p14:sldIdLst>
        </p14:section>
        <p14:section name="로그인" id="{ACD8B3BE-5DA2-42C5-89CD-9CD08EDE752C}">
          <p14:sldIdLst>
            <p14:sldId id="257"/>
            <p14:sldId id="260"/>
          </p14:sldIdLst>
        </p14:section>
        <p14:section name="회원가입" id="{428209B1-BDAB-4E6E-89B8-A089C099637E}">
          <p14:sldIdLst>
            <p14:sldId id="259"/>
          </p14:sldIdLst>
        </p14:section>
        <p14:section name="시트생성" id="{4DE0E748-CDC6-4C39-8DA8-E2FA5D024289}">
          <p14:sldIdLst>
            <p14:sldId id="261"/>
          </p14:sldIdLst>
        </p14:section>
        <p14:section name="시트상세" id="{E243286F-4A1B-45D7-BBA5-15BF236ED4CC}">
          <p14:sldIdLst/>
        </p14:section>
        <p14:section name="시트수정" id="{8D01B6CF-AD85-49A4-905C-6039853447BF}">
          <p14:sldIdLst/>
        </p14:section>
        <p14:section name="시트목록" id="{0B08698E-1E41-4351-95DE-6634DEF1CA37}">
          <p14:sldIdLst/>
        </p14:section>
        <p14:section name="본인정보" id="{F7401E59-E7D9-4CD4-8286-CEC0E76E389F}">
          <p14:sldIdLst/>
        </p14:section>
        <p14:section name="정보수정" id="{7D94AB02-3C88-43DE-ACA5-09EA9D6BE705}">
          <p14:sldIdLst/>
        </p14:section>
        <p14:section name="유저목록" id="{4D01D861-BDCE-4F57-BF97-A237ADE5F0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8" autoAdjust="0"/>
    <p:restoredTop sz="94013" autoAdjust="0"/>
  </p:normalViewPr>
  <p:slideViewPr>
    <p:cSldViewPr snapToGrid="0">
      <p:cViewPr varScale="1">
        <p:scale>
          <a:sx n="129" d="100"/>
          <a:sy n="129" d="100"/>
        </p:scale>
        <p:origin x="52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6A4E07-9A29-904E-8BD1-59BD58489FD3}"/>
              </a:ext>
            </a:extLst>
          </p:cNvPr>
          <p:cNvSpPr/>
          <p:nvPr/>
        </p:nvSpPr>
        <p:spPr>
          <a:xfrm>
            <a:off x="1336305" y="58500"/>
            <a:ext cx="1261213" cy="887409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433B46D-D68E-DC42-B697-49642986C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54" y="2359026"/>
            <a:ext cx="1689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2342678"/>
            <a:ext cx="3686175" cy="2524125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329565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106814" y="2679119"/>
            <a:ext cx="26860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Your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252323" y="4172925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F9E5F-1555-46B1-8702-50E237C31305}"/>
              </a:ext>
            </a:extLst>
          </p:cNvPr>
          <p:cNvSpPr/>
          <p:nvPr/>
        </p:nvSpPr>
        <p:spPr>
          <a:xfrm>
            <a:off x="3832619" y="1521329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</a:rPr>
              <a:t>Send New Password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D863946-3BA4-CA4A-85B8-33EDBFB14CC1}"/>
              </a:ext>
            </a:extLst>
          </p:cNvPr>
          <p:cNvCxnSpPr>
            <a:cxnSpLocks/>
          </p:cNvCxnSpPr>
          <p:nvPr/>
        </p:nvCxnSpPr>
        <p:spPr>
          <a:xfrm>
            <a:off x="6324600" y="993913"/>
            <a:ext cx="0" cy="55162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0">
            <a:extLst>
              <a:ext uri="{FF2B5EF4-FFF2-40B4-BE49-F238E27FC236}">
                <a16:creationId xmlns:a16="http://schemas.microsoft.com/office/drawing/2014/main" id="{6E651297-30BD-234E-BBC6-B5A7F68F9C86}"/>
              </a:ext>
            </a:extLst>
          </p:cNvPr>
          <p:cNvSpPr/>
          <p:nvPr/>
        </p:nvSpPr>
        <p:spPr>
          <a:xfrm>
            <a:off x="7884503" y="1766955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4A6434DD-12AC-1F4B-967D-8B5521FCD01E}"/>
              </a:ext>
            </a:extLst>
          </p:cNvPr>
          <p:cNvSpPr/>
          <p:nvPr/>
        </p:nvSpPr>
        <p:spPr>
          <a:xfrm>
            <a:off x="7884503" y="2398054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24A25AE3-34A5-4C4F-913F-157C75AD26F0}"/>
              </a:ext>
            </a:extLst>
          </p:cNvPr>
          <p:cNvSpPr/>
          <p:nvPr/>
        </p:nvSpPr>
        <p:spPr>
          <a:xfrm>
            <a:off x="7884503" y="3029153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8BFBE824-586C-8F48-B73D-A2109FF61A46}"/>
              </a:ext>
            </a:extLst>
          </p:cNvPr>
          <p:cNvSpPr/>
          <p:nvPr/>
        </p:nvSpPr>
        <p:spPr>
          <a:xfrm>
            <a:off x="6737351" y="1764220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받는 사람</a:t>
            </a:r>
          </a:p>
        </p:txBody>
      </p:sp>
      <p:sp>
        <p:nvSpPr>
          <p:cNvPr id="17" name="사각형: 둥근 모서리 11">
            <a:extLst>
              <a:ext uri="{FF2B5EF4-FFF2-40B4-BE49-F238E27FC236}">
                <a16:creationId xmlns:a16="http://schemas.microsoft.com/office/drawing/2014/main" id="{1770B5B7-3DBB-2F49-B438-406C1A25F5DF}"/>
              </a:ext>
            </a:extLst>
          </p:cNvPr>
          <p:cNvSpPr/>
          <p:nvPr/>
        </p:nvSpPr>
        <p:spPr>
          <a:xfrm>
            <a:off x="6737351" y="2390342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8" name="사각형: 둥근 모서리 11">
            <a:extLst>
              <a:ext uri="{FF2B5EF4-FFF2-40B4-BE49-F238E27FC236}">
                <a16:creationId xmlns:a16="http://schemas.microsoft.com/office/drawing/2014/main" id="{65ADB704-20D8-6445-B745-DEF0866AB106}"/>
              </a:ext>
            </a:extLst>
          </p:cNvPr>
          <p:cNvSpPr/>
          <p:nvPr/>
        </p:nvSpPr>
        <p:spPr>
          <a:xfrm>
            <a:off x="6737351" y="3016465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 목</a:t>
            </a:r>
          </a:p>
        </p:txBody>
      </p:sp>
      <p:sp>
        <p:nvSpPr>
          <p:cNvPr id="20" name="사각형: 둥근 모서리 20">
            <a:extLst>
              <a:ext uri="{FF2B5EF4-FFF2-40B4-BE49-F238E27FC236}">
                <a16:creationId xmlns:a16="http://schemas.microsoft.com/office/drawing/2014/main" id="{A24A96D5-F691-3F4D-97A2-AD43A48076DD}"/>
              </a:ext>
            </a:extLst>
          </p:cNvPr>
          <p:cNvSpPr/>
          <p:nvPr/>
        </p:nvSpPr>
        <p:spPr>
          <a:xfrm>
            <a:off x="6515516" y="3647661"/>
            <a:ext cx="5381624" cy="294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B185E-685B-BD4F-84F4-E9C64AA5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627"/>
              </p:ext>
            </p:extLst>
          </p:nvPr>
        </p:nvGraphicFramePr>
        <p:xfrm>
          <a:off x="294860" y="4325085"/>
          <a:ext cx="5381624" cy="11572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45406">
                  <a:extLst>
                    <a:ext uri="{9D8B030D-6E8A-4147-A177-3AD203B41FA5}">
                      <a16:colId xmlns:a16="http://schemas.microsoft.com/office/drawing/2014/main" val="4174930312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7363797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959092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3981597945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75048"/>
                  </a:ext>
                </a:extLst>
              </a:tr>
              <a:tr h="385762">
                <a:tc rowSpan="2"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수신자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56140"/>
                  </a:ext>
                </a:extLst>
              </a:tr>
              <a:tr h="385762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804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2C6E4DE-BA6D-0E46-90B7-413F5D02F8B1}"/>
              </a:ext>
            </a:extLst>
          </p:cNvPr>
          <p:cNvSpPr/>
          <p:nvPr/>
        </p:nvSpPr>
        <p:spPr>
          <a:xfrm>
            <a:off x="269327" y="5482371"/>
            <a:ext cx="5396948" cy="347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3F245-41F7-A943-93A3-39C53E71E873}"/>
              </a:ext>
            </a:extLst>
          </p:cNvPr>
          <p:cNvSpPr/>
          <p:nvPr/>
        </p:nvSpPr>
        <p:spPr>
          <a:xfrm>
            <a:off x="5699416" y="4325085"/>
            <a:ext cx="379610" cy="1157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F298D2-4967-1145-8853-3375748B8519}"/>
              </a:ext>
            </a:extLst>
          </p:cNvPr>
          <p:cNvSpPr/>
          <p:nvPr/>
        </p:nvSpPr>
        <p:spPr>
          <a:xfrm>
            <a:off x="5363146" y="4404598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04102C-B076-5946-8A9D-9BCB58A1CCD6}"/>
              </a:ext>
            </a:extLst>
          </p:cNvPr>
          <p:cNvSpPr/>
          <p:nvPr/>
        </p:nvSpPr>
        <p:spPr>
          <a:xfrm>
            <a:off x="4036278" y="4398374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7D6132-6A1A-3C4B-9305-03FB3765DBB7}"/>
              </a:ext>
            </a:extLst>
          </p:cNvPr>
          <p:cNvSpPr/>
          <p:nvPr/>
        </p:nvSpPr>
        <p:spPr>
          <a:xfrm>
            <a:off x="5332562" y="5130543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38">
            <a:extLst>
              <a:ext uri="{FF2B5EF4-FFF2-40B4-BE49-F238E27FC236}">
                <a16:creationId xmlns:a16="http://schemas.microsoft.com/office/drawing/2014/main" id="{5146D005-92BF-524C-A0AC-AA1412B8D1EA}"/>
              </a:ext>
            </a:extLst>
          </p:cNvPr>
          <p:cNvSpPr/>
          <p:nvPr/>
        </p:nvSpPr>
        <p:spPr>
          <a:xfrm>
            <a:off x="294860" y="3113737"/>
            <a:ext cx="927652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수신자 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4092CC-EC43-A745-B5CA-95684690F253}"/>
              </a:ext>
            </a:extLst>
          </p:cNvPr>
          <p:cNvSpPr/>
          <p:nvPr/>
        </p:nvSpPr>
        <p:spPr>
          <a:xfrm>
            <a:off x="6965952" y="1005583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</a:rPr>
              <a:t>메일 </a:t>
            </a:r>
            <a:r>
              <a:rPr lang="ko-KR" altLang="en-US" sz="2800" b="1" dirty="0" err="1">
                <a:solidFill>
                  <a:schemeClr val="accent3">
                    <a:lumMod val="75000"/>
                  </a:schemeClr>
                </a:solidFill>
              </a:rPr>
              <a:t>미리보기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사각형: 둥근 모서리 20">
            <a:extLst>
              <a:ext uri="{FF2B5EF4-FFF2-40B4-BE49-F238E27FC236}">
                <a16:creationId xmlns:a16="http://schemas.microsoft.com/office/drawing/2014/main" id="{7BE6D869-8678-F94C-A828-7F23757185AB}"/>
              </a:ext>
            </a:extLst>
          </p:cNvPr>
          <p:cNvSpPr/>
          <p:nvPr/>
        </p:nvSpPr>
        <p:spPr>
          <a:xfrm>
            <a:off x="1571625" y="1179877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id="{BB9B40C4-9005-E249-9B5E-A3DF6C041834}"/>
              </a:ext>
            </a:extLst>
          </p:cNvPr>
          <p:cNvSpPr/>
          <p:nvPr/>
        </p:nvSpPr>
        <p:spPr>
          <a:xfrm>
            <a:off x="269327" y="1179877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시트 제목</a:t>
            </a:r>
          </a:p>
        </p:txBody>
      </p:sp>
      <p:sp>
        <p:nvSpPr>
          <p:cNvPr id="34" name="사각형: 둥근 모서리 11">
            <a:extLst>
              <a:ext uri="{FF2B5EF4-FFF2-40B4-BE49-F238E27FC236}">
                <a16:creationId xmlns:a16="http://schemas.microsoft.com/office/drawing/2014/main" id="{0202E2E7-DB3D-E145-813A-CBA812854F40}"/>
              </a:ext>
            </a:extLst>
          </p:cNvPr>
          <p:cNvSpPr/>
          <p:nvPr/>
        </p:nvSpPr>
        <p:spPr>
          <a:xfrm>
            <a:off x="269326" y="1820699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내용</a:t>
            </a:r>
          </a:p>
        </p:txBody>
      </p:sp>
      <p:sp>
        <p:nvSpPr>
          <p:cNvPr id="35" name="사각형: 둥근 모서리 11">
            <a:extLst>
              <a:ext uri="{FF2B5EF4-FFF2-40B4-BE49-F238E27FC236}">
                <a16:creationId xmlns:a16="http://schemas.microsoft.com/office/drawing/2014/main" id="{F3EB94E5-5116-A04B-8336-71FB4BBD94DE}"/>
              </a:ext>
            </a:extLst>
          </p:cNvPr>
          <p:cNvSpPr/>
          <p:nvPr/>
        </p:nvSpPr>
        <p:spPr>
          <a:xfrm>
            <a:off x="1546075" y="1827273"/>
            <a:ext cx="4064767" cy="9684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본문 내용</a:t>
            </a:r>
          </a:p>
        </p:txBody>
      </p:sp>
      <p:sp>
        <p:nvSpPr>
          <p:cNvPr id="36" name="사각형: 둥근 모서리 20">
            <a:extLst>
              <a:ext uri="{FF2B5EF4-FFF2-40B4-BE49-F238E27FC236}">
                <a16:creationId xmlns:a16="http://schemas.microsoft.com/office/drawing/2014/main" id="{F12FAACD-A37F-E141-8CBF-38138B60EC3D}"/>
              </a:ext>
            </a:extLst>
          </p:cNvPr>
          <p:cNvSpPr/>
          <p:nvPr/>
        </p:nvSpPr>
        <p:spPr>
          <a:xfrm>
            <a:off x="1546075" y="3100172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196</Words>
  <Application>Microsoft Macintosh PowerPoint</Application>
  <PresentationFormat>와이드스크린</PresentationFormat>
  <Paragraphs>100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Black</vt:lpstr>
      <vt:lpstr>Avenir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윤성재</cp:lastModifiedBy>
  <cp:revision>14</cp:revision>
  <dcterms:created xsi:type="dcterms:W3CDTF">2020-06-04T13:39:52Z</dcterms:created>
  <dcterms:modified xsi:type="dcterms:W3CDTF">2020-06-09T01:15:51Z</dcterms:modified>
</cp:coreProperties>
</file>