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AE5726E-6EBD-43E2-9AF8-A39CB969DCE2}">
          <p14:sldIdLst>
            <p14:sldId id="256"/>
          </p14:sldIdLst>
        </p14:section>
        <p14:section name="메인화면" id="{B0B677C6-96D0-46D8-956C-AB2B566C1F8A}">
          <p14:sldIdLst>
            <p14:sldId id="258"/>
          </p14:sldIdLst>
        </p14:section>
        <p14:section name="로그인" id="{ACD8B3BE-5DA2-42C5-89CD-9CD08EDE752C}">
          <p14:sldIdLst>
            <p14:sldId id="257"/>
            <p14:sldId id="260"/>
          </p14:sldIdLst>
        </p14:section>
        <p14:section name="회원가입" id="{428209B1-BDAB-4E6E-89B8-A089C099637E}">
          <p14:sldIdLst>
            <p14:sldId id="259"/>
          </p14:sldIdLst>
        </p14:section>
        <p14:section name="시트생성" id="{4DE0E748-CDC6-4C39-8DA8-E2FA5D024289}">
          <p14:sldIdLst>
            <p14:sldId id="261"/>
          </p14:sldIdLst>
        </p14:section>
        <p14:section name="시트상세" id="{E243286F-4A1B-45D7-BBA5-15BF236ED4CC}">
          <p14:sldIdLst/>
        </p14:section>
        <p14:section name="시트수정" id="{8D01B6CF-AD85-49A4-905C-6039853447BF}">
          <p14:sldIdLst/>
        </p14:section>
        <p14:section name="시트목록" id="{0B08698E-1E41-4351-95DE-6634DEF1CA37}">
          <p14:sldIdLst/>
        </p14:section>
        <p14:section name="본인정보" id="{F7401E59-E7D9-4CD4-8286-CEC0E76E389F}">
          <p14:sldIdLst/>
        </p14:section>
        <p14:section name="정보수정" id="{7D94AB02-3C88-43DE-ACA5-09EA9D6BE705}">
          <p14:sldIdLst/>
        </p14:section>
        <p14:section name="유저목록" id="{4D01D861-BDCE-4F57-BF97-A237ADE5F08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9"/>
    <a:srgbClr val="00C4CC"/>
    <a:srgbClr val="7D2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7" autoAdjust="0"/>
    <p:restoredTop sz="94013" autoAdjust="0"/>
  </p:normalViewPr>
  <p:slideViewPr>
    <p:cSldViewPr snapToGrid="0">
      <p:cViewPr varScale="1">
        <p:scale>
          <a:sx n="129" d="100"/>
          <a:sy n="129" d="100"/>
        </p:scale>
        <p:origin x="55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2233-20E6-4AB7-8741-BE4172DDBC84}" type="datetimeFigureOut">
              <a:rPr lang="ko-KR" altLang="en-US" smtClean="0"/>
              <a:t>2020. 6. 9.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5D153-3B30-43FD-B170-0B17B8E5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9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3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6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36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088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8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68018-928F-4773-8C2B-FC36F8BCD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BC25A3-915F-48A4-9D44-C57197568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A36A2-DE26-4183-91D4-02305F76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9F07C-7223-45C5-B3F8-7E726534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D5ACB-22D7-41BA-BFD0-69085F79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7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7488B-67FA-46A2-9E7D-09FF56CC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06E3AB-BF6B-4F4C-9676-3E25FCEEA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0C02E-FBAB-4FA0-A3CA-ED83286D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11677-C59E-4AD1-BBCB-78D93BFF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6B8DD-AE6D-42CD-862C-BA9AE539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7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358685-CB25-49F1-8974-606EA3227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C7A0D-11DA-41CA-9EF4-ED28253DE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C7FF5-AAB7-449B-9C00-C164A415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74FB3-EA49-49F6-979D-A51A3A0F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D0066-90B6-4C20-AD57-2E345149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EB504-6A86-49C2-9583-1DBBED91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BAF96-E985-46D1-9192-EF681DE6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8886E-1DD1-4840-B67C-CE853F3F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B80B3-1275-4C65-A267-867FED52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4A1B4-301A-4C4C-A570-F6AFB63F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29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B989D-A8E3-406F-A9E2-955D48C3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52C052-FB79-42AE-9BD4-1A39E21C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22F30-32BB-419C-84CA-F5ED97DA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F8AD3-EBEC-4A94-9C79-15792E44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43A85-36C8-456F-8D18-03005C64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9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2106F-1539-491C-8B3F-4CA3ABC3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48293-6556-4360-9ABB-412EE6A1F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0D7C03-11B0-4991-95C9-9442AB59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231826-322D-4138-8160-5C2A863F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51387-5EA5-4F8A-A713-6F4A0C95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13E98-C3DE-4B21-AEB5-37D02679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5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F4816-24AC-4B20-8F7A-0C5DCA07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49F6D-12BF-48EE-90AF-BD61B913D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81DB2E-3597-441C-B103-3A45C47A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D27403-F08E-4F69-9D93-E29B294E2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32B1FA-B48E-4F30-95C7-D7D45707D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34BA01-6F3F-4EC9-910B-4670C4CE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398DDB-2151-4A75-9456-43E514DC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3DAB57-B772-4F86-A9BD-580E2058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4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12C1E-656D-407E-A787-25210348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FB60B5-6549-440F-AC3D-B9090C23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6C129-69C9-42FF-8A95-42963E04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7234AD-4752-4053-B1CB-3B605548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9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3EE10C-EE7B-474A-8E84-AACE9A69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1A0561-6D3A-4241-B0CC-A62A3F03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BF7E94-3E5F-401C-B71B-C3FDBBC8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0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20805-20EC-4084-8FBE-CF1E326F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8EF98-2CC5-4DAC-80BF-4D464E39A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1FA970-8A79-480C-90A3-A030B52C7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C2940-543E-4495-8B96-9381FB1A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0DFA9-50F9-4D71-AD80-26B87919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CEE89-5E0E-4489-9739-9CDAF69C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62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04E22-090E-418B-AEDD-C89F4EE2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E8AC6-1465-4C45-B440-1AD282FC5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A2105-231B-4C84-85B7-4E73446D9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61700F-FFCA-40F6-8F82-9F81055F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4C74C8-2B04-4393-95EC-87CEC200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A0C3E-F8E6-4244-9462-AAB49725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3E205F-01D2-49F5-935B-1A9CCA45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24F70-2A8A-43BE-9E14-1AC947B9F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00D6A-3981-4F33-8FCF-A1DA213DE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4E24-04D5-47E1-9DD4-428684ACC90F}" type="datetimeFigureOut">
              <a:rPr lang="ko-KR" altLang="en-US" smtClean="0"/>
              <a:t>2020. 6. 9.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8AAE5-4E73-4E46-9383-B6F07D541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89A74-42DF-4507-B530-9B9D73DDF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40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BD1D01-01A2-45D2-9C4A-2D8427CFE0CD}"/>
              </a:ext>
            </a:extLst>
          </p:cNvPr>
          <p:cNvSpPr/>
          <p:nvPr/>
        </p:nvSpPr>
        <p:spPr>
          <a:xfrm>
            <a:off x="536896" y="2514600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메인화면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886C39-76BC-4815-8B9E-4E2C775A303A}"/>
              </a:ext>
            </a:extLst>
          </p:cNvPr>
          <p:cNvSpPr/>
          <p:nvPr/>
        </p:nvSpPr>
        <p:spPr>
          <a:xfrm>
            <a:off x="2687973" y="74103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489EDA-7369-425B-B7ED-65B97A229E89}"/>
              </a:ext>
            </a:extLst>
          </p:cNvPr>
          <p:cNvSpPr/>
          <p:nvPr/>
        </p:nvSpPr>
        <p:spPr>
          <a:xfrm>
            <a:off x="2687973" y="1207324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/signup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EF3F92-AEBE-4044-8480-F096458E825A}"/>
              </a:ext>
            </a:extLst>
          </p:cNvPr>
          <p:cNvSpPr/>
          <p:nvPr/>
        </p:nvSpPr>
        <p:spPr>
          <a:xfrm>
            <a:off x="2687973" y="2340545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시트 생성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/sheet/new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4D4620-45FA-45A1-97C7-76FF654EED6C}"/>
              </a:ext>
            </a:extLst>
          </p:cNvPr>
          <p:cNvSpPr/>
          <p:nvPr/>
        </p:nvSpPr>
        <p:spPr>
          <a:xfrm>
            <a:off x="2716374" y="3473766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시트 목록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/sheet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2926CE-43A8-4257-9706-A62233CE2B9E}"/>
              </a:ext>
            </a:extLst>
          </p:cNvPr>
          <p:cNvSpPr/>
          <p:nvPr/>
        </p:nvSpPr>
        <p:spPr>
          <a:xfrm>
            <a:off x="4893578" y="2340545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시트 상세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/sheet/{</a:t>
            </a:r>
            <a:r>
              <a:rPr lang="en-US" altLang="ko-KR" sz="1400" dirty="0" err="1">
                <a:solidFill>
                  <a:schemeClr val="tx1"/>
                </a:solidFill>
              </a:rPr>
              <a:t>sheetId</a:t>
            </a:r>
            <a:r>
              <a:rPr lang="en-US" altLang="ko-KR" sz="1400" dirty="0">
                <a:solidFill>
                  <a:schemeClr val="tx1"/>
                </a:solidFill>
              </a:rPr>
              <a:t>}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379A9-FAA7-4FF3-98E7-724B98845776}"/>
              </a:ext>
            </a:extLst>
          </p:cNvPr>
          <p:cNvSpPr/>
          <p:nvPr/>
        </p:nvSpPr>
        <p:spPr>
          <a:xfrm>
            <a:off x="2702174" y="4606987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/users/{</a:t>
            </a:r>
            <a:r>
              <a:rPr lang="en-US" altLang="ko-KR" sz="1600" dirty="0" err="1">
                <a:solidFill>
                  <a:schemeClr val="tx1"/>
                </a:solidFill>
              </a:rPr>
              <a:t>userId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C4D05D-D4D8-444F-9C2A-81678AF2F869}"/>
              </a:ext>
            </a:extLst>
          </p:cNvPr>
          <p:cNvSpPr/>
          <p:nvPr/>
        </p:nvSpPr>
        <p:spPr>
          <a:xfrm>
            <a:off x="4893578" y="4606987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정보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/users/{</a:t>
            </a:r>
            <a:r>
              <a:rPr lang="en-US" altLang="ko-KR" sz="1200" dirty="0" err="1">
                <a:solidFill>
                  <a:schemeClr val="tx1"/>
                </a:solidFill>
              </a:rPr>
              <a:t>userId</a:t>
            </a:r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/update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00ABC-26F1-4761-9AA3-AE4CAE07ADEE}"/>
              </a:ext>
            </a:extLst>
          </p:cNvPr>
          <p:cNvSpPr/>
          <p:nvPr/>
        </p:nvSpPr>
        <p:spPr>
          <a:xfrm>
            <a:off x="6971250" y="2340545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시트 수정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/sheet/{</a:t>
            </a:r>
            <a:r>
              <a:rPr lang="en-US" altLang="ko-KR" sz="1200" dirty="0" err="1">
                <a:solidFill>
                  <a:schemeClr val="tx1"/>
                </a:solidFill>
              </a:rPr>
              <a:t>sheetId</a:t>
            </a:r>
            <a:r>
              <a:rPr lang="en-US" altLang="ko-KR" sz="1200" dirty="0">
                <a:solidFill>
                  <a:schemeClr val="tx1"/>
                </a:solidFill>
              </a:rPr>
              <a:t>}/update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C034404-6645-45D8-8A13-2A10BF16DF9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030136" y="377156"/>
            <a:ext cx="657837" cy="2440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A542F8F-2889-458E-AF87-9D5BF9E6985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030136" y="1510377"/>
            <a:ext cx="657837" cy="1307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074A677-4989-4AE5-BFB7-A222F27C5BDE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030136" y="2643598"/>
            <a:ext cx="657837" cy="174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6C37E03-7875-4D38-939C-E0E14928DA84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030136" y="2817653"/>
            <a:ext cx="686238" cy="959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0B3BDD7-6FB8-491B-B531-A368B399FC3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030136" y="2817653"/>
            <a:ext cx="672038" cy="209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9603E03-322A-4A8E-8CF7-1BF039D141E7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181213" y="2643598"/>
            <a:ext cx="7123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6756123-9666-4426-A834-2D4458EBD3D1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209614" y="2643598"/>
            <a:ext cx="683964" cy="1133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2346AAE-CA28-4650-A5B1-590A3E7A3D1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386818" y="2643598"/>
            <a:ext cx="584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A5FAEB-FA38-458F-9790-6CFF1BC74CA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195414" y="4910040"/>
            <a:ext cx="6981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047379-EB6B-4528-BD97-509AFA04B44B}"/>
              </a:ext>
            </a:extLst>
          </p:cNvPr>
          <p:cNvSpPr/>
          <p:nvPr/>
        </p:nvSpPr>
        <p:spPr>
          <a:xfrm>
            <a:off x="2716374" y="5740209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유저 목록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/users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064E295-0331-4BF9-9A23-C2E8E4BE720C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2030136" y="2817653"/>
            <a:ext cx="686238" cy="322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09CDB87-E055-4452-80FE-A19BF203FBFF}"/>
              </a:ext>
            </a:extLst>
          </p:cNvPr>
          <p:cNvCxnSpPr>
            <a:cxnSpLocks/>
            <a:stCxn id="33" idx="3"/>
            <a:endCxn id="11" idx="1"/>
          </p:cNvCxnSpPr>
          <p:nvPr/>
        </p:nvCxnSpPr>
        <p:spPr>
          <a:xfrm flipV="1">
            <a:off x="4209614" y="4910040"/>
            <a:ext cx="683964" cy="1133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D16D190-E8E0-4DAC-A11B-B0E391F7591C}"/>
              </a:ext>
            </a:extLst>
          </p:cNvPr>
          <p:cNvSpPr/>
          <p:nvPr/>
        </p:nvSpPr>
        <p:spPr>
          <a:xfrm>
            <a:off x="4893578" y="74103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찾기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/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485BF5D-C200-48C2-B669-6D312D1AFE85}"/>
              </a:ext>
            </a:extLst>
          </p:cNvPr>
          <p:cNvCxnSpPr>
            <a:cxnSpLocks/>
            <a:stCxn id="5" idx="3"/>
            <a:endCxn id="71" idx="1"/>
          </p:cNvCxnSpPr>
          <p:nvPr/>
        </p:nvCxnSpPr>
        <p:spPr>
          <a:xfrm>
            <a:off x="4181213" y="377156"/>
            <a:ext cx="7123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2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91DF37-3602-4265-A970-050828B76970}"/>
              </a:ext>
            </a:extLst>
          </p:cNvPr>
          <p:cNvSpPr/>
          <p:nvPr/>
        </p:nvSpPr>
        <p:spPr>
          <a:xfrm>
            <a:off x="0" y="4724742"/>
            <a:ext cx="12192000" cy="2447583"/>
          </a:xfrm>
          <a:prstGeom prst="rect">
            <a:avLst/>
          </a:prstGeom>
          <a:solidFill>
            <a:srgbClr val="7D2A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3FFE68-4E47-468B-8E7C-F5D354C206B3}"/>
              </a:ext>
            </a:extLst>
          </p:cNvPr>
          <p:cNvSpPr/>
          <p:nvPr/>
        </p:nvSpPr>
        <p:spPr>
          <a:xfrm>
            <a:off x="12446012" y="5763867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#7d2ae8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84916-6CB9-4A73-982F-8EAEDA6573A6}"/>
              </a:ext>
            </a:extLst>
          </p:cNvPr>
          <p:cNvSpPr/>
          <p:nvPr/>
        </p:nvSpPr>
        <p:spPr>
          <a:xfrm>
            <a:off x="8867775" y="231814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Login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8EB817-BC05-4938-80CE-57F7F2A73B25}"/>
              </a:ext>
            </a:extLst>
          </p:cNvPr>
          <p:cNvSpPr/>
          <p:nvPr/>
        </p:nvSpPr>
        <p:spPr>
          <a:xfrm>
            <a:off x="10277473" y="259854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Sign 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28119F-263E-4076-8B59-9AC9815C21BE}"/>
              </a:ext>
            </a:extLst>
          </p:cNvPr>
          <p:cNvSpPr/>
          <p:nvPr/>
        </p:nvSpPr>
        <p:spPr>
          <a:xfrm>
            <a:off x="1571625" y="1425372"/>
            <a:ext cx="40927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343A40"/>
                </a:solidFill>
                <a:effectLst/>
                <a:latin typeface="Avenir"/>
              </a:rPr>
              <a:t>Gathering-Bot</a:t>
            </a:r>
            <a:endParaRPr lang="ko-KR" altLang="en-US" sz="4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3C680B-C741-44BB-96E6-3D2956E0F429}"/>
              </a:ext>
            </a:extLst>
          </p:cNvPr>
          <p:cNvSpPr/>
          <p:nvPr/>
        </p:nvSpPr>
        <p:spPr>
          <a:xfrm>
            <a:off x="1571625" y="2245035"/>
            <a:ext cx="6286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0" i="0" dirty="0">
                <a:solidFill>
                  <a:srgbClr val="343A40"/>
                </a:solidFill>
                <a:effectLst/>
                <a:latin typeface="Avenir"/>
              </a:rPr>
              <a:t>Automate Your team answer. </a:t>
            </a:r>
          </a:p>
          <a:p>
            <a:r>
              <a:rPr lang="en-US" altLang="ko-KR" sz="2800" b="0" i="0" dirty="0">
                <a:solidFill>
                  <a:srgbClr val="343A40"/>
                </a:solidFill>
                <a:effectLst/>
                <a:latin typeface="Avenir"/>
              </a:rPr>
              <a:t>Gathering-Bot will save your time. </a:t>
            </a:r>
          </a:p>
          <a:p>
            <a:r>
              <a:rPr lang="en-US" altLang="ko-KR" sz="2800" b="0" i="0" dirty="0">
                <a:solidFill>
                  <a:srgbClr val="343A40"/>
                </a:solidFill>
                <a:effectLst/>
                <a:latin typeface="Avenir"/>
              </a:rPr>
              <a:t>Add answer &amp; show result!</a:t>
            </a:r>
            <a:endParaRPr lang="ko-KR" altLang="en-US" sz="2800" dirty="0"/>
          </a:p>
        </p:txBody>
      </p:sp>
      <p:pic>
        <p:nvPicPr>
          <p:cNvPr id="1026" name="Picture 2" descr="Responsive image">
            <a:extLst>
              <a:ext uri="{FF2B5EF4-FFF2-40B4-BE49-F238E27FC236}">
                <a16:creationId xmlns:a16="http://schemas.microsoft.com/office/drawing/2014/main" id="{363CF638-706C-4A51-B48D-001ACD0A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116" y="1040368"/>
            <a:ext cx="3734314" cy="337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BC69D56-4D42-4E01-AFBC-7D90C88BC212}"/>
              </a:ext>
            </a:extLst>
          </p:cNvPr>
          <p:cNvSpPr/>
          <p:nvPr/>
        </p:nvSpPr>
        <p:spPr>
          <a:xfrm>
            <a:off x="1660435" y="4876175"/>
            <a:ext cx="4092665" cy="1981825"/>
          </a:xfrm>
          <a:prstGeom prst="roundRect">
            <a:avLst>
              <a:gd name="adj" fmla="val 4381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F848B2-772E-4D55-ABC0-DB14BBB503ED}"/>
              </a:ext>
            </a:extLst>
          </p:cNvPr>
          <p:cNvSpPr/>
          <p:nvPr/>
        </p:nvSpPr>
        <p:spPr>
          <a:xfrm>
            <a:off x="-1071127" y="4018173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0B94022-A681-4D48-A4B0-5F5BB77BBB04}"/>
              </a:ext>
            </a:extLst>
          </p:cNvPr>
          <p:cNvSpPr/>
          <p:nvPr/>
        </p:nvSpPr>
        <p:spPr>
          <a:xfrm>
            <a:off x="1642980" y="3825173"/>
            <a:ext cx="1292315" cy="446670"/>
          </a:xfrm>
          <a:prstGeom prst="roundRect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Try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It!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...">
            <a:extLst>
              <a:ext uri="{FF2B5EF4-FFF2-40B4-BE49-F238E27FC236}">
                <a16:creationId xmlns:a16="http://schemas.microsoft.com/office/drawing/2014/main" id="{F612288D-22C2-499D-92CB-57BE19EEC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544" y="5066525"/>
            <a:ext cx="1384995" cy="13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3BC7FE-D8D9-475B-B6EC-0CC95C78BF79}"/>
              </a:ext>
            </a:extLst>
          </p:cNvPr>
          <p:cNvSpPr/>
          <p:nvPr/>
        </p:nvSpPr>
        <p:spPr>
          <a:xfrm>
            <a:off x="1890126" y="6016204"/>
            <a:ext cx="3254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2C3E50"/>
                </a:solidFill>
                <a:latin typeface="Avenir"/>
              </a:rPr>
              <a:t>Simple O/X response Sheet</a:t>
            </a:r>
            <a:endParaRPr lang="ko-KR" altLang="en-US" sz="2000" b="1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BE0124E-FEAC-4DCA-984F-245D80822219}"/>
              </a:ext>
            </a:extLst>
          </p:cNvPr>
          <p:cNvSpPr/>
          <p:nvPr/>
        </p:nvSpPr>
        <p:spPr>
          <a:xfrm>
            <a:off x="6438900" y="4876175"/>
            <a:ext cx="4092665" cy="1981825"/>
          </a:xfrm>
          <a:prstGeom prst="roundRect">
            <a:avLst>
              <a:gd name="adj" fmla="val 4381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30" name="Picture 6" descr="...">
            <a:extLst>
              <a:ext uri="{FF2B5EF4-FFF2-40B4-BE49-F238E27FC236}">
                <a16:creationId xmlns:a16="http://schemas.microsoft.com/office/drawing/2014/main" id="{FA680542-6A34-406B-A41D-1DFFFDC1D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577" y="5055747"/>
            <a:ext cx="1399213" cy="141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2C86FB-0D91-46AA-97D0-780AACA8B2A4}"/>
              </a:ext>
            </a:extLst>
          </p:cNvPr>
          <p:cNvSpPr/>
          <p:nvPr/>
        </p:nvSpPr>
        <p:spPr>
          <a:xfrm>
            <a:off x="6670059" y="6009088"/>
            <a:ext cx="28980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2C3E50"/>
                </a:solidFill>
                <a:latin typeface="Avenir"/>
              </a:rPr>
              <a:t>Table response Sheet</a:t>
            </a:r>
            <a:endParaRPr lang="ko-KR" altLang="en-US" sz="2000" b="1" dirty="0">
              <a:solidFill>
                <a:srgbClr val="2C3E50"/>
              </a:solidFill>
              <a:latin typeface="Avenir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2C6AB3-1CE0-4BB8-8908-FBC690B5B20F}"/>
              </a:ext>
            </a:extLst>
          </p:cNvPr>
          <p:cNvSpPr/>
          <p:nvPr/>
        </p:nvSpPr>
        <p:spPr>
          <a:xfrm>
            <a:off x="8181976" y="-432126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logout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067CA1F-227C-4447-ADCA-66FD6D638059}"/>
              </a:ext>
            </a:extLst>
          </p:cNvPr>
          <p:cNvSpPr/>
          <p:nvPr/>
        </p:nvSpPr>
        <p:spPr>
          <a:xfrm>
            <a:off x="9591674" y="-404086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My Info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F7B4CDC-73EB-4ACC-91D7-E227A4DDF458}"/>
              </a:ext>
            </a:extLst>
          </p:cNvPr>
          <p:cNvSpPr/>
          <p:nvPr/>
        </p:nvSpPr>
        <p:spPr>
          <a:xfrm>
            <a:off x="10829923" y="-394284"/>
            <a:ext cx="1162053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My Sheet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864AF9-96C4-4153-9322-5D78C1990F01}"/>
              </a:ext>
            </a:extLst>
          </p:cNvPr>
          <p:cNvSpPr/>
          <p:nvPr/>
        </p:nvSpPr>
        <p:spPr>
          <a:xfrm>
            <a:off x="2306592" y="5094192"/>
            <a:ext cx="13849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O / X</a:t>
            </a:r>
            <a:endParaRPr lang="ko-KR" altLang="en-US" sz="32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235966-EBDB-49D1-A72E-4BD4200511BE}"/>
              </a:ext>
            </a:extLst>
          </p:cNvPr>
          <p:cNvSpPr/>
          <p:nvPr/>
        </p:nvSpPr>
        <p:spPr>
          <a:xfrm>
            <a:off x="6838951" y="5094192"/>
            <a:ext cx="13849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Table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0086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6A4E07-9A29-904E-8BD1-59BD58489FD3}"/>
              </a:ext>
            </a:extLst>
          </p:cNvPr>
          <p:cNvSpPr/>
          <p:nvPr/>
        </p:nvSpPr>
        <p:spPr>
          <a:xfrm>
            <a:off x="1336305" y="58500"/>
            <a:ext cx="1261213" cy="887409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84916-6CB9-4A73-982F-8EAEDA6573A6}"/>
              </a:ext>
            </a:extLst>
          </p:cNvPr>
          <p:cNvSpPr/>
          <p:nvPr/>
        </p:nvSpPr>
        <p:spPr>
          <a:xfrm>
            <a:off x="8867775" y="231814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Login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8EB817-BC05-4938-80CE-57F7F2A73B25}"/>
              </a:ext>
            </a:extLst>
          </p:cNvPr>
          <p:cNvSpPr/>
          <p:nvPr/>
        </p:nvSpPr>
        <p:spPr>
          <a:xfrm>
            <a:off x="10277473" y="259854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Sign 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054440E-A1D7-4AF0-AECA-61D6371897AA}"/>
              </a:ext>
            </a:extLst>
          </p:cNvPr>
          <p:cNvSpPr/>
          <p:nvPr/>
        </p:nvSpPr>
        <p:spPr>
          <a:xfrm>
            <a:off x="4252912" y="1657350"/>
            <a:ext cx="3686175" cy="4314826"/>
          </a:xfrm>
          <a:prstGeom prst="roundRect">
            <a:avLst>
              <a:gd name="adj" fmla="val 5903"/>
            </a:avLst>
          </a:prstGeom>
          <a:solidFill>
            <a:srgbClr val="7D2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A25A34-1B14-4EB4-9456-19B3ECDDE65F}"/>
              </a:ext>
            </a:extLst>
          </p:cNvPr>
          <p:cNvSpPr/>
          <p:nvPr/>
        </p:nvSpPr>
        <p:spPr>
          <a:xfrm>
            <a:off x="4614861" y="2628900"/>
            <a:ext cx="2962275" cy="5619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DECBF8F-FE64-4620-B994-3D596A97D8EF}"/>
              </a:ext>
            </a:extLst>
          </p:cNvPr>
          <p:cNvSpPr/>
          <p:nvPr/>
        </p:nvSpPr>
        <p:spPr>
          <a:xfrm>
            <a:off x="4614860" y="4048126"/>
            <a:ext cx="2962275" cy="5619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45E7D5-3B8D-41D1-B87D-BE5A7EC5C9F7}"/>
              </a:ext>
            </a:extLst>
          </p:cNvPr>
          <p:cNvSpPr/>
          <p:nvPr/>
        </p:nvSpPr>
        <p:spPr>
          <a:xfrm>
            <a:off x="4419600" y="2048676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Email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7B5D31-3A6F-4426-A2B7-C759AE19F2DE}"/>
              </a:ext>
            </a:extLst>
          </p:cNvPr>
          <p:cNvSpPr/>
          <p:nvPr/>
        </p:nvSpPr>
        <p:spPr>
          <a:xfrm>
            <a:off x="4324350" y="3438525"/>
            <a:ext cx="20002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Password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E2DA93B-79C6-4778-8FEC-12E1344C1EB0}"/>
              </a:ext>
            </a:extLst>
          </p:cNvPr>
          <p:cNvSpPr/>
          <p:nvPr/>
        </p:nvSpPr>
        <p:spPr>
          <a:xfrm>
            <a:off x="6324600" y="5020682"/>
            <a:ext cx="1292315" cy="446670"/>
          </a:xfrm>
          <a:prstGeom prst="roundRect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Login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93B5DA7-4496-4950-AA37-DBB74785B701}"/>
              </a:ext>
            </a:extLst>
          </p:cNvPr>
          <p:cNvSpPr/>
          <p:nvPr/>
        </p:nvSpPr>
        <p:spPr>
          <a:xfrm>
            <a:off x="5619750" y="5931939"/>
            <a:ext cx="2557463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Forgot Password?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54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84916-6CB9-4A73-982F-8EAEDA6573A6}"/>
              </a:ext>
            </a:extLst>
          </p:cNvPr>
          <p:cNvSpPr/>
          <p:nvPr/>
        </p:nvSpPr>
        <p:spPr>
          <a:xfrm>
            <a:off x="8867775" y="231814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Login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8EB817-BC05-4938-80CE-57F7F2A73B25}"/>
              </a:ext>
            </a:extLst>
          </p:cNvPr>
          <p:cNvSpPr/>
          <p:nvPr/>
        </p:nvSpPr>
        <p:spPr>
          <a:xfrm>
            <a:off x="10277473" y="259854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Sign 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054440E-A1D7-4AF0-AECA-61D6371897AA}"/>
              </a:ext>
            </a:extLst>
          </p:cNvPr>
          <p:cNvSpPr/>
          <p:nvPr/>
        </p:nvSpPr>
        <p:spPr>
          <a:xfrm>
            <a:off x="4252912" y="2342678"/>
            <a:ext cx="3686175" cy="2524125"/>
          </a:xfrm>
          <a:prstGeom prst="roundRect">
            <a:avLst>
              <a:gd name="adj" fmla="val 5903"/>
            </a:avLst>
          </a:prstGeom>
          <a:solidFill>
            <a:srgbClr val="7D2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A25A34-1B14-4EB4-9456-19B3ECDDE65F}"/>
              </a:ext>
            </a:extLst>
          </p:cNvPr>
          <p:cNvSpPr/>
          <p:nvPr/>
        </p:nvSpPr>
        <p:spPr>
          <a:xfrm>
            <a:off x="4614861" y="3295650"/>
            <a:ext cx="2962275" cy="5619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45E7D5-3B8D-41D1-B87D-BE5A7EC5C9F7}"/>
              </a:ext>
            </a:extLst>
          </p:cNvPr>
          <p:cNvSpPr/>
          <p:nvPr/>
        </p:nvSpPr>
        <p:spPr>
          <a:xfrm>
            <a:off x="4106814" y="2679119"/>
            <a:ext cx="26860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Your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Email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E2DA93B-79C6-4778-8FEC-12E1344C1EB0}"/>
              </a:ext>
            </a:extLst>
          </p:cNvPr>
          <p:cNvSpPr/>
          <p:nvPr/>
        </p:nvSpPr>
        <p:spPr>
          <a:xfrm>
            <a:off x="6252323" y="4172925"/>
            <a:ext cx="1292315" cy="446670"/>
          </a:xfrm>
          <a:prstGeom prst="roundRect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Send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7F9E5F-1555-46B1-8702-50E237C31305}"/>
              </a:ext>
            </a:extLst>
          </p:cNvPr>
          <p:cNvSpPr/>
          <p:nvPr/>
        </p:nvSpPr>
        <p:spPr>
          <a:xfrm>
            <a:off x="3832619" y="1521329"/>
            <a:ext cx="4526758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3">
                    <a:lumMod val="75000"/>
                  </a:schemeClr>
                </a:solidFill>
              </a:rPr>
              <a:t>Send New Password</a:t>
            </a:r>
            <a:endParaRPr lang="ko-KR" alt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1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84916-6CB9-4A73-982F-8EAEDA6573A6}"/>
              </a:ext>
            </a:extLst>
          </p:cNvPr>
          <p:cNvSpPr/>
          <p:nvPr/>
        </p:nvSpPr>
        <p:spPr>
          <a:xfrm>
            <a:off x="8867775" y="231814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Login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8EB817-BC05-4938-80CE-57F7F2A73B25}"/>
              </a:ext>
            </a:extLst>
          </p:cNvPr>
          <p:cNvSpPr/>
          <p:nvPr/>
        </p:nvSpPr>
        <p:spPr>
          <a:xfrm>
            <a:off x="10277473" y="259854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Sign 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054440E-A1D7-4AF0-AECA-61D6371897AA}"/>
              </a:ext>
            </a:extLst>
          </p:cNvPr>
          <p:cNvSpPr/>
          <p:nvPr/>
        </p:nvSpPr>
        <p:spPr>
          <a:xfrm>
            <a:off x="3686175" y="1513938"/>
            <a:ext cx="4819650" cy="6810911"/>
          </a:xfrm>
          <a:prstGeom prst="roundRect">
            <a:avLst>
              <a:gd name="adj" fmla="val 5903"/>
            </a:avLst>
          </a:prstGeom>
          <a:solidFill>
            <a:srgbClr val="7D2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A25A34-1B14-4EB4-9456-19B3ECDDE65F}"/>
              </a:ext>
            </a:extLst>
          </p:cNvPr>
          <p:cNvSpPr/>
          <p:nvPr/>
        </p:nvSpPr>
        <p:spPr>
          <a:xfrm>
            <a:off x="4614862" y="2293658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DECBF8F-FE64-4620-B994-3D596A97D8EF}"/>
              </a:ext>
            </a:extLst>
          </p:cNvPr>
          <p:cNvSpPr/>
          <p:nvPr/>
        </p:nvSpPr>
        <p:spPr>
          <a:xfrm>
            <a:off x="4614862" y="3411773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45E7D5-3B8D-41D1-B87D-BE5A7EC5C9F7}"/>
              </a:ext>
            </a:extLst>
          </p:cNvPr>
          <p:cNvSpPr/>
          <p:nvPr/>
        </p:nvSpPr>
        <p:spPr>
          <a:xfrm>
            <a:off x="4538662" y="1729042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Email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7B5D31-3A6F-4426-A2B7-C759AE19F2DE}"/>
              </a:ext>
            </a:extLst>
          </p:cNvPr>
          <p:cNvSpPr/>
          <p:nvPr/>
        </p:nvSpPr>
        <p:spPr>
          <a:xfrm>
            <a:off x="4538662" y="2811697"/>
            <a:ext cx="170974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Name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E2DA93B-79C6-4778-8FEC-12E1344C1EB0}"/>
              </a:ext>
            </a:extLst>
          </p:cNvPr>
          <p:cNvSpPr/>
          <p:nvPr/>
        </p:nvSpPr>
        <p:spPr>
          <a:xfrm>
            <a:off x="12325350" y="5554584"/>
            <a:ext cx="1292315" cy="446670"/>
          </a:xfrm>
          <a:prstGeom prst="roundRect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Login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C5F70B-641D-4D3B-B7C6-2E9FE2D763BE}"/>
              </a:ext>
            </a:extLst>
          </p:cNvPr>
          <p:cNvSpPr/>
          <p:nvPr/>
        </p:nvSpPr>
        <p:spPr>
          <a:xfrm>
            <a:off x="4614862" y="4444990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8847841-17E2-4A54-AE0C-BBEA8DD9A7B6}"/>
              </a:ext>
            </a:extLst>
          </p:cNvPr>
          <p:cNvSpPr/>
          <p:nvPr/>
        </p:nvSpPr>
        <p:spPr>
          <a:xfrm>
            <a:off x="4614862" y="5563105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184EB6-EFFF-45D2-AA6B-9F8DC1AB97CC}"/>
              </a:ext>
            </a:extLst>
          </p:cNvPr>
          <p:cNvSpPr/>
          <p:nvPr/>
        </p:nvSpPr>
        <p:spPr>
          <a:xfrm>
            <a:off x="4538661" y="3880374"/>
            <a:ext cx="1881189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Password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012AE0-70F8-484E-9ED4-AD67748C8576}"/>
              </a:ext>
            </a:extLst>
          </p:cNvPr>
          <p:cNvSpPr/>
          <p:nvPr/>
        </p:nvSpPr>
        <p:spPr>
          <a:xfrm>
            <a:off x="4538662" y="4963029"/>
            <a:ext cx="2881314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Password Confirm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6DB285F-47C7-4053-8A4E-149EA11C3937}"/>
              </a:ext>
            </a:extLst>
          </p:cNvPr>
          <p:cNvSpPr/>
          <p:nvPr/>
        </p:nvSpPr>
        <p:spPr>
          <a:xfrm>
            <a:off x="4614862" y="6648127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61C6DD-DD33-4FF0-9149-6DE34C1ED3FF}"/>
              </a:ext>
            </a:extLst>
          </p:cNvPr>
          <p:cNvSpPr/>
          <p:nvPr/>
        </p:nvSpPr>
        <p:spPr>
          <a:xfrm>
            <a:off x="4538662" y="6048051"/>
            <a:ext cx="2881314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Position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113570F3-67F9-4832-ADFA-63D2A9C2C18B}"/>
              </a:ext>
            </a:extLst>
          </p:cNvPr>
          <p:cNvSpPr/>
          <p:nvPr/>
        </p:nvSpPr>
        <p:spPr>
          <a:xfrm flipV="1">
            <a:off x="7110415" y="6749297"/>
            <a:ext cx="357187" cy="235808"/>
          </a:xfrm>
          <a:prstGeom prst="triangl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B2412E8-74F0-444D-80D7-80EB9D03A017}"/>
              </a:ext>
            </a:extLst>
          </p:cNvPr>
          <p:cNvSpPr/>
          <p:nvPr/>
        </p:nvSpPr>
        <p:spPr>
          <a:xfrm>
            <a:off x="4614861" y="7717336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16D29F-A046-4382-BD9D-30DD4C3A2FCD}"/>
              </a:ext>
            </a:extLst>
          </p:cNvPr>
          <p:cNvSpPr/>
          <p:nvPr/>
        </p:nvSpPr>
        <p:spPr>
          <a:xfrm>
            <a:off x="4538661" y="7117260"/>
            <a:ext cx="2881314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Team Name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9FFB71C0-CC62-43E9-A2EB-8D5B00192808}"/>
              </a:ext>
            </a:extLst>
          </p:cNvPr>
          <p:cNvSpPr/>
          <p:nvPr/>
        </p:nvSpPr>
        <p:spPr>
          <a:xfrm flipV="1">
            <a:off x="7110414" y="7818506"/>
            <a:ext cx="357187" cy="235808"/>
          </a:xfrm>
          <a:prstGeom prst="triangl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85D3F4-6F9F-4A37-8439-E551ED294227}"/>
              </a:ext>
            </a:extLst>
          </p:cNvPr>
          <p:cNvSpPr/>
          <p:nvPr/>
        </p:nvSpPr>
        <p:spPr>
          <a:xfrm>
            <a:off x="8162926" y="225099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logout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0BEE58F-843D-47A9-B56B-8EF5A190E2BF}"/>
              </a:ext>
            </a:extLst>
          </p:cNvPr>
          <p:cNvSpPr/>
          <p:nvPr/>
        </p:nvSpPr>
        <p:spPr>
          <a:xfrm>
            <a:off x="9572624" y="253139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My Info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1B93145-5842-4F23-97AC-8829211CB7CE}"/>
              </a:ext>
            </a:extLst>
          </p:cNvPr>
          <p:cNvSpPr/>
          <p:nvPr/>
        </p:nvSpPr>
        <p:spPr>
          <a:xfrm>
            <a:off x="10810873" y="262941"/>
            <a:ext cx="1162053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My Sheet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D863946-3BA4-CA4A-85B8-33EDBFB14CC1}"/>
              </a:ext>
            </a:extLst>
          </p:cNvPr>
          <p:cNvCxnSpPr>
            <a:cxnSpLocks/>
          </p:cNvCxnSpPr>
          <p:nvPr/>
        </p:nvCxnSpPr>
        <p:spPr>
          <a:xfrm>
            <a:off x="6324600" y="993913"/>
            <a:ext cx="0" cy="551621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20">
            <a:extLst>
              <a:ext uri="{FF2B5EF4-FFF2-40B4-BE49-F238E27FC236}">
                <a16:creationId xmlns:a16="http://schemas.microsoft.com/office/drawing/2014/main" id="{6E651297-30BD-234E-BBC6-B5A7F68F9C86}"/>
              </a:ext>
            </a:extLst>
          </p:cNvPr>
          <p:cNvSpPr/>
          <p:nvPr/>
        </p:nvSpPr>
        <p:spPr>
          <a:xfrm>
            <a:off x="7884503" y="1766955"/>
            <a:ext cx="3571459" cy="3998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20">
            <a:extLst>
              <a:ext uri="{FF2B5EF4-FFF2-40B4-BE49-F238E27FC236}">
                <a16:creationId xmlns:a16="http://schemas.microsoft.com/office/drawing/2014/main" id="{4A6434DD-12AC-1F4B-967D-8B5521FCD01E}"/>
              </a:ext>
            </a:extLst>
          </p:cNvPr>
          <p:cNvSpPr/>
          <p:nvPr/>
        </p:nvSpPr>
        <p:spPr>
          <a:xfrm>
            <a:off x="7884503" y="2398054"/>
            <a:ext cx="3571459" cy="3998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20">
            <a:extLst>
              <a:ext uri="{FF2B5EF4-FFF2-40B4-BE49-F238E27FC236}">
                <a16:creationId xmlns:a16="http://schemas.microsoft.com/office/drawing/2014/main" id="{24A25AE3-34A5-4C4F-913F-157C75AD26F0}"/>
              </a:ext>
            </a:extLst>
          </p:cNvPr>
          <p:cNvSpPr/>
          <p:nvPr/>
        </p:nvSpPr>
        <p:spPr>
          <a:xfrm>
            <a:off x="7884503" y="3029153"/>
            <a:ext cx="3571459" cy="3998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1">
            <a:extLst>
              <a:ext uri="{FF2B5EF4-FFF2-40B4-BE49-F238E27FC236}">
                <a16:creationId xmlns:a16="http://schemas.microsoft.com/office/drawing/2014/main" id="{8BFBE824-586C-8F48-B73D-A2109FF61A46}"/>
              </a:ext>
            </a:extLst>
          </p:cNvPr>
          <p:cNvSpPr/>
          <p:nvPr/>
        </p:nvSpPr>
        <p:spPr>
          <a:xfrm>
            <a:off x="6737351" y="1764220"/>
            <a:ext cx="1031175" cy="4125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받는 사람</a:t>
            </a:r>
          </a:p>
        </p:txBody>
      </p:sp>
      <p:sp>
        <p:nvSpPr>
          <p:cNvPr id="17" name="사각형: 둥근 모서리 11">
            <a:extLst>
              <a:ext uri="{FF2B5EF4-FFF2-40B4-BE49-F238E27FC236}">
                <a16:creationId xmlns:a16="http://schemas.microsoft.com/office/drawing/2014/main" id="{1770B5B7-3DBB-2F49-B438-406C1A25F5DF}"/>
              </a:ext>
            </a:extLst>
          </p:cNvPr>
          <p:cNvSpPr/>
          <p:nvPr/>
        </p:nvSpPr>
        <p:spPr>
          <a:xfrm>
            <a:off x="6737351" y="2390342"/>
            <a:ext cx="1031175" cy="4125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참조</a:t>
            </a:r>
          </a:p>
        </p:txBody>
      </p:sp>
      <p:sp>
        <p:nvSpPr>
          <p:cNvPr id="18" name="사각형: 둥근 모서리 11">
            <a:extLst>
              <a:ext uri="{FF2B5EF4-FFF2-40B4-BE49-F238E27FC236}">
                <a16:creationId xmlns:a16="http://schemas.microsoft.com/office/drawing/2014/main" id="{65ADB704-20D8-6445-B745-DEF0866AB106}"/>
              </a:ext>
            </a:extLst>
          </p:cNvPr>
          <p:cNvSpPr/>
          <p:nvPr/>
        </p:nvSpPr>
        <p:spPr>
          <a:xfrm>
            <a:off x="6737351" y="3016465"/>
            <a:ext cx="1031175" cy="4125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제 목</a:t>
            </a:r>
          </a:p>
        </p:txBody>
      </p:sp>
      <p:sp>
        <p:nvSpPr>
          <p:cNvPr id="20" name="사각형: 둥근 모서리 20">
            <a:extLst>
              <a:ext uri="{FF2B5EF4-FFF2-40B4-BE49-F238E27FC236}">
                <a16:creationId xmlns:a16="http://schemas.microsoft.com/office/drawing/2014/main" id="{A24A96D5-F691-3F4D-97A2-AD43A48076DD}"/>
              </a:ext>
            </a:extLst>
          </p:cNvPr>
          <p:cNvSpPr/>
          <p:nvPr/>
        </p:nvSpPr>
        <p:spPr>
          <a:xfrm>
            <a:off x="6515516" y="3647661"/>
            <a:ext cx="5381624" cy="29473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DB185E-685B-BD4F-84F4-E9C64AA57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16627"/>
              </p:ext>
            </p:extLst>
          </p:nvPr>
        </p:nvGraphicFramePr>
        <p:xfrm>
          <a:off x="294860" y="4325085"/>
          <a:ext cx="5381624" cy="115728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345406">
                  <a:extLst>
                    <a:ext uri="{9D8B030D-6E8A-4147-A177-3AD203B41FA5}">
                      <a16:colId xmlns:a16="http://schemas.microsoft.com/office/drawing/2014/main" val="4174930312"/>
                    </a:ext>
                  </a:extLst>
                </a:gridCol>
                <a:gridCol w="1345406">
                  <a:extLst>
                    <a:ext uri="{9D8B030D-6E8A-4147-A177-3AD203B41FA5}">
                      <a16:colId xmlns:a16="http://schemas.microsoft.com/office/drawing/2014/main" val="1567363797"/>
                    </a:ext>
                  </a:extLst>
                </a:gridCol>
                <a:gridCol w="1345406">
                  <a:extLst>
                    <a:ext uri="{9D8B030D-6E8A-4147-A177-3AD203B41FA5}">
                      <a16:colId xmlns:a16="http://schemas.microsoft.com/office/drawing/2014/main" val="1569590926"/>
                    </a:ext>
                  </a:extLst>
                </a:gridCol>
                <a:gridCol w="1345406">
                  <a:extLst>
                    <a:ext uri="{9D8B030D-6E8A-4147-A177-3AD203B41FA5}">
                      <a16:colId xmlns:a16="http://schemas.microsoft.com/office/drawing/2014/main" val="3981597945"/>
                    </a:ext>
                  </a:extLst>
                </a:gridCol>
              </a:tblGrid>
              <a:tr h="385762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항목</a:t>
                      </a:r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항목</a:t>
                      </a:r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항목</a:t>
                      </a:r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75048"/>
                  </a:ext>
                </a:extLst>
              </a:tr>
              <a:tr h="385762">
                <a:tc rowSpan="2"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ko-Kore-KR" altLang="en-US" dirty="0"/>
                        <a:t>수신자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56140"/>
                  </a:ext>
                </a:extLst>
              </a:tr>
              <a:tr h="385762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5804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2C6E4DE-BA6D-0E46-90B7-413F5D02F8B1}"/>
              </a:ext>
            </a:extLst>
          </p:cNvPr>
          <p:cNvSpPr/>
          <p:nvPr/>
        </p:nvSpPr>
        <p:spPr>
          <a:xfrm>
            <a:off x="269327" y="5482371"/>
            <a:ext cx="5396948" cy="347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+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13F245-41F7-A943-93A3-39C53E71E873}"/>
              </a:ext>
            </a:extLst>
          </p:cNvPr>
          <p:cNvSpPr/>
          <p:nvPr/>
        </p:nvSpPr>
        <p:spPr>
          <a:xfrm>
            <a:off x="5699416" y="4325085"/>
            <a:ext cx="379610" cy="1157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+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F298D2-4967-1145-8853-3375748B8519}"/>
              </a:ext>
            </a:extLst>
          </p:cNvPr>
          <p:cNvSpPr/>
          <p:nvPr/>
        </p:nvSpPr>
        <p:spPr>
          <a:xfrm>
            <a:off x="5363146" y="4404598"/>
            <a:ext cx="278282" cy="278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-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704102C-B076-5946-8A9D-9BCB58A1CCD6}"/>
              </a:ext>
            </a:extLst>
          </p:cNvPr>
          <p:cNvSpPr/>
          <p:nvPr/>
        </p:nvSpPr>
        <p:spPr>
          <a:xfrm>
            <a:off x="4036278" y="4398374"/>
            <a:ext cx="278282" cy="278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-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B7D6132-6A1A-3C4B-9305-03FB3765DBB7}"/>
              </a:ext>
            </a:extLst>
          </p:cNvPr>
          <p:cNvSpPr/>
          <p:nvPr/>
        </p:nvSpPr>
        <p:spPr>
          <a:xfrm>
            <a:off x="5332562" y="5130543"/>
            <a:ext cx="278282" cy="278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-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사각형: 둥근 모서리 38">
            <a:extLst>
              <a:ext uri="{FF2B5EF4-FFF2-40B4-BE49-F238E27FC236}">
                <a16:creationId xmlns:a16="http://schemas.microsoft.com/office/drawing/2014/main" id="{5146D005-92BF-524C-A0AC-AA1412B8D1EA}"/>
              </a:ext>
            </a:extLst>
          </p:cNvPr>
          <p:cNvSpPr/>
          <p:nvPr/>
        </p:nvSpPr>
        <p:spPr>
          <a:xfrm>
            <a:off x="294860" y="3113737"/>
            <a:ext cx="927652" cy="446670"/>
          </a:xfrm>
          <a:prstGeom prst="roundRect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수신자 지정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4092CC-EC43-A745-B5CA-95684690F253}"/>
              </a:ext>
            </a:extLst>
          </p:cNvPr>
          <p:cNvSpPr/>
          <p:nvPr/>
        </p:nvSpPr>
        <p:spPr>
          <a:xfrm>
            <a:off x="6965952" y="1005583"/>
            <a:ext cx="4526758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accent3">
                    <a:lumMod val="75000"/>
                  </a:schemeClr>
                </a:solidFill>
              </a:rPr>
              <a:t>메일 </a:t>
            </a:r>
            <a:r>
              <a:rPr lang="ko-KR" altLang="en-US" sz="2800" b="1" dirty="0" err="1">
                <a:solidFill>
                  <a:schemeClr val="accent3">
                    <a:lumMod val="75000"/>
                  </a:schemeClr>
                </a:solidFill>
              </a:rPr>
              <a:t>미리보기</a:t>
            </a:r>
            <a:endParaRPr lang="ko-KR" alt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2" name="사각형: 둥근 모서리 20">
            <a:extLst>
              <a:ext uri="{FF2B5EF4-FFF2-40B4-BE49-F238E27FC236}">
                <a16:creationId xmlns:a16="http://schemas.microsoft.com/office/drawing/2014/main" id="{7BE6D869-8678-F94C-A828-7F23757185AB}"/>
              </a:ext>
            </a:extLst>
          </p:cNvPr>
          <p:cNvSpPr/>
          <p:nvPr/>
        </p:nvSpPr>
        <p:spPr>
          <a:xfrm>
            <a:off x="1571625" y="1179877"/>
            <a:ext cx="4035897" cy="3998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11">
            <a:extLst>
              <a:ext uri="{FF2B5EF4-FFF2-40B4-BE49-F238E27FC236}">
                <a16:creationId xmlns:a16="http://schemas.microsoft.com/office/drawing/2014/main" id="{BB9B40C4-9005-E249-9B5E-A3DF6C041834}"/>
              </a:ext>
            </a:extLst>
          </p:cNvPr>
          <p:cNvSpPr/>
          <p:nvPr/>
        </p:nvSpPr>
        <p:spPr>
          <a:xfrm>
            <a:off x="269327" y="1179877"/>
            <a:ext cx="1031175" cy="4125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시트 제목</a:t>
            </a:r>
          </a:p>
        </p:txBody>
      </p:sp>
      <p:sp>
        <p:nvSpPr>
          <p:cNvPr id="34" name="사각형: 둥근 모서리 11">
            <a:extLst>
              <a:ext uri="{FF2B5EF4-FFF2-40B4-BE49-F238E27FC236}">
                <a16:creationId xmlns:a16="http://schemas.microsoft.com/office/drawing/2014/main" id="{0202E2E7-DB3D-E145-813A-CBA812854F40}"/>
              </a:ext>
            </a:extLst>
          </p:cNvPr>
          <p:cNvSpPr/>
          <p:nvPr/>
        </p:nvSpPr>
        <p:spPr>
          <a:xfrm>
            <a:off x="269326" y="1820699"/>
            <a:ext cx="1031175" cy="4125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메일 내용</a:t>
            </a:r>
          </a:p>
        </p:txBody>
      </p:sp>
      <p:sp>
        <p:nvSpPr>
          <p:cNvPr id="35" name="사각형: 둥근 모서리 11">
            <a:extLst>
              <a:ext uri="{FF2B5EF4-FFF2-40B4-BE49-F238E27FC236}">
                <a16:creationId xmlns:a16="http://schemas.microsoft.com/office/drawing/2014/main" id="{F3EB94E5-5116-A04B-8336-71FB4BBD94DE}"/>
              </a:ext>
            </a:extLst>
          </p:cNvPr>
          <p:cNvSpPr/>
          <p:nvPr/>
        </p:nvSpPr>
        <p:spPr>
          <a:xfrm>
            <a:off x="1546075" y="1827273"/>
            <a:ext cx="4064767" cy="9684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메일 본문 내용</a:t>
            </a:r>
          </a:p>
        </p:txBody>
      </p:sp>
      <p:sp>
        <p:nvSpPr>
          <p:cNvPr id="36" name="사각형: 둥근 모서리 20">
            <a:extLst>
              <a:ext uri="{FF2B5EF4-FFF2-40B4-BE49-F238E27FC236}">
                <a16:creationId xmlns:a16="http://schemas.microsoft.com/office/drawing/2014/main" id="{F12FAACD-A37F-E141-8CBF-38138B60EC3D}"/>
              </a:ext>
            </a:extLst>
          </p:cNvPr>
          <p:cNvSpPr/>
          <p:nvPr/>
        </p:nvSpPr>
        <p:spPr>
          <a:xfrm>
            <a:off x="1546075" y="3100172"/>
            <a:ext cx="4035897" cy="3998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3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196</Words>
  <Application>Microsoft Macintosh PowerPoint</Application>
  <PresentationFormat>와이드스크린</PresentationFormat>
  <Paragraphs>100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Arial Black</vt:lpstr>
      <vt:lpstr>Avenir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</dc:creator>
  <cp:lastModifiedBy>윤성재</cp:lastModifiedBy>
  <cp:revision>16</cp:revision>
  <dcterms:created xsi:type="dcterms:W3CDTF">2020-06-04T13:39:52Z</dcterms:created>
  <dcterms:modified xsi:type="dcterms:W3CDTF">2020-06-10T00:52:59Z</dcterms:modified>
</cp:coreProperties>
</file>