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16ED2-7FBA-4200-A98D-E60618B3929B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6B0BA-4ECE-4DF8-AC39-CFAB43608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428F6-2E40-490E-AE87-97DDBD36969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65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6942-5E20-4A1E-A180-B0EF108AF23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7B27-2955-40F7-838C-10585C7E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30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6942-5E20-4A1E-A180-B0EF108AF23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7B27-2955-40F7-838C-10585C7E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52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6942-5E20-4A1E-A180-B0EF108AF23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7B27-2955-40F7-838C-10585C7E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94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332656"/>
            <a:ext cx="2494687" cy="338295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601002" y="692713"/>
            <a:ext cx="1098999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601239" y="188640"/>
            <a:ext cx="8615002" cy="381100"/>
          </a:xfrm>
          <a:prstGeom prst="rect">
            <a:avLst/>
          </a:prstGeom>
        </p:spPr>
        <p:txBody>
          <a:bodyPr lIns="0" tIns="0" rIns="0" bIns="0"/>
          <a:lstStyle>
            <a:lvl1pPr>
              <a:defRPr sz="3126" b="1" spc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01002" y="908737"/>
            <a:ext cx="10989998" cy="1110356"/>
          </a:xfrm>
          <a:prstGeom prst="rect">
            <a:avLst/>
          </a:prstGeom>
        </p:spPr>
        <p:txBody>
          <a:bodyPr lIns="0"/>
          <a:lstStyle>
            <a:lvl1pPr marL="196756" indent="-196756">
              <a:defRPr sz="2233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1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1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1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1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298750" y="6536986"/>
            <a:ext cx="2628898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92" b="1" dirty="0">
                <a:solidFill>
                  <a:srgbClr val="FF6600"/>
                </a:solidFill>
                <a:latin typeface="+mn-lt"/>
              </a:rPr>
              <a:t>nepes </a:t>
            </a:r>
            <a:r>
              <a:rPr lang="en-US" altLang="ko-KR" sz="1292" b="1" dirty="0" err="1" smtClean="0">
                <a:solidFill>
                  <a:srgbClr val="FF6600"/>
                </a:solidFill>
                <a:latin typeface="+mn-lt"/>
              </a:rPr>
              <a:t>laweh</a:t>
            </a:r>
            <a:r>
              <a:rPr lang="en-US" altLang="ko-KR" sz="1292" b="1" dirty="0" smtClean="0">
                <a:solidFill>
                  <a:srgbClr val="FF6600"/>
                </a:solidFill>
                <a:latin typeface="+mn-lt"/>
              </a:rPr>
              <a:t> corp</a:t>
            </a:r>
            <a:r>
              <a:rPr lang="en-US" altLang="ko-KR" sz="1292" dirty="0">
                <a:solidFill>
                  <a:srgbClr val="FF6600"/>
                </a:solidFill>
                <a:latin typeface="+mn-lt"/>
              </a:rPr>
              <a:t>.  </a:t>
            </a:r>
            <a:r>
              <a:rPr lang="en-US" altLang="ko-KR" sz="1292" dirty="0">
                <a:solidFill>
                  <a:srgbClr val="79716D"/>
                </a:solidFill>
                <a:latin typeface="+mn-lt"/>
              </a:rPr>
              <a:t>confidential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389" y="6605182"/>
            <a:ext cx="835826" cy="208194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43375" y="6571951"/>
            <a:ext cx="1170189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9812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6942-5E20-4A1E-A180-B0EF108AF23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7B27-2955-40F7-838C-10585C7E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4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6942-5E20-4A1E-A180-B0EF108AF23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7B27-2955-40F7-838C-10585C7E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9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6942-5E20-4A1E-A180-B0EF108AF23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7B27-2955-40F7-838C-10585C7E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3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6942-5E20-4A1E-A180-B0EF108AF23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7B27-2955-40F7-838C-10585C7E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3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6942-5E20-4A1E-A180-B0EF108AF23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7B27-2955-40F7-838C-10585C7E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21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6942-5E20-4A1E-A180-B0EF108AF23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7B27-2955-40F7-838C-10585C7E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6942-5E20-4A1E-A180-B0EF108AF23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7B27-2955-40F7-838C-10585C7E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8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6942-5E20-4A1E-A180-B0EF108AF23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7B27-2955-40F7-838C-10585C7E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01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6942-5E20-4A1E-A180-B0EF108AF23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E7B27-2955-40F7-838C-10585C7E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67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04137F-07BA-4430-BBAD-4E5B04B5592E}"/>
              </a:ext>
            </a:extLst>
          </p:cNvPr>
          <p:cNvSpPr txBox="1"/>
          <p:nvPr/>
        </p:nvSpPr>
        <p:spPr>
          <a:xfrm>
            <a:off x="524852" y="222940"/>
            <a:ext cx="5161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Arial" panose="020B0604020202020204" pitchFamily="34" charset="0"/>
                <a:cs typeface="Arial" panose="020B0604020202020204" pitchFamily="34" charset="0"/>
              </a:rPr>
              <a:t>Recipe Auto Loading 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3053" y="750785"/>
            <a:ext cx="3798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Step 3 : Barcode Reading &amp; Recipe Loading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04451" y="750786"/>
            <a:ext cx="4218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Step 2 : Machine Recipe Auto Loading </a:t>
            </a:r>
            <a:r>
              <a:rPr lang="ko-KR" altLang="en-US" sz="1200" b="1" dirty="0" smtClean="0"/>
              <a:t>구현</a:t>
            </a:r>
            <a:endParaRPr lang="ko-KR" altLang="en-US" sz="12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6057" y="1124744"/>
            <a:ext cx="3798395" cy="224191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1. Hand Barcode Reading Rule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     -. Only </a:t>
            </a:r>
            <a:r>
              <a:rPr lang="ko-KR" altLang="en-US" sz="1100" dirty="0" smtClean="0">
                <a:solidFill>
                  <a:srgbClr val="FF0000"/>
                </a:solidFill>
              </a:rPr>
              <a:t>대문자 </a:t>
            </a:r>
            <a:r>
              <a:rPr lang="en-US" altLang="ko-KR" sz="1100" dirty="0" smtClean="0">
                <a:solidFill>
                  <a:srgbClr val="FF0000"/>
                </a:solidFill>
              </a:rPr>
              <a:t>+ </a:t>
            </a:r>
            <a:r>
              <a:rPr lang="ko-KR" altLang="en-US" sz="1100" dirty="0" smtClean="0">
                <a:solidFill>
                  <a:srgbClr val="FF0000"/>
                </a:solidFill>
              </a:rPr>
              <a:t>언더바 </a:t>
            </a:r>
            <a:r>
              <a:rPr lang="en-US" altLang="ko-KR" sz="1100" dirty="0" smtClean="0">
                <a:solidFill>
                  <a:srgbClr val="FF0000"/>
                </a:solidFill>
              </a:rPr>
              <a:t>X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2. Machine vs Lot Card : Name </a:t>
            </a:r>
            <a:r>
              <a:rPr lang="ko-KR" altLang="en-US" sz="1200" dirty="0" smtClean="0">
                <a:solidFill>
                  <a:schemeClr val="tx1"/>
                </a:solidFill>
              </a:rPr>
              <a:t>일치화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3. Lot Card Name Update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4. Run Sheet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6056" y="750786"/>
            <a:ext cx="3798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Step 1 : Recipe Name </a:t>
            </a:r>
            <a:r>
              <a:rPr lang="ko-KR" altLang="en-US" sz="1200" b="1" dirty="0" smtClean="0"/>
              <a:t>정량화</a:t>
            </a:r>
            <a:endParaRPr lang="ko-KR" altLang="en-US" sz="1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222" y="3480470"/>
            <a:ext cx="2733667" cy="2826648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63" y="3528105"/>
            <a:ext cx="2224003" cy="273137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248059" y="3815542"/>
            <a:ext cx="647243" cy="1496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521938" y="4596938"/>
            <a:ext cx="792367" cy="515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7852870" y="4596938"/>
            <a:ext cx="792367" cy="515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214555" y="1124744"/>
            <a:ext cx="3798395" cy="224191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Recipe Loading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 창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Reading &amp; Machine Name </a:t>
            </a:r>
            <a:r>
              <a:rPr lang="ko-KR" altLang="en-US" sz="1200" dirty="0" smtClean="0">
                <a:solidFill>
                  <a:schemeClr val="tx1"/>
                </a:solidFill>
              </a:rPr>
              <a:t>일치 여부 확인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이상 없을 경우 정상 </a:t>
            </a:r>
            <a:r>
              <a:rPr lang="en-US" altLang="ko-KR" sz="1200" dirty="0" smtClean="0">
                <a:solidFill>
                  <a:schemeClr val="tx1"/>
                </a:solidFill>
              </a:rPr>
              <a:t>Loading 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Name </a:t>
            </a:r>
            <a:r>
              <a:rPr lang="ko-KR" altLang="en-US" sz="1200" dirty="0" smtClean="0">
                <a:solidFill>
                  <a:schemeClr val="tx1"/>
                </a:solidFill>
              </a:rPr>
              <a:t>불일치 및 없을 경우 </a:t>
            </a:r>
            <a:r>
              <a:rPr lang="en-US" altLang="ko-KR" sz="1200" dirty="0" smtClean="0">
                <a:solidFill>
                  <a:schemeClr val="tx1"/>
                </a:solidFill>
              </a:rPr>
              <a:t>Error </a:t>
            </a:r>
            <a:r>
              <a:rPr lang="ko-KR" altLang="en-US" sz="1200" dirty="0" smtClean="0">
                <a:solidFill>
                  <a:schemeClr val="tx1"/>
                </a:solidFill>
              </a:rPr>
              <a:t>발생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23053" y="1124744"/>
            <a:ext cx="3798395" cy="224191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1. Machine Recipe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 창 선택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2. Lot Card Manual Reading </a:t>
            </a:r>
            <a:r>
              <a:rPr lang="ko-KR" altLang="en-US" sz="1200" dirty="0" smtClean="0">
                <a:solidFill>
                  <a:schemeClr val="tx1"/>
                </a:solidFill>
              </a:rPr>
              <a:t>진행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3. Reading &amp; M/C </a:t>
            </a:r>
            <a:r>
              <a:rPr lang="ko-KR" altLang="en-US" sz="1200" dirty="0" smtClean="0">
                <a:solidFill>
                  <a:schemeClr val="tx1"/>
                </a:solidFill>
              </a:rPr>
              <a:t>동일 </a:t>
            </a:r>
            <a:r>
              <a:rPr lang="en-US" altLang="ko-KR" sz="1200" dirty="0" smtClean="0">
                <a:solidFill>
                  <a:schemeClr val="tx1"/>
                </a:solidFill>
              </a:rPr>
              <a:t>Name Recipe Loading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</a:rPr>
              <a:t>단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불일치 및 없을 경우 </a:t>
            </a:r>
            <a:r>
              <a:rPr lang="en-US" altLang="ko-KR" sz="1200" dirty="0" smtClean="0">
                <a:solidFill>
                  <a:schemeClr val="tx1"/>
                </a:solidFill>
              </a:rPr>
              <a:t>Error </a:t>
            </a:r>
            <a:r>
              <a:rPr lang="ko-KR" altLang="en-US" sz="1200" dirty="0" smtClean="0">
                <a:solidFill>
                  <a:schemeClr val="tx1"/>
                </a:solidFill>
              </a:rPr>
              <a:t>발생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290" y="3528104"/>
            <a:ext cx="2689949" cy="27313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263" y="2626681"/>
            <a:ext cx="2224003" cy="69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298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116</Words>
  <Application>Microsoft Office PowerPoint</Application>
  <PresentationFormat>와이드스크린</PresentationFormat>
  <Paragraphs>18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Arial</vt:lpstr>
      <vt:lpstr>Office 테마</vt:lpstr>
      <vt:lpstr>PowerPoint 프레젠테이션</vt:lpstr>
    </vt:vector>
  </TitlesOfParts>
  <Company>nepescorp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정길배</dc:creator>
  <cp:lastModifiedBy>정길배</cp:lastModifiedBy>
  <cp:revision>10</cp:revision>
  <dcterms:created xsi:type="dcterms:W3CDTF">2021-02-19T02:24:21Z</dcterms:created>
  <dcterms:modified xsi:type="dcterms:W3CDTF">2021-02-19T08:51:49Z</dcterms:modified>
</cp:coreProperties>
</file>