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25CE-41D7-322B-0810-C35E1A06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82DC3-A4B0-1085-C206-A5DC2D967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9273E-3869-E12F-692C-5DF568CC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C5DF-F51C-4F97-2CB9-9F62AE73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1BFB0-FA32-4E52-D1FC-200AC535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BF45-F8E8-C1F6-3FF3-D81FF33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2A7-3720-D74F-8BC5-FB7095C3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C26CD-77B5-F85D-0536-FADC4B02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F7603-52E3-2C04-41DA-C1A7B22B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EAC6B-4357-69D1-D048-C1A0B601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1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BC759-1541-725B-754C-5B66876D6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4F3E4-2146-D719-9FD8-7DEDF3D4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2EC0-ED00-9D07-D854-6F40E6D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98B97-5DC8-CA04-5314-D23624CF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D198-8752-770C-DCC7-AAAB607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2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0CB2-DB96-6D2B-DEC7-C4D85AC7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986BF-6DD0-34E2-584C-FF726313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419B6-5DFA-3D17-6E5B-DB858D24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47B81-80E2-59BF-D2EB-93784270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739BB-11CA-7B80-ECDF-AB7E40F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3332C-F72E-6349-CA29-8F4A6276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02B5A-6F5E-653A-978A-59C9F2B7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74A51-9A11-5F54-4795-622BC54D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EF169-FF1F-879B-3976-400348B2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E6C15-A600-8CCB-56E8-D91892FE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A7FCC-DDA3-907C-BD65-065062F8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EE03-BDD7-F39A-466B-9CD14CCDC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63AC7A-7AB8-6DA5-735D-0F73D12B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15874-2FC1-169D-BD8A-4C585A70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2D96A-1553-3ACD-82BC-1B7EBD85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ABFAB-0BB9-8AC6-A19E-477CCD8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8FB1-F51C-5AFC-8044-45C3ADD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9D8DC-4A44-BA9C-A80F-E806E032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7DE0-5028-E132-EC3C-9D4E6D1F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904409-8541-5763-9793-A84AF3686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73439D-A0DA-345B-292C-41D2D3715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FF0A8-02C9-8285-154A-23915CF6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2270D1-F5D0-9BDE-3300-55883131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B5E0C-8A63-B07B-E75C-D46FEBD5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88C29-8DE2-8083-2EDB-218BA527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322CE5-7B13-34ED-C06A-1D924FC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066CB-2E04-84D5-9417-B4D25BC8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77C0F-F828-0708-2F03-B606592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FB46B4-C105-60DB-8ABC-BB55316C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866319-721C-B8A6-7B67-CBB840A0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FC34C-683A-5FA3-8BD4-063B9687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3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DD2E3-14B0-A05E-5365-7806DA46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DC3A9-F79E-1F2D-ED16-0AE5D506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2AAFE-D3D5-C14F-358D-57EA7570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B9B20-F1A2-4D54-0F0A-5BD30B74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278E6-8487-C538-B3E5-F9EA1DF7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5E243-22AB-37BD-3AFE-87FD9882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7618B-9C99-A16F-6EFF-CC5DC65F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8F3FC-C1F9-25E8-4BBD-9F970F62D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30BE1-1FE7-42AA-7973-B054201E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8479-980F-AA45-CB3A-7C2DB0F1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0665E-D48F-97D2-9C80-D595C3E2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471DC-87AB-520E-EBF2-1F28CD6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646F4-03CB-CF20-12E2-7B215C78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5B96C-C1A0-613D-2205-744BF33A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BA097-4FD1-10C8-6489-CC8E1626B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C640-F0CD-4E3A-9D54-8FF4A76EABCF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FAE91-6916-3370-0D29-1CC65BAD9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0ABC7-4D4F-AA24-482D-3CBE3DB0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C879-4859-4D01-976B-124C10139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310F5B9-702C-26DA-9FDC-A5F0AC162377}"/>
              </a:ext>
            </a:extLst>
          </p:cNvPr>
          <p:cNvSpPr/>
          <p:nvPr/>
        </p:nvSpPr>
        <p:spPr>
          <a:xfrm>
            <a:off x="3152775" y="2950136"/>
            <a:ext cx="1438275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E6351B-8921-535B-207E-CC503801E3FF}"/>
              </a:ext>
            </a:extLst>
          </p:cNvPr>
          <p:cNvSpPr/>
          <p:nvPr/>
        </p:nvSpPr>
        <p:spPr>
          <a:xfrm>
            <a:off x="962025" y="1519007"/>
            <a:ext cx="1657350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Character constant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C05EB7-32AE-2949-B9F0-D098303EE481}"/>
              </a:ext>
            </a:extLst>
          </p:cNvPr>
          <p:cNvSpPr/>
          <p:nvPr/>
        </p:nvSpPr>
        <p:spPr>
          <a:xfrm>
            <a:off x="962025" y="4447944"/>
            <a:ext cx="1657350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B7D9FF-FF2C-1485-CFC1-FF850B8B4866}"/>
              </a:ext>
            </a:extLst>
          </p:cNvPr>
          <p:cNvSpPr/>
          <p:nvPr/>
        </p:nvSpPr>
        <p:spPr>
          <a:xfrm>
            <a:off x="6610005" y="2807928"/>
            <a:ext cx="1657350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Maybe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2FF45AB-9AA4-DE46-4EC7-BC20D97C29A9}"/>
              </a:ext>
            </a:extLst>
          </p:cNvPr>
          <p:cNvSpPr/>
          <p:nvPr/>
        </p:nvSpPr>
        <p:spPr>
          <a:xfrm>
            <a:off x="8356041" y="1555614"/>
            <a:ext cx="1800225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Single line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77239C-4C89-FC76-0BCF-C70E1B82DDD2}"/>
              </a:ext>
            </a:extLst>
          </p:cNvPr>
          <p:cNvSpPr/>
          <p:nvPr/>
        </p:nvSpPr>
        <p:spPr>
          <a:xfrm>
            <a:off x="8356041" y="4026762"/>
            <a:ext cx="1800225" cy="7524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line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352957F-4417-30F5-207B-755E8A08E0D5}"/>
              </a:ext>
            </a:extLst>
          </p:cNvPr>
          <p:cNvCxnSpPr>
            <a:stCxn id="4" idx="2"/>
            <a:endCxn id="5" idx="4"/>
          </p:cNvCxnSpPr>
          <p:nvPr/>
        </p:nvCxnSpPr>
        <p:spPr>
          <a:xfrm rot="10800000">
            <a:off x="1790701" y="2271482"/>
            <a:ext cx="1362075" cy="10548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3F95CC9-967E-1378-D511-9905D10CEB06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619375" y="1895245"/>
            <a:ext cx="744030" cy="1165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E5E44FD1-CCB9-55A0-06A3-F7115D3F5F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1790701" y="3326374"/>
            <a:ext cx="1362075" cy="11215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42165CE-A9B4-C8C4-91DD-AF7F7B535120}"/>
              </a:ext>
            </a:extLst>
          </p:cNvPr>
          <p:cNvCxnSpPr>
            <a:cxnSpLocks/>
            <a:stCxn id="6" idx="6"/>
            <a:endCxn id="4" idx="3"/>
          </p:cNvCxnSpPr>
          <p:nvPr/>
        </p:nvCxnSpPr>
        <p:spPr>
          <a:xfrm flipV="1">
            <a:off x="2619375" y="3592414"/>
            <a:ext cx="744030" cy="12317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C9ED96-EF59-0045-423F-BDA7737EE328}"/>
              </a:ext>
            </a:extLst>
          </p:cNvPr>
          <p:cNvSpPr txBox="1"/>
          <p:nvPr/>
        </p:nvSpPr>
        <p:spPr>
          <a:xfrm>
            <a:off x="876440" y="2692256"/>
            <a:ext cx="1258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Single</a:t>
            </a:r>
            <a:r>
              <a:rPr lang="ko-KR" altLang="en-US" sz="1400" dirty="0"/>
              <a:t> </a:t>
            </a:r>
            <a:r>
              <a:rPr lang="en-US" altLang="ko-KR" sz="1400" dirty="0"/>
              <a:t>quote,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5BE44-C2B2-95FB-E627-226D8DBAE104}"/>
              </a:ext>
            </a:extLst>
          </p:cNvPr>
          <p:cNvSpPr txBox="1"/>
          <p:nvPr/>
        </p:nvSpPr>
        <p:spPr>
          <a:xfrm>
            <a:off x="2116661" y="2479076"/>
            <a:ext cx="1258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Single</a:t>
            </a:r>
            <a:r>
              <a:rPr lang="ko-KR" altLang="en-US" sz="1400" dirty="0"/>
              <a:t> </a:t>
            </a:r>
            <a:r>
              <a:rPr lang="en-US" altLang="ko-KR" sz="1400" dirty="0"/>
              <a:t>quote,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4EBE7-84C2-9A50-8C1E-CD968789E04F}"/>
              </a:ext>
            </a:extLst>
          </p:cNvPr>
          <p:cNvSpPr txBox="1"/>
          <p:nvPr/>
        </p:nvSpPr>
        <p:spPr>
          <a:xfrm>
            <a:off x="8966240" y="119060"/>
            <a:ext cx="268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Action 1 </a:t>
            </a:r>
            <a:r>
              <a:rPr lang="en-US" altLang="ko-KR" sz="1400" b="1" dirty="0"/>
              <a:t>: print the character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FF4F9-CA8E-5164-0DEF-065E45C2ABC1}"/>
              </a:ext>
            </a:extLst>
          </p:cNvPr>
          <p:cNvSpPr txBox="1"/>
          <p:nvPr/>
        </p:nvSpPr>
        <p:spPr>
          <a:xfrm>
            <a:off x="911636" y="3507858"/>
            <a:ext cx="1351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r>
              <a:rPr lang="ko-KR" altLang="en-US" sz="1400" dirty="0"/>
              <a:t> </a:t>
            </a:r>
            <a:r>
              <a:rPr lang="en-US" altLang="ko-KR" sz="1400" dirty="0"/>
              <a:t>quote,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31DA5-840F-77E8-542F-6E621AF91E47}"/>
              </a:ext>
            </a:extLst>
          </p:cNvPr>
          <p:cNvSpPr txBox="1"/>
          <p:nvPr/>
        </p:nvSpPr>
        <p:spPr>
          <a:xfrm>
            <a:off x="2054139" y="3890496"/>
            <a:ext cx="13517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Double</a:t>
            </a:r>
            <a:r>
              <a:rPr lang="ko-KR" altLang="en-US" sz="1400" dirty="0"/>
              <a:t> </a:t>
            </a:r>
            <a:r>
              <a:rPr lang="en-US" altLang="ko-KR" sz="1400" dirty="0"/>
              <a:t>quote,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B24DB4D-67B9-A1E8-086C-4CC8AF41B5D2}"/>
              </a:ext>
            </a:extLst>
          </p:cNvPr>
          <p:cNvCxnSpPr>
            <a:cxnSpLocks/>
            <a:stCxn id="4" idx="7"/>
            <a:endCxn id="7" idx="1"/>
          </p:cNvCxnSpPr>
          <p:nvPr/>
        </p:nvCxnSpPr>
        <p:spPr>
          <a:xfrm rot="5400000" flipH="1" flipV="1">
            <a:off x="5545465" y="1753080"/>
            <a:ext cx="142208" cy="2472298"/>
          </a:xfrm>
          <a:prstGeom prst="curvedConnector3">
            <a:avLst>
              <a:gd name="adj1" fmla="val 338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E667AC-DA92-E832-3EE6-F070DC005A72}"/>
              </a:ext>
            </a:extLst>
          </p:cNvPr>
          <p:cNvSpPr txBox="1"/>
          <p:nvPr/>
        </p:nvSpPr>
        <p:spPr>
          <a:xfrm>
            <a:off x="5315044" y="228744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Slash</a:t>
            </a:r>
            <a:endParaRPr lang="ko-KR" altLang="en-US" sz="1400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A35DB440-13CE-6434-0A68-70D41A002C1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7459322" y="1911210"/>
            <a:ext cx="876076" cy="91736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481D65-71BA-02E4-086C-523245A20DFF}"/>
              </a:ext>
            </a:extLst>
          </p:cNvPr>
          <p:cNvSpPr txBox="1"/>
          <p:nvPr/>
        </p:nvSpPr>
        <p:spPr>
          <a:xfrm>
            <a:off x="6418077" y="1916715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Slash, </a:t>
            </a:r>
            <a:r>
              <a:rPr lang="en-US" altLang="ko-KR" sz="1400" b="1" dirty="0">
                <a:solidFill>
                  <a:srgbClr val="0070C0"/>
                </a:solidFill>
              </a:rPr>
              <a:t>Action 2 </a:t>
            </a:r>
            <a:endParaRPr lang="ko-KR" altLang="en-US" sz="1400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EBF1394-3FD4-5EDE-A33A-5696CC92CE4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rot="16200000" flipH="1">
            <a:off x="7740901" y="3258182"/>
            <a:ext cx="576556" cy="11809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91747-49AF-66DB-28B0-5AF42D54D9C7}"/>
              </a:ext>
            </a:extLst>
          </p:cNvPr>
          <p:cNvSpPr txBox="1"/>
          <p:nvPr/>
        </p:nvSpPr>
        <p:spPr>
          <a:xfrm>
            <a:off x="6513561" y="3782753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Asterisk, </a:t>
            </a:r>
            <a:r>
              <a:rPr lang="en-US" altLang="ko-KR" sz="1400" b="1" dirty="0">
                <a:solidFill>
                  <a:srgbClr val="0070C0"/>
                </a:solidFill>
              </a:rPr>
              <a:t>Action 2 </a:t>
            </a:r>
            <a:endParaRPr lang="ko-KR" altLang="en-US" sz="1400" dirty="0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09EB7D42-A3C3-4706-460F-F1DC4C659FF3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6200000" flipH="1" flipV="1">
            <a:off x="5603633" y="-65910"/>
            <a:ext cx="1284325" cy="4747765"/>
          </a:xfrm>
          <a:prstGeom prst="curvedConnector3">
            <a:avLst>
              <a:gd name="adj1" fmla="val -26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C538BB27-AF26-9F11-7272-31186C66F175}"/>
              </a:ext>
            </a:extLst>
          </p:cNvPr>
          <p:cNvSpPr/>
          <p:nvPr/>
        </p:nvSpPr>
        <p:spPr>
          <a:xfrm>
            <a:off x="5205885" y="5297572"/>
            <a:ext cx="1800225" cy="9181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Maybe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End of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2F66D1AB-E319-CC98-05B5-1D03B24EC0E3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 rot="10800000" flipV="1">
            <a:off x="6105999" y="4403000"/>
            <a:ext cx="2250043" cy="89457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12DE42-F7AB-B3B6-1FF4-851501AC2BD9}"/>
              </a:ext>
            </a:extLst>
          </p:cNvPr>
          <p:cNvSpPr txBox="1"/>
          <p:nvPr/>
        </p:nvSpPr>
        <p:spPr>
          <a:xfrm>
            <a:off x="6196749" y="4414966"/>
            <a:ext cx="817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Asterisk</a:t>
            </a:r>
            <a:endParaRPr lang="ko-KR" altLang="en-US" sz="1400" dirty="0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EC5514F0-9CF7-9469-A39D-EC5AE75D1E78}"/>
              </a:ext>
            </a:extLst>
          </p:cNvPr>
          <p:cNvCxnSpPr>
            <a:cxnSpLocks/>
            <a:stCxn id="47" idx="2"/>
            <a:endCxn id="4" idx="4"/>
          </p:cNvCxnSpPr>
          <p:nvPr/>
        </p:nvCxnSpPr>
        <p:spPr>
          <a:xfrm rot="10800000">
            <a:off x="3871913" y="3702611"/>
            <a:ext cx="1333972" cy="205403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AD6CB6-97ED-7ECD-EDA8-CE65298088F2}"/>
              </a:ext>
            </a:extLst>
          </p:cNvPr>
          <p:cNvSpPr txBox="1"/>
          <p:nvPr/>
        </p:nvSpPr>
        <p:spPr>
          <a:xfrm>
            <a:off x="4127133" y="470809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Slash</a:t>
            </a:r>
            <a:endParaRPr lang="ko-KR" altLang="en-US" sz="1400" dirty="0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8229CB97-A464-6B70-1928-2521FA3671C6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5400000" flipH="1" flipV="1">
            <a:off x="1442621" y="1281125"/>
            <a:ext cx="110197" cy="585962"/>
          </a:xfrm>
          <a:prstGeom prst="curvedConnector3">
            <a:avLst>
              <a:gd name="adj1" fmla="val 307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37B24D-2756-0BE5-AE92-31C53EC36F8A}"/>
              </a:ext>
            </a:extLst>
          </p:cNvPr>
          <p:cNvSpPr txBox="1"/>
          <p:nvPr/>
        </p:nvSpPr>
        <p:spPr>
          <a:xfrm>
            <a:off x="1093238" y="975251"/>
            <a:ext cx="155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4DFAF4AB-7CCB-56A7-C24B-76C0D7821D6A}"/>
              </a:ext>
            </a:extLst>
          </p:cNvPr>
          <p:cNvCxnSpPr>
            <a:cxnSpLocks/>
            <a:stCxn id="6" idx="4"/>
            <a:endCxn id="6" idx="3"/>
          </p:cNvCxnSpPr>
          <p:nvPr/>
        </p:nvCxnSpPr>
        <p:spPr>
          <a:xfrm rot="5400000" flipH="1">
            <a:off x="1442620" y="4852340"/>
            <a:ext cx="110197" cy="585962"/>
          </a:xfrm>
          <a:prstGeom prst="curvedConnector3">
            <a:avLst>
              <a:gd name="adj1" fmla="val -207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9299286E-7B89-517F-4AD0-99671CC3E3CC}"/>
              </a:ext>
            </a:extLst>
          </p:cNvPr>
          <p:cNvCxnSpPr>
            <a:cxnSpLocks/>
            <a:stCxn id="4" idx="5"/>
            <a:endCxn id="4" idx="4"/>
          </p:cNvCxnSpPr>
          <p:nvPr/>
        </p:nvCxnSpPr>
        <p:spPr>
          <a:xfrm rot="5400000">
            <a:off x="4071069" y="3393259"/>
            <a:ext cx="110197" cy="508507"/>
          </a:xfrm>
          <a:prstGeom prst="curvedConnector3">
            <a:avLst>
              <a:gd name="adj1" fmla="val 307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9686374-F72F-5211-96C9-BC8D06252CB7}"/>
              </a:ext>
            </a:extLst>
          </p:cNvPr>
          <p:cNvSpPr txBox="1"/>
          <p:nvPr/>
        </p:nvSpPr>
        <p:spPr>
          <a:xfrm>
            <a:off x="4207449" y="3801731"/>
            <a:ext cx="155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  <a:p>
            <a:pPr algn="ctr"/>
            <a:endParaRPr lang="ko-KR" altLang="en-US" sz="1400" dirty="0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0BCA0B4-07CE-A46C-2000-224C68DF3CED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rot="10800000" flipV="1">
            <a:off x="4591051" y="3184166"/>
            <a:ext cx="2018955" cy="1422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D427A1-0183-482E-0CB9-07B949B35068}"/>
              </a:ext>
            </a:extLst>
          </p:cNvPr>
          <p:cNvSpPr txBox="1"/>
          <p:nvPr/>
        </p:nvSpPr>
        <p:spPr>
          <a:xfrm>
            <a:off x="4774456" y="2945783"/>
            <a:ext cx="155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Others, </a:t>
            </a:r>
            <a:r>
              <a:rPr lang="en-US" altLang="ko-KR" sz="1400" b="1" dirty="0">
                <a:solidFill>
                  <a:srgbClr val="00B050"/>
                </a:solidFill>
              </a:rPr>
              <a:t>Action 3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862142-3581-4E49-706D-142B7C545F57}"/>
              </a:ext>
            </a:extLst>
          </p:cNvPr>
          <p:cNvSpPr txBox="1"/>
          <p:nvPr/>
        </p:nvSpPr>
        <p:spPr>
          <a:xfrm>
            <a:off x="1139794" y="5363181"/>
            <a:ext cx="96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Others,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b="1" dirty="0"/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DC6069D7-4C96-661B-279D-00325D622840}"/>
              </a:ext>
            </a:extLst>
          </p:cNvPr>
          <p:cNvCxnSpPr>
            <a:cxnSpLocks/>
            <a:stCxn id="8" idx="7"/>
            <a:endCxn id="8" idx="6"/>
          </p:cNvCxnSpPr>
          <p:nvPr/>
        </p:nvCxnSpPr>
        <p:spPr>
          <a:xfrm rot="16200000" flipH="1">
            <a:off x="9891426" y="1667013"/>
            <a:ext cx="266041" cy="263637"/>
          </a:xfrm>
          <a:prstGeom prst="curvedConnector4">
            <a:avLst>
              <a:gd name="adj1" fmla="val -127348"/>
              <a:gd name="adj2" fmla="val 186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3A0AD4D-E449-1451-EBEB-43E6FADE0248}"/>
              </a:ext>
            </a:extLst>
          </p:cNvPr>
          <p:cNvSpPr txBox="1"/>
          <p:nvPr/>
        </p:nvSpPr>
        <p:spPr>
          <a:xfrm>
            <a:off x="9868544" y="1022536"/>
            <a:ext cx="73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</a:t>
            </a:r>
            <a:endParaRPr lang="ko-KR" altLang="en-US" sz="1400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279694E5-00A1-9A93-9FFD-45C638F07E19}"/>
              </a:ext>
            </a:extLst>
          </p:cNvPr>
          <p:cNvCxnSpPr>
            <a:cxnSpLocks/>
            <a:stCxn id="9" idx="7"/>
            <a:endCxn id="9" idx="6"/>
          </p:cNvCxnSpPr>
          <p:nvPr/>
        </p:nvCxnSpPr>
        <p:spPr>
          <a:xfrm rot="16200000" flipH="1">
            <a:off x="9891426" y="4138161"/>
            <a:ext cx="266041" cy="263637"/>
          </a:xfrm>
          <a:prstGeom prst="curvedConnector4">
            <a:avLst>
              <a:gd name="adj1" fmla="val -127348"/>
              <a:gd name="adj2" fmla="val 186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B0F010-C296-8B02-788F-5D15A3180B37}"/>
              </a:ext>
            </a:extLst>
          </p:cNvPr>
          <p:cNvSpPr txBox="1"/>
          <p:nvPr/>
        </p:nvSpPr>
        <p:spPr>
          <a:xfrm>
            <a:off x="9790748" y="3521007"/>
            <a:ext cx="73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</a:t>
            </a:r>
            <a:endParaRPr lang="ko-KR" altLang="en-US" sz="1400" dirty="0"/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66F5D8F1-2189-1774-C61B-B08240544A93}"/>
              </a:ext>
            </a:extLst>
          </p:cNvPr>
          <p:cNvCxnSpPr>
            <a:cxnSpLocks/>
            <a:stCxn id="47" idx="4"/>
            <a:endCxn id="47" idx="3"/>
          </p:cNvCxnSpPr>
          <p:nvPr/>
        </p:nvCxnSpPr>
        <p:spPr>
          <a:xfrm rot="5400000" flipH="1">
            <a:off x="5720529" y="5830258"/>
            <a:ext cx="134461" cy="636476"/>
          </a:xfrm>
          <a:prstGeom prst="curvedConnector3">
            <a:avLst>
              <a:gd name="adj1" fmla="val -1700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E5EE21D-6B9C-776C-21A7-A3C659EE0675}"/>
              </a:ext>
            </a:extLst>
          </p:cNvPr>
          <p:cNvSpPr txBox="1"/>
          <p:nvPr/>
        </p:nvSpPr>
        <p:spPr>
          <a:xfrm>
            <a:off x="5378768" y="6431163"/>
            <a:ext cx="817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Asterisk</a:t>
            </a:r>
            <a:endParaRPr lang="ko-KR" altLang="en-US" sz="1400" dirty="0"/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832107E2-5F8B-EC39-BADB-7F5ED476DD60}"/>
              </a:ext>
            </a:extLst>
          </p:cNvPr>
          <p:cNvCxnSpPr>
            <a:cxnSpLocks/>
            <a:stCxn id="47" idx="7"/>
            <a:endCxn id="9" idx="3"/>
          </p:cNvCxnSpPr>
          <p:nvPr/>
        </p:nvCxnSpPr>
        <p:spPr>
          <a:xfrm rot="5400000" flipH="1" flipV="1">
            <a:off x="7299579" y="4111935"/>
            <a:ext cx="762993" cy="18772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76A8E87-AA24-DF56-131E-796A4CF25A9A}"/>
              </a:ext>
            </a:extLst>
          </p:cNvPr>
          <p:cNvSpPr txBox="1"/>
          <p:nvPr/>
        </p:nvSpPr>
        <p:spPr>
          <a:xfrm>
            <a:off x="7174951" y="4744994"/>
            <a:ext cx="73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Others</a:t>
            </a:r>
            <a:endParaRPr lang="ko-KR" altLang="en-US" sz="14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D491E9D-FF15-E1FE-EB43-39D8C18B816D}"/>
              </a:ext>
            </a:extLst>
          </p:cNvPr>
          <p:cNvCxnSpPr>
            <a:cxnSpLocks/>
          </p:cNvCxnSpPr>
          <p:nvPr/>
        </p:nvCxnSpPr>
        <p:spPr>
          <a:xfrm>
            <a:off x="3435386" y="484922"/>
            <a:ext cx="199014" cy="2465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1A51C615-85BD-4E6C-E54C-2C9ECD7E3C65}"/>
              </a:ext>
            </a:extLst>
          </p:cNvPr>
          <p:cNvSpPr/>
          <p:nvPr/>
        </p:nvSpPr>
        <p:spPr>
          <a:xfrm>
            <a:off x="2506731" y="5867107"/>
            <a:ext cx="1898771" cy="697237"/>
          </a:xfrm>
          <a:prstGeom prst="ellipse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 </a:t>
            </a:r>
            <a:r>
              <a:rPr lang="en-US" altLang="ko-KR" dirty="0" err="1">
                <a:solidFill>
                  <a:schemeClr val="tx1"/>
                </a:solidFill>
              </a:rPr>
              <a:t>sucess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6D0898-81CC-3004-D3C3-BED30477320D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3456117" y="3702611"/>
            <a:ext cx="178283" cy="2164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9BB0A21-3AE9-A36D-53A9-3B106E105590}"/>
              </a:ext>
            </a:extLst>
          </p:cNvPr>
          <p:cNvSpPr txBox="1"/>
          <p:nvPr/>
        </p:nvSpPr>
        <p:spPr>
          <a:xfrm>
            <a:off x="3046805" y="508188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EOF</a:t>
            </a:r>
            <a:endParaRPr lang="ko-KR" altLang="en-US" sz="14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7AF508E-650D-AACF-7C4C-7313EF05C75A}"/>
              </a:ext>
            </a:extLst>
          </p:cNvPr>
          <p:cNvCxnSpPr>
            <a:cxnSpLocks/>
            <a:stCxn id="6" idx="5"/>
            <a:endCxn id="103" idx="1"/>
          </p:cNvCxnSpPr>
          <p:nvPr/>
        </p:nvCxnSpPr>
        <p:spPr>
          <a:xfrm rot="16200000" flipH="1">
            <a:off x="2141235" y="5325649"/>
            <a:ext cx="878993" cy="4081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C9AB7C-EF00-22D8-64E9-9FC264A3BA5B}"/>
              </a:ext>
            </a:extLst>
          </p:cNvPr>
          <p:cNvSpPr txBox="1"/>
          <p:nvPr/>
        </p:nvSpPr>
        <p:spPr>
          <a:xfrm>
            <a:off x="2076871" y="542631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EOF</a:t>
            </a:r>
            <a:endParaRPr lang="ko-KR" altLang="en-US" sz="1400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E41BE2FF-1EA5-7FB3-698C-757AC234F80B}"/>
              </a:ext>
            </a:extLst>
          </p:cNvPr>
          <p:cNvCxnSpPr>
            <a:cxnSpLocks/>
            <a:stCxn id="5" idx="2"/>
            <a:endCxn id="103" idx="2"/>
          </p:cNvCxnSpPr>
          <p:nvPr/>
        </p:nvCxnSpPr>
        <p:spPr>
          <a:xfrm rot="10800000" flipH="1" flipV="1">
            <a:off x="962025" y="1895244"/>
            <a:ext cx="1544706" cy="4320481"/>
          </a:xfrm>
          <a:prstGeom prst="curvedConnector3">
            <a:avLst>
              <a:gd name="adj1" fmla="val -487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3DC2F6-9955-CF19-C681-B64B242DD298}"/>
              </a:ext>
            </a:extLst>
          </p:cNvPr>
          <p:cNvSpPr txBox="1"/>
          <p:nvPr/>
        </p:nvSpPr>
        <p:spPr>
          <a:xfrm>
            <a:off x="150852" y="393664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EOF</a:t>
            </a:r>
            <a:endParaRPr lang="ko-KR" altLang="en-US" sz="14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883F5FC-5FD9-946D-D931-8637107A0A1B}"/>
              </a:ext>
            </a:extLst>
          </p:cNvPr>
          <p:cNvSpPr/>
          <p:nvPr/>
        </p:nvSpPr>
        <p:spPr>
          <a:xfrm>
            <a:off x="9997446" y="2477789"/>
            <a:ext cx="1898771" cy="697237"/>
          </a:xfrm>
          <a:prstGeom prst="ellipse">
            <a:avLst/>
          </a:prstGeom>
          <a:noFill/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 failure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ECF6D115-7312-36F1-9041-F969606BA86A}"/>
              </a:ext>
            </a:extLst>
          </p:cNvPr>
          <p:cNvCxnSpPr>
            <a:cxnSpLocks/>
            <a:stCxn id="9" idx="0"/>
            <a:endCxn id="35" idx="2"/>
          </p:cNvCxnSpPr>
          <p:nvPr/>
        </p:nvCxnSpPr>
        <p:spPr>
          <a:xfrm rot="5400000" flipH="1" flipV="1">
            <a:off x="9026623" y="3055939"/>
            <a:ext cx="1200354" cy="7412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027910-25C9-BFAF-EBBB-79DAD56D702F}"/>
              </a:ext>
            </a:extLst>
          </p:cNvPr>
          <p:cNvSpPr txBox="1"/>
          <p:nvPr/>
        </p:nvSpPr>
        <p:spPr>
          <a:xfrm>
            <a:off x="8966240" y="308129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EOF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0ABDC6-81CB-7A13-2087-D417B2327B0B}"/>
              </a:ext>
            </a:extLst>
          </p:cNvPr>
          <p:cNvSpPr txBox="1"/>
          <p:nvPr/>
        </p:nvSpPr>
        <p:spPr>
          <a:xfrm>
            <a:off x="8966240" y="384841"/>
            <a:ext cx="268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Action 2 </a:t>
            </a:r>
            <a:r>
              <a:rPr lang="en-US" altLang="ko-KR" sz="1400" b="1" dirty="0"/>
              <a:t>: print space</a:t>
            </a:r>
            <a:endParaRPr lang="ko-KR" altLang="en-US" sz="1400" b="1" dirty="0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6C4FBF4-9877-634B-643B-606860DD4BE4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519294" y="4405901"/>
            <a:ext cx="110197" cy="636475"/>
          </a:xfrm>
          <a:prstGeom prst="curvedConnector3">
            <a:avLst>
              <a:gd name="adj1" fmla="val 3074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6B12484-4A35-47E7-D714-43991D5279AD}"/>
              </a:ext>
            </a:extLst>
          </p:cNvPr>
          <p:cNvSpPr txBox="1"/>
          <p:nvPr/>
        </p:nvSpPr>
        <p:spPr>
          <a:xfrm>
            <a:off x="9030052" y="5029138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Newline,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dirty="0"/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6331A1A-5728-7F5C-75ED-BA80BB3A8C2D}"/>
              </a:ext>
            </a:extLst>
          </p:cNvPr>
          <p:cNvCxnSpPr>
            <a:cxnSpLocks/>
            <a:stCxn id="47" idx="6"/>
            <a:endCxn id="9" idx="3"/>
          </p:cNvCxnSpPr>
          <p:nvPr/>
        </p:nvCxnSpPr>
        <p:spPr>
          <a:xfrm flipV="1">
            <a:off x="7006110" y="4669040"/>
            <a:ext cx="1613568" cy="108760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572484-ADC3-2AFE-07D7-7C5B18BBE517}"/>
              </a:ext>
            </a:extLst>
          </p:cNvPr>
          <p:cNvSpPr txBox="1"/>
          <p:nvPr/>
        </p:nvSpPr>
        <p:spPr>
          <a:xfrm>
            <a:off x="7158163" y="570294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Newline,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3216DF-DA1C-677A-547E-AB66D083416D}"/>
              </a:ext>
            </a:extLst>
          </p:cNvPr>
          <p:cNvSpPr txBox="1"/>
          <p:nvPr/>
        </p:nvSpPr>
        <p:spPr>
          <a:xfrm>
            <a:off x="5233424" y="960239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Newline, </a:t>
            </a:r>
            <a:r>
              <a:rPr lang="en-US" altLang="ko-KR" sz="1400" b="1" dirty="0">
                <a:solidFill>
                  <a:srgbClr val="FF0000"/>
                </a:solidFill>
              </a:rPr>
              <a:t>Action 1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4D23DD-B5B6-DE98-7BA9-4FDD6BFC1223}"/>
              </a:ext>
            </a:extLst>
          </p:cNvPr>
          <p:cNvSpPr txBox="1"/>
          <p:nvPr/>
        </p:nvSpPr>
        <p:spPr>
          <a:xfrm>
            <a:off x="8966240" y="670669"/>
            <a:ext cx="3046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Action 3 </a:t>
            </a:r>
            <a:r>
              <a:rPr lang="en-US" altLang="ko-KR" sz="1400" b="1" dirty="0"/>
              <a:t>: print slash + character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24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성진 김</dc:creator>
  <cp:lastModifiedBy>성진 김</cp:lastModifiedBy>
  <cp:revision>6</cp:revision>
  <dcterms:created xsi:type="dcterms:W3CDTF">2024-09-13T05:15:34Z</dcterms:created>
  <dcterms:modified xsi:type="dcterms:W3CDTF">2024-09-13T07:41:00Z</dcterms:modified>
</cp:coreProperties>
</file>