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6a6f392c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6a6f392c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6a6f392c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6a6f392c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6a6f392c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6a6f392c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6a18c400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6a18c400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6a6f392c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6a6f392c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6a6f392c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6a6f392c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7c29eef0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7c29eef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6a6f392c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6a6f392c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6a6f392c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6a6f392c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6a6f392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6a6f392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6a6f392c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6a6f392c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강의 연결 플랫폼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coDream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김송주, 이규호, 백성진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337150"/>
            <a:ext cx="85206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개별 기능 구현 - 이규호</a:t>
            </a:r>
            <a:endParaRPr sz="3000"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8550"/>
            <a:ext cx="8839201" cy="3072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337150"/>
            <a:ext cx="85206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개별 기능 구현 - 김송주</a:t>
            </a:r>
            <a:endParaRPr sz="3000"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8550"/>
            <a:ext cx="8839202" cy="26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337150"/>
            <a:ext cx="85206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개별 기능 구현 - 백성진</a:t>
            </a:r>
            <a:endParaRPr sz="3000"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8550"/>
            <a:ext cx="8839202" cy="2663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37150"/>
            <a:ext cx="85206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개발 시스템 아키텍처</a:t>
            </a:r>
            <a:endParaRPr sz="3000"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2226" y="817775"/>
            <a:ext cx="6912726" cy="412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425" y="170350"/>
            <a:ext cx="7562550" cy="4595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37150"/>
            <a:ext cx="85206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완성 ERD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425" y="170350"/>
            <a:ext cx="7562550" cy="4595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37150"/>
            <a:ext cx="85206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완성 ERD</a:t>
            </a:r>
            <a:endParaRPr sz="3000"/>
          </a:p>
        </p:txBody>
      </p:sp>
      <p:sp>
        <p:nvSpPr>
          <p:cNvPr id="82" name="Google Shape;82;p16"/>
          <p:cNvSpPr/>
          <p:nvPr/>
        </p:nvSpPr>
        <p:spPr>
          <a:xfrm>
            <a:off x="4368125" y="1838550"/>
            <a:ext cx="1504800" cy="12591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6985950" y="2352875"/>
            <a:ext cx="1228500" cy="6489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2932550" y="3953575"/>
            <a:ext cx="2763600" cy="8445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760000" y="2771350"/>
            <a:ext cx="1573800" cy="19344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3734399" y="107500"/>
            <a:ext cx="1407600" cy="16122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6801700" y="644850"/>
            <a:ext cx="1466400" cy="16122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5738550" y="3631150"/>
            <a:ext cx="1573800" cy="11094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705425" y="1715850"/>
            <a:ext cx="1573800" cy="932700"/>
          </a:xfrm>
          <a:prstGeom prst="rect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2386650" y="1765675"/>
            <a:ext cx="1573800" cy="2099700"/>
          </a:xfrm>
          <a:prstGeom prst="rect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2333800" y="291700"/>
            <a:ext cx="1258200" cy="1305000"/>
          </a:xfrm>
          <a:prstGeom prst="rect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5349925" y="756175"/>
            <a:ext cx="1407600" cy="932700"/>
          </a:xfrm>
          <a:prstGeom prst="rect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967275" y="756175"/>
            <a:ext cx="728400" cy="249600"/>
          </a:xfrm>
          <a:prstGeom prst="rect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김송주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967275" y="1081975"/>
            <a:ext cx="728400" cy="2496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이규호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967275" y="1419050"/>
            <a:ext cx="728400" cy="2496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백성진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337150"/>
            <a:ext cx="85206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계획-설계 단계 일정표</a:t>
            </a:r>
            <a:endParaRPr sz="3000"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15832" l="0" r="0" t="0"/>
          <a:stretch/>
        </p:blipFill>
        <p:spPr>
          <a:xfrm>
            <a:off x="689800" y="1008550"/>
            <a:ext cx="7999975" cy="36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337150"/>
            <a:ext cx="85206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계획-설계 단계</a:t>
            </a:r>
            <a:endParaRPr sz="30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00" y="856150"/>
            <a:ext cx="7676959" cy="398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337150"/>
            <a:ext cx="85206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계획-설계 단계</a:t>
            </a:r>
            <a:endParaRPr sz="3000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649" y="60875"/>
            <a:ext cx="4324300" cy="491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422225" y="105172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https://docs.google.com/document/d/16bUda_n_eX2C_mQBSZVAGhj_r_xigPkpfAG6o0gfOC0/edit?usp=sharing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337150"/>
            <a:ext cx="85206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설계 단계 일정표</a:t>
            </a:r>
            <a:endParaRPr sz="3000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498" y="856150"/>
            <a:ext cx="6696724" cy="36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337150"/>
            <a:ext cx="85206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API 구현</a:t>
            </a:r>
            <a:r>
              <a:rPr lang="ko" sz="3000"/>
              <a:t> 단계 일정표</a:t>
            </a:r>
            <a:endParaRPr sz="300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9463"/>
            <a:ext cx="8839201" cy="2364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4A86E8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