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39550" y="0"/>
            <a:ext cx="10177200" cy="392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733550" y="600925"/>
            <a:ext cx="4415400" cy="324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867226" y="925700"/>
            <a:ext cx="4167900" cy="27513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252975" y="1666375"/>
            <a:ext cx="1526100" cy="198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@RequestMapping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6273625" y="1251325"/>
            <a:ext cx="1205700" cy="19023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681250" y="2696425"/>
            <a:ext cx="219000" cy="1080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705100" y="2696425"/>
            <a:ext cx="171300" cy="1713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705100" y="2925025"/>
            <a:ext cx="171300" cy="1713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705100" y="3153625"/>
            <a:ext cx="171300" cy="1713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705100" y="3382225"/>
            <a:ext cx="171300" cy="1713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705100" y="3610825"/>
            <a:ext cx="171300" cy="1713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3"/>
          <p:cNvCxnSpPr>
            <a:stCxn id="61" idx="6"/>
          </p:cNvCxnSpPr>
          <p:nvPr/>
        </p:nvCxnSpPr>
        <p:spPr>
          <a:xfrm>
            <a:off x="7876400" y="3010675"/>
            <a:ext cx="405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6" name="Google Shape;66;p13"/>
          <p:cNvCxnSpPr>
            <a:stCxn id="62" idx="6"/>
            <a:endCxn id="67" idx="2"/>
          </p:cNvCxnSpPr>
          <p:nvPr/>
        </p:nvCxnSpPr>
        <p:spPr>
          <a:xfrm rot="10800000" flipH="1">
            <a:off x="7876400" y="3236875"/>
            <a:ext cx="376500" cy="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8" name="Google Shape;68;p13"/>
          <p:cNvCxnSpPr>
            <a:stCxn id="63" idx="6"/>
          </p:cNvCxnSpPr>
          <p:nvPr/>
        </p:nvCxnSpPr>
        <p:spPr>
          <a:xfrm>
            <a:off x="7876400" y="3467875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9" name="Google Shape;69;p13"/>
          <p:cNvCxnSpPr>
            <a:stCxn id="64" idx="6"/>
          </p:cNvCxnSpPr>
          <p:nvPr/>
        </p:nvCxnSpPr>
        <p:spPr>
          <a:xfrm>
            <a:off x="7876400" y="3696475"/>
            <a:ext cx="366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" name="Google Shape;70;p13"/>
          <p:cNvCxnSpPr>
            <a:stCxn id="60" idx="6"/>
          </p:cNvCxnSpPr>
          <p:nvPr/>
        </p:nvCxnSpPr>
        <p:spPr>
          <a:xfrm>
            <a:off x="7876400" y="2782075"/>
            <a:ext cx="405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8252750" y="2696425"/>
            <a:ext cx="819300" cy="1080600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7586000" y="2382100"/>
            <a:ext cx="69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connection</a:t>
            </a:r>
            <a:endParaRPr sz="800"/>
          </a:p>
        </p:txBody>
      </p:sp>
      <p:sp>
        <p:nvSpPr>
          <p:cNvPr id="72" name="Google Shape;72;p13"/>
          <p:cNvSpPr/>
          <p:nvPr/>
        </p:nvSpPr>
        <p:spPr>
          <a:xfrm>
            <a:off x="6326625" y="2496475"/>
            <a:ext cx="1086000" cy="12000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459975" y="2595975"/>
            <a:ext cx="819300" cy="45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DataSource</a:t>
            </a:r>
            <a:endParaRPr sz="900" b="1"/>
          </a:p>
        </p:txBody>
      </p:sp>
      <p:sp>
        <p:nvSpPr>
          <p:cNvPr id="74" name="Google Shape;74;p13"/>
          <p:cNvSpPr/>
          <p:nvPr/>
        </p:nvSpPr>
        <p:spPr>
          <a:xfrm>
            <a:off x="6459975" y="3210050"/>
            <a:ext cx="819300" cy="45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Pooling</a:t>
            </a:r>
            <a:endParaRPr sz="900" b="1"/>
          </a:p>
        </p:txBody>
      </p:sp>
      <p:sp>
        <p:nvSpPr>
          <p:cNvPr id="75" name="Google Shape;75;p13"/>
          <p:cNvSpPr/>
          <p:nvPr/>
        </p:nvSpPr>
        <p:spPr>
          <a:xfrm>
            <a:off x="7424150" y="3382225"/>
            <a:ext cx="219000" cy="17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343525" y="1412525"/>
            <a:ext cx="1047900" cy="10266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457825" y="1298075"/>
            <a:ext cx="819300" cy="30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mybatis</a:t>
            </a:r>
            <a:endParaRPr sz="800"/>
          </a:p>
        </p:txBody>
      </p:sp>
      <p:sp>
        <p:nvSpPr>
          <p:cNvPr id="78" name="Google Shape;78;p13"/>
          <p:cNvSpPr/>
          <p:nvPr/>
        </p:nvSpPr>
        <p:spPr>
          <a:xfrm>
            <a:off x="6417825" y="1719600"/>
            <a:ext cx="913500" cy="171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Configuration.xml</a:t>
            </a:r>
            <a:endParaRPr sz="700"/>
          </a:p>
        </p:txBody>
      </p:sp>
      <p:sp>
        <p:nvSpPr>
          <p:cNvPr id="79" name="Google Shape;79;p13"/>
          <p:cNvSpPr/>
          <p:nvPr/>
        </p:nvSpPr>
        <p:spPr>
          <a:xfrm>
            <a:off x="6410725" y="1965525"/>
            <a:ext cx="913500" cy="171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Mappers.xml</a:t>
            </a:r>
            <a:endParaRPr sz="700"/>
          </a:p>
        </p:txBody>
      </p:sp>
      <p:sp>
        <p:nvSpPr>
          <p:cNvPr id="80" name="Google Shape;80;p13"/>
          <p:cNvSpPr/>
          <p:nvPr/>
        </p:nvSpPr>
        <p:spPr>
          <a:xfrm>
            <a:off x="6410725" y="2208013"/>
            <a:ext cx="913500" cy="171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DTO/VO</a:t>
            </a:r>
            <a:endParaRPr sz="700"/>
          </a:p>
        </p:txBody>
      </p:sp>
      <p:sp>
        <p:nvSpPr>
          <p:cNvPr id="81" name="Google Shape;81;p13"/>
          <p:cNvSpPr/>
          <p:nvPr/>
        </p:nvSpPr>
        <p:spPr>
          <a:xfrm>
            <a:off x="1867225" y="656600"/>
            <a:ext cx="1408200" cy="2691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Spring Container</a:t>
            </a:r>
            <a:endParaRPr sz="1100"/>
          </a:p>
        </p:txBody>
      </p:sp>
      <p:sp>
        <p:nvSpPr>
          <p:cNvPr id="82" name="Google Shape;82;p13"/>
          <p:cNvSpPr/>
          <p:nvPr/>
        </p:nvSpPr>
        <p:spPr>
          <a:xfrm>
            <a:off x="2214250" y="1328100"/>
            <a:ext cx="695400" cy="6609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372325" y="1874675"/>
            <a:ext cx="102300" cy="102300"/>
          </a:xfrm>
          <a:prstGeom prst="ellipse">
            <a:avLst/>
          </a:prstGeom>
          <a:solidFill>
            <a:srgbClr val="EEFF4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2616850" y="1874675"/>
            <a:ext cx="102300" cy="1023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959100" y="1044450"/>
            <a:ext cx="120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DispatcherServlet</a:t>
            </a:r>
            <a:endParaRPr sz="800"/>
          </a:p>
        </p:txBody>
      </p:sp>
      <p:sp>
        <p:nvSpPr>
          <p:cNvPr id="86" name="Google Shape;86;p13"/>
          <p:cNvSpPr/>
          <p:nvPr/>
        </p:nvSpPr>
        <p:spPr>
          <a:xfrm>
            <a:off x="4473025" y="1214375"/>
            <a:ext cx="1086000" cy="198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@controller</a:t>
            </a:r>
            <a:endParaRPr sz="1000"/>
          </a:p>
        </p:txBody>
      </p:sp>
      <p:sp>
        <p:nvSpPr>
          <p:cNvPr id="87" name="Google Shape;87;p13"/>
          <p:cNvSpPr/>
          <p:nvPr/>
        </p:nvSpPr>
        <p:spPr>
          <a:xfrm>
            <a:off x="4252975" y="1468075"/>
            <a:ext cx="1526100" cy="198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@Autowired</a:t>
            </a:r>
            <a:endParaRPr sz="1000"/>
          </a:p>
        </p:txBody>
      </p:sp>
      <p:sp>
        <p:nvSpPr>
          <p:cNvPr id="88" name="Google Shape;88;p13"/>
          <p:cNvSpPr/>
          <p:nvPr/>
        </p:nvSpPr>
        <p:spPr>
          <a:xfrm>
            <a:off x="4252975" y="1964275"/>
            <a:ext cx="1526100" cy="198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/class/, /admin/, /board/, /member/ ...</a:t>
            </a:r>
            <a:endParaRPr sz="700"/>
          </a:p>
        </p:txBody>
      </p:sp>
      <p:cxnSp>
        <p:nvCxnSpPr>
          <p:cNvPr id="89" name="Google Shape;89;p13"/>
          <p:cNvCxnSpPr>
            <a:stCxn id="84" idx="0"/>
            <a:endCxn id="86" idx="1"/>
          </p:cNvCxnSpPr>
          <p:nvPr/>
        </p:nvCxnSpPr>
        <p:spPr>
          <a:xfrm rot="-5400000">
            <a:off x="3289900" y="691475"/>
            <a:ext cx="561300" cy="18051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" name="Google Shape;90;p13"/>
          <p:cNvCxnSpPr>
            <a:stCxn id="88" idx="3"/>
            <a:endCxn id="86" idx="3"/>
          </p:cNvCxnSpPr>
          <p:nvPr/>
        </p:nvCxnSpPr>
        <p:spPr>
          <a:xfrm rot="10800000">
            <a:off x="5559175" y="1313425"/>
            <a:ext cx="219900" cy="750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91" name="Google Shape;91;p13"/>
          <p:cNvSpPr/>
          <p:nvPr/>
        </p:nvSpPr>
        <p:spPr>
          <a:xfrm>
            <a:off x="5044000" y="2621063"/>
            <a:ext cx="913500" cy="198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&lt;&lt;Interface&gt;&gt;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iDao</a:t>
            </a:r>
            <a:endParaRPr sz="700"/>
          </a:p>
        </p:txBody>
      </p:sp>
      <p:sp>
        <p:nvSpPr>
          <p:cNvPr id="92" name="Google Shape;92;p13"/>
          <p:cNvSpPr/>
          <p:nvPr/>
        </p:nvSpPr>
        <p:spPr>
          <a:xfrm>
            <a:off x="4119399" y="2623075"/>
            <a:ext cx="819300" cy="198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&lt;&lt;Interface&gt;&gt;</a:t>
            </a:r>
            <a:br>
              <a:rPr lang="ko" sz="700"/>
            </a:br>
            <a:r>
              <a:rPr lang="ko" sz="700"/>
              <a:t>iService</a:t>
            </a:r>
            <a:endParaRPr sz="700"/>
          </a:p>
        </p:txBody>
      </p:sp>
      <p:sp>
        <p:nvSpPr>
          <p:cNvPr id="93" name="Google Shape;93;p13"/>
          <p:cNvSpPr/>
          <p:nvPr/>
        </p:nvSpPr>
        <p:spPr>
          <a:xfrm>
            <a:off x="5044000" y="2895826"/>
            <a:ext cx="913500" cy="561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DaoImpl</a:t>
            </a:r>
            <a:br>
              <a:rPr lang="ko" sz="700"/>
            </a:br>
            <a:r>
              <a:rPr lang="ko" sz="700"/>
              <a:t>@Repository</a:t>
            </a:r>
            <a:br>
              <a:rPr lang="ko" sz="700"/>
            </a:br>
            <a:r>
              <a:rPr lang="ko" sz="700"/>
              <a:t>@Autowired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94" name="Google Shape;94;p13"/>
          <p:cNvSpPr/>
          <p:nvPr/>
        </p:nvSpPr>
        <p:spPr>
          <a:xfrm>
            <a:off x="4123504" y="2912025"/>
            <a:ext cx="819300" cy="561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ServiceImpl</a:t>
            </a:r>
            <a:br>
              <a:rPr lang="ko" sz="700"/>
            </a:br>
            <a:r>
              <a:rPr lang="ko" sz="700"/>
              <a:t>@Service</a:t>
            </a:r>
            <a:br>
              <a:rPr lang="ko" sz="700"/>
            </a:br>
            <a:r>
              <a:rPr lang="ko" sz="700"/>
              <a:t>@Autowired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Dao</a:t>
            </a:r>
            <a:endParaRPr sz="700"/>
          </a:p>
        </p:txBody>
      </p:sp>
      <p:cxnSp>
        <p:nvCxnSpPr>
          <p:cNvPr id="95" name="Google Shape;95;p13"/>
          <p:cNvCxnSpPr>
            <a:stCxn id="88" idx="1"/>
            <a:endCxn id="92" idx="0"/>
          </p:cNvCxnSpPr>
          <p:nvPr/>
        </p:nvCxnSpPr>
        <p:spPr>
          <a:xfrm>
            <a:off x="4252975" y="2063425"/>
            <a:ext cx="276000" cy="559800"/>
          </a:xfrm>
          <a:prstGeom prst="curvedConnector4">
            <a:avLst>
              <a:gd name="adj1" fmla="val -86277"/>
              <a:gd name="adj2" fmla="val 58842"/>
            </a:avLst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96" name="Google Shape;96;p13"/>
          <p:cNvCxnSpPr>
            <a:stCxn id="94" idx="0"/>
            <a:endCxn id="92" idx="2"/>
          </p:cNvCxnSpPr>
          <p:nvPr/>
        </p:nvCxnSpPr>
        <p:spPr>
          <a:xfrm rot="10800000">
            <a:off x="4528954" y="2821425"/>
            <a:ext cx="4200" cy="9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7" name="Google Shape;97;p13"/>
          <p:cNvCxnSpPr>
            <a:stCxn id="93" idx="0"/>
            <a:endCxn id="91" idx="2"/>
          </p:cNvCxnSpPr>
          <p:nvPr/>
        </p:nvCxnSpPr>
        <p:spPr>
          <a:xfrm rot="10800000">
            <a:off x="5500750" y="2819326"/>
            <a:ext cx="0" cy="76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8" name="Google Shape;98;p13"/>
          <p:cNvSpPr/>
          <p:nvPr/>
        </p:nvSpPr>
        <p:spPr>
          <a:xfrm>
            <a:off x="3124563" y="1807834"/>
            <a:ext cx="913500" cy="393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MAV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ModelAndView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Model</a:t>
            </a:r>
            <a:endParaRPr sz="700"/>
          </a:p>
        </p:txBody>
      </p:sp>
      <p:cxnSp>
        <p:nvCxnSpPr>
          <p:cNvPr id="99" name="Google Shape;99;p13"/>
          <p:cNvCxnSpPr>
            <a:stCxn id="92" idx="1"/>
          </p:cNvCxnSpPr>
          <p:nvPr/>
        </p:nvCxnSpPr>
        <p:spPr>
          <a:xfrm rot="10800000">
            <a:off x="3792399" y="2111125"/>
            <a:ext cx="327000" cy="6111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100" name="Google Shape;100;p13"/>
          <p:cNvCxnSpPr>
            <a:stCxn id="98" idx="1"/>
            <a:endCxn id="84" idx="5"/>
          </p:cNvCxnSpPr>
          <p:nvPr/>
        </p:nvCxnSpPr>
        <p:spPr>
          <a:xfrm rot="10800000">
            <a:off x="2704263" y="1962034"/>
            <a:ext cx="420300" cy="426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3185900" y="2722225"/>
            <a:ext cx="595200" cy="7323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HTML</a:t>
            </a:r>
            <a:endParaRPr sz="1000"/>
          </a:p>
        </p:txBody>
      </p:sp>
      <p:cxnSp>
        <p:nvCxnSpPr>
          <p:cNvPr id="102" name="Google Shape;102;p13"/>
          <p:cNvCxnSpPr>
            <a:stCxn id="83" idx="5"/>
            <a:endCxn id="101" idx="0"/>
          </p:cNvCxnSpPr>
          <p:nvPr/>
        </p:nvCxnSpPr>
        <p:spPr>
          <a:xfrm rot="-5400000" flipH="1">
            <a:off x="2591494" y="1830144"/>
            <a:ext cx="760200" cy="1023900"/>
          </a:xfrm>
          <a:prstGeom prst="curvedConnector3">
            <a:avLst>
              <a:gd name="adj1" fmla="val 50987"/>
            </a:avLst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03" name="Google Shape;103;p13"/>
          <p:cNvSpPr txBox="1"/>
          <p:nvPr/>
        </p:nvSpPr>
        <p:spPr>
          <a:xfrm>
            <a:off x="2122750" y="2715650"/>
            <a:ext cx="819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scriptlet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jslt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OGNL</a:t>
            </a:r>
            <a:endParaRPr sz="1000"/>
          </a:p>
        </p:txBody>
      </p:sp>
      <p:sp>
        <p:nvSpPr>
          <p:cNvPr id="104" name="Google Shape;104;p13"/>
          <p:cNvSpPr/>
          <p:nvPr/>
        </p:nvSpPr>
        <p:spPr>
          <a:xfrm flipH="1">
            <a:off x="2680113" y="2728025"/>
            <a:ext cx="420300" cy="732300"/>
          </a:xfrm>
          <a:prstGeom prst="leftBrace">
            <a:avLst>
              <a:gd name="adj1" fmla="val 50000"/>
              <a:gd name="adj2" fmla="val 5099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3471775" y="412725"/>
            <a:ext cx="958800" cy="1713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Controller</a:t>
            </a:r>
            <a:endParaRPr sz="1100"/>
          </a:p>
        </p:txBody>
      </p:sp>
      <p:cxnSp>
        <p:nvCxnSpPr>
          <p:cNvPr id="106" name="Google Shape;106;p13"/>
          <p:cNvCxnSpPr>
            <a:stCxn id="98" idx="2"/>
          </p:cNvCxnSpPr>
          <p:nvPr/>
        </p:nvCxnSpPr>
        <p:spPr>
          <a:xfrm rot="5400000">
            <a:off x="3206013" y="2526634"/>
            <a:ext cx="700500" cy="50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3"/>
          <p:cNvSpPr/>
          <p:nvPr/>
        </p:nvSpPr>
        <p:spPr>
          <a:xfrm>
            <a:off x="-202700" y="600925"/>
            <a:ext cx="1805100" cy="324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359850" y="412725"/>
            <a:ext cx="958800" cy="1713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View</a:t>
            </a:r>
            <a:endParaRPr sz="1100"/>
          </a:p>
        </p:txBody>
      </p:sp>
      <p:sp>
        <p:nvSpPr>
          <p:cNvPr id="109" name="Google Shape;109;p13"/>
          <p:cNvSpPr/>
          <p:nvPr/>
        </p:nvSpPr>
        <p:spPr>
          <a:xfrm>
            <a:off x="6216300" y="600925"/>
            <a:ext cx="2927700" cy="324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7200750" y="412725"/>
            <a:ext cx="958800" cy="1713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Model</a:t>
            </a:r>
            <a:endParaRPr sz="1100"/>
          </a:p>
        </p:txBody>
      </p:sp>
      <p:sp>
        <p:nvSpPr>
          <p:cNvPr id="111" name="Google Shape;111;p13"/>
          <p:cNvSpPr/>
          <p:nvPr/>
        </p:nvSpPr>
        <p:spPr>
          <a:xfrm>
            <a:off x="209550" y="3562350"/>
            <a:ext cx="1232700" cy="198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Java JDK 11</a:t>
            </a:r>
            <a:endParaRPr sz="1100"/>
          </a:p>
        </p:txBody>
      </p:sp>
      <p:sp>
        <p:nvSpPr>
          <p:cNvPr id="112" name="Google Shape;112;p13"/>
          <p:cNvSpPr/>
          <p:nvPr/>
        </p:nvSpPr>
        <p:spPr>
          <a:xfrm>
            <a:off x="209675" y="2496475"/>
            <a:ext cx="1232700" cy="941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JavaScript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3" name="Google Shape;113;p13"/>
          <p:cNvSpPr/>
          <p:nvPr/>
        </p:nvSpPr>
        <p:spPr>
          <a:xfrm>
            <a:off x="301950" y="3140125"/>
            <a:ext cx="104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EL</a:t>
            </a:r>
            <a:endParaRPr sz="1100"/>
          </a:p>
        </p:txBody>
      </p:sp>
      <p:sp>
        <p:nvSpPr>
          <p:cNvPr id="114" name="Google Shape;114;p13"/>
          <p:cNvSpPr/>
          <p:nvPr/>
        </p:nvSpPr>
        <p:spPr>
          <a:xfrm>
            <a:off x="301950" y="2867725"/>
            <a:ext cx="104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JSTL</a:t>
            </a:r>
            <a:endParaRPr sz="1100"/>
          </a:p>
        </p:txBody>
      </p:sp>
      <p:sp>
        <p:nvSpPr>
          <p:cNvPr id="115" name="Google Shape;115;p13"/>
          <p:cNvSpPr/>
          <p:nvPr/>
        </p:nvSpPr>
        <p:spPr>
          <a:xfrm>
            <a:off x="301950" y="2097200"/>
            <a:ext cx="1047900" cy="198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JSP/Servlet</a:t>
            </a:r>
            <a:endParaRPr sz="1100"/>
          </a:p>
        </p:txBody>
      </p:sp>
      <p:sp>
        <p:nvSpPr>
          <p:cNvPr id="116" name="Google Shape;116;p13"/>
          <p:cNvSpPr/>
          <p:nvPr/>
        </p:nvSpPr>
        <p:spPr>
          <a:xfrm>
            <a:off x="301950" y="1774125"/>
            <a:ext cx="1047900" cy="198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CSS 3.0</a:t>
            </a:r>
            <a:endParaRPr sz="1100"/>
          </a:p>
        </p:txBody>
      </p:sp>
      <p:sp>
        <p:nvSpPr>
          <p:cNvPr id="117" name="Google Shape;117;p13"/>
          <p:cNvSpPr/>
          <p:nvPr/>
        </p:nvSpPr>
        <p:spPr>
          <a:xfrm>
            <a:off x="301950" y="1451050"/>
            <a:ext cx="1047900" cy="198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HTML5</a:t>
            </a:r>
            <a:endParaRPr sz="1100"/>
          </a:p>
        </p:txBody>
      </p:sp>
      <p:sp>
        <p:nvSpPr>
          <p:cNvPr id="118" name="Google Shape;118;p13"/>
          <p:cNvSpPr/>
          <p:nvPr/>
        </p:nvSpPr>
        <p:spPr>
          <a:xfrm>
            <a:off x="301950" y="1130475"/>
            <a:ext cx="1047900" cy="198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jQuery 3.3.1</a:t>
            </a:r>
            <a:endParaRPr sz="1100"/>
          </a:p>
        </p:txBody>
      </p:sp>
      <p:sp>
        <p:nvSpPr>
          <p:cNvPr id="119" name="Google Shape;119;p13"/>
          <p:cNvSpPr/>
          <p:nvPr/>
        </p:nvSpPr>
        <p:spPr>
          <a:xfrm>
            <a:off x="0" y="2421775"/>
            <a:ext cx="139500" cy="1355400"/>
          </a:xfrm>
          <a:prstGeom prst="leftBrace">
            <a:avLst>
              <a:gd name="adj1" fmla="val 50000"/>
              <a:gd name="adj2" fmla="val 498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0" y="1011625"/>
            <a:ext cx="139500" cy="1355400"/>
          </a:xfrm>
          <a:prstGeom prst="leftBrace">
            <a:avLst>
              <a:gd name="adj1" fmla="val 50000"/>
              <a:gd name="adj2" fmla="val 498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-855387" y="1468075"/>
            <a:ext cx="8193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HTML Stylesheet</a:t>
            </a:r>
            <a:endParaRPr sz="900" b="1"/>
          </a:p>
        </p:txBody>
      </p:sp>
      <p:sp>
        <p:nvSpPr>
          <p:cNvPr id="122" name="Google Shape;122;p13"/>
          <p:cNvSpPr txBox="1"/>
          <p:nvPr/>
        </p:nvSpPr>
        <p:spPr>
          <a:xfrm>
            <a:off x="-855387" y="2933725"/>
            <a:ext cx="8193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개발언어</a:t>
            </a:r>
            <a:endParaRPr sz="900" b="1"/>
          </a:p>
        </p:txBody>
      </p:sp>
      <p:sp>
        <p:nvSpPr>
          <p:cNvPr id="123" name="Google Shape;123;p13"/>
          <p:cNvSpPr/>
          <p:nvPr/>
        </p:nvSpPr>
        <p:spPr>
          <a:xfrm>
            <a:off x="-50300" y="3999575"/>
            <a:ext cx="9194400" cy="66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24" name="Google Shape;124;p13"/>
          <p:cNvSpPr/>
          <p:nvPr/>
        </p:nvSpPr>
        <p:spPr>
          <a:xfrm>
            <a:off x="-50300" y="4734975"/>
            <a:ext cx="9194400" cy="66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25" name="Google Shape;125;p13"/>
          <p:cNvSpPr/>
          <p:nvPr/>
        </p:nvSpPr>
        <p:spPr>
          <a:xfrm>
            <a:off x="-855375" y="5506425"/>
            <a:ext cx="9999600" cy="457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369375" y="5635550"/>
            <a:ext cx="104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Windows</a:t>
            </a:r>
            <a:endParaRPr sz="1100"/>
          </a:p>
        </p:txBody>
      </p:sp>
      <p:sp>
        <p:nvSpPr>
          <p:cNvPr id="127" name="Google Shape;127;p13"/>
          <p:cNvSpPr/>
          <p:nvPr/>
        </p:nvSpPr>
        <p:spPr>
          <a:xfrm>
            <a:off x="3417300" y="5635550"/>
            <a:ext cx="104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Eclipse</a:t>
            </a:r>
            <a:endParaRPr sz="1100"/>
          </a:p>
        </p:txBody>
      </p:sp>
      <p:sp>
        <p:nvSpPr>
          <p:cNvPr id="128" name="Google Shape;128;p13"/>
          <p:cNvSpPr/>
          <p:nvPr/>
        </p:nvSpPr>
        <p:spPr>
          <a:xfrm>
            <a:off x="7009700" y="5635550"/>
            <a:ext cx="104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Github</a:t>
            </a:r>
            <a:endParaRPr sz="1100"/>
          </a:p>
        </p:txBody>
      </p:sp>
      <p:sp>
        <p:nvSpPr>
          <p:cNvPr id="129" name="Google Shape;129;p13"/>
          <p:cNvSpPr/>
          <p:nvPr/>
        </p:nvSpPr>
        <p:spPr>
          <a:xfrm>
            <a:off x="-189800" y="4734975"/>
            <a:ext cx="139500" cy="660900"/>
          </a:xfrm>
          <a:prstGeom prst="leftBrace">
            <a:avLst>
              <a:gd name="adj1" fmla="val 50000"/>
              <a:gd name="adj2" fmla="val 498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-856712" y="4903875"/>
            <a:ext cx="81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Library</a:t>
            </a:r>
            <a:endParaRPr sz="900" b="1"/>
          </a:p>
        </p:txBody>
      </p:sp>
      <p:sp>
        <p:nvSpPr>
          <p:cNvPr id="131" name="Google Shape;131;p13"/>
          <p:cNvSpPr/>
          <p:nvPr/>
        </p:nvSpPr>
        <p:spPr>
          <a:xfrm>
            <a:off x="162450" y="5635875"/>
            <a:ext cx="139500" cy="198300"/>
          </a:xfrm>
          <a:prstGeom prst="leftBrace">
            <a:avLst>
              <a:gd name="adj1" fmla="val 50000"/>
              <a:gd name="adj2" fmla="val 498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-692937" y="5561400"/>
            <a:ext cx="81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운영체제</a:t>
            </a:r>
            <a:endParaRPr sz="900" b="1"/>
          </a:p>
        </p:txBody>
      </p:sp>
      <p:sp>
        <p:nvSpPr>
          <p:cNvPr id="133" name="Google Shape;133;p13"/>
          <p:cNvSpPr/>
          <p:nvPr/>
        </p:nvSpPr>
        <p:spPr>
          <a:xfrm>
            <a:off x="3227700" y="5635875"/>
            <a:ext cx="139500" cy="198300"/>
          </a:xfrm>
          <a:prstGeom prst="leftBrace">
            <a:avLst>
              <a:gd name="adj1" fmla="val 50000"/>
              <a:gd name="adj2" fmla="val 498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2372313" y="5561400"/>
            <a:ext cx="81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개발도구</a:t>
            </a:r>
            <a:endParaRPr sz="900" b="1"/>
          </a:p>
        </p:txBody>
      </p:sp>
      <p:sp>
        <p:nvSpPr>
          <p:cNvPr id="135" name="Google Shape;135;p13"/>
          <p:cNvSpPr/>
          <p:nvPr/>
        </p:nvSpPr>
        <p:spPr>
          <a:xfrm>
            <a:off x="6771000" y="5635875"/>
            <a:ext cx="139500" cy="198300"/>
          </a:xfrm>
          <a:prstGeom prst="leftBrace">
            <a:avLst>
              <a:gd name="adj1" fmla="val 50000"/>
              <a:gd name="adj2" fmla="val 498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915613" y="5561400"/>
            <a:ext cx="81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형상관리</a:t>
            </a:r>
            <a:endParaRPr sz="900" b="1"/>
          </a:p>
        </p:txBody>
      </p:sp>
      <p:sp>
        <p:nvSpPr>
          <p:cNvPr id="137" name="Google Shape;137;p13"/>
          <p:cNvSpPr/>
          <p:nvPr/>
        </p:nvSpPr>
        <p:spPr>
          <a:xfrm>
            <a:off x="-189800" y="3999575"/>
            <a:ext cx="139500" cy="660900"/>
          </a:xfrm>
          <a:prstGeom prst="leftBrace">
            <a:avLst>
              <a:gd name="adj1" fmla="val 50000"/>
              <a:gd name="adj2" fmla="val 498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-856712" y="4168475"/>
            <a:ext cx="81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API</a:t>
            </a:r>
            <a:endParaRPr sz="900" b="1"/>
          </a:p>
        </p:txBody>
      </p:sp>
      <p:sp>
        <p:nvSpPr>
          <p:cNvPr id="139" name="Google Shape;139;p13"/>
          <p:cNvSpPr/>
          <p:nvPr/>
        </p:nvSpPr>
        <p:spPr>
          <a:xfrm>
            <a:off x="102713" y="4099750"/>
            <a:ext cx="206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OAuth2</a:t>
            </a:r>
            <a:endParaRPr sz="900"/>
          </a:p>
        </p:txBody>
      </p:sp>
      <p:sp>
        <p:nvSpPr>
          <p:cNvPr id="140" name="Google Shape;140;p13"/>
          <p:cNvSpPr/>
          <p:nvPr/>
        </p:nvSpPr>
        <p:spPr>
          <a:xfrm>
            <a:off x="2357681" y="4099750"/>
            <a:ext cx="206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Kakao Maps</a:t>
            </a:r>
            <a:endParaRPr sz="900"/>
          </a:p>
        </p:txBody>
      </p:sp>
      <p:sp>
        <p:nvSpPr>
          <p:cNvPr id="141" name="Google Shape;141;p13"/>
          <p:cNvSpPr/>
          <p:nvPr/>
        </p:nvSpPr>
        <p:spPr>
          <a:xfrm>
            <a:off x="4612648" y="4099750"/>
            <a:ext cx="206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Google Charts</a:t>
            </a:r>
            <a:endParaRPr sz="900"/>
          </a:p>
        </p:txBody>
      </p:sp>
      <p:sp>
        <p:nvSpPr>
          <p:cNvPr id="142" name="Google Shape;142;p13"/>
          <p:cNvSpPr/>
          <p:nvPr/>
        </p:nvSpPr>
        <p:spPr>
          <a:xfrm>
            <a:off x="6867616" y="4099750"/>
            <a:ext cx="206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Paging</a:t>
            </a:r>
            <a:endParaRPr sz="900"/>
          </a:p>
        </p:txBody>
      </p:sp>
      <p:sp>
        <p:nvSpPr>
          <p:cNvPr id="143" name="Google Shape;143;p13"/>
          <p:cNvSpPr/>
          <p:nvPr/>
        </p:nvSpPr>
        <p:spPr>
          <a:xfrm>
            <a:off x="102760" y="4382625"/>
            <a:ext cx="206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Kakao PAY</a:t>
            </a:r>
            <a:endParaRPr sz="900"/>
          </a:p>
        </p:txBody>
      </p:sp>
      <p:sp>
        <p:nvSpPr>
          <p:cNvPr id="144" name="Google Shape;144;p13"/>
          <p:cNvSpPr/>
          <p:nvPr/>
        </p:nvSpPr>
        <p:spPr>
          <a:xfrm>
            <a:off x="2357728" y="4382625"/>
            <a:ext cx="206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Google recaptcha v2</a:t>
            </a:r>
            <a:endParaRPr sz="700"/>
          </a:p>
        </p:txBody>
      </p:sp>
      <p:sp>
        <p:nvSpPr>
          <p:cNvPr id="145" name="Google Shape;145;p13"/>
          <p:cNvSpPr/>
          <p:nvPr/>
        </p:nvSpPr>
        <p:spPr>
          <a:xfrm>
            <a:off x="4612696" y="4382625"/>
            <a:ext cx="206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도로명주소 팝업 API</a:t>
            </a:r>
            <a:endParaRPr sz="700"/>
          </a:p>
        </p:txBody>
      </p:sp>
      <p:sp>
        <p:nvSpPr>
          <p:cNvPr id="146" name="Google Shape;146;p13"/>
          <p:cNvSpPr/>
          <p:nvPr/>
        </p:nvSpPr>
        <p:spPr>
          <a:xfrm>
            <a:off x="6867689" y="4382625"/>
            <a:ext cx="2067900" cy="1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파일 업로드</a:t>
            </a:r>
            <a:endParaRPr sz="900"/>
          </a:p>
        </p:txBody>
      </p:sp>
      <p:sp>
        <p:nvSpPr>
          <p:cNvPr id="147" name="Google Shape;147;p13"/>
          <p:cNvSpPr/>
          <p:nvPr/>
        </p:nvSpPr>
        <p:spPr>
          <a:xfrm>
            <a:off x="102659" y="4782500"/>
            <a:ext cx="2776800" cy="22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json-simple</a:t>
            </a:r>
            <a:endParaRPr sz="900"/>
          </a:p>
        </p:txBody>
      </p:sp>
      <p:sp>
        <p:nvSpPr>
          <p:cNvPr id="148" name="Google Shape;148;p13"/>
          <p:cNvSpPr/>
          <p:nvPr/>
        </p:nvSpPr>
        <p:spPr>
          <a:xfrm>
            <a:off x="3130629" y="4782500"/>
            <a:ext cx="2776800" cy="22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Ajax</a:t>
            </a:r>
            <a:endParaRPr sz="900"/>
          </a:p>
        </p:txBody>
      </p:sp>
      <p:sp>
        <p:nvSpPr>
          <p:cNvPr id="149" name="Google Shape;149;p13"/>
          <p:cNvSpPr/>
          <p:nvPr/>
        </p:nvSpPr>
        <p:spPr>
          <a:xfrm>
            <a:off x="6158599" y="4782500"/>
            <a:ext cx="2776800" cy="22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Spring-Security</a:t>
            </a:r>
            <a:endParaRPr sz="900"/>
          </a:p>
        </p:txBody>
      </p:sp>
      <p:sp>
        <p:nvSpPr>
          <p:cNvPr id="150" name="Google Shape;150;p13"/>
          <p:cNvSpPr/>
          <p:nvPr/>
        </p:nvSpPr>
        <p:spPr>
          <a:xfrm>
            <a:off x="102656" y="5115359"/>
            <a:ext cx="2776800" cy="22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slf4j</a:t>
            </a:r>
            <a:endParaRPr sz="900"/>
          </a:p>
        </p:txBody>
      </p:sp>
      <p:sp>
        <p:nvSpPr>
          <p:cNvPr id="151" name="Google Shape;151;p13"/>
          <p:cNvSpPr/>
          <p:nvPr/>
        </p:nvSpPr>
        <p:spPr>
          <a:xfrm>
            <a:off x="3130626" y="5115359"/>
            <a:ext cx="2776800" cy="22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spring-social-google</a:t>
            </a:r>
            <a:endParaRPr sz="700"/>
          </a:p>
        </p:txBody>
      </p:sp>
      <p:sp>
        <p:nvSpPr>
          <p:cNvPr id="152" name="Google Shape;152;p13"/>
          <p:cNvSpPr/>
          <p:nvPr/>
        </p:nvSpPr>
        <p:spPr>
          <a:xfrm>
            <a:off x="6158596" y="5115359"/>
            <a:ext cx="2776800" cy="22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scribejava-apis</a:t>
            </a:r>
            <a:endParaRPr sz="900"/>
          </a:p>
        </p:txBody>
      </p:sp>
      <p:sp>
        <p:nvSpPr>
          <p:cNvPr id="153" name="Google Shape;153;p13"/>
          <p:cNvSpPr/>
          <p:nvPr/>
        </p:nvSpPr>
        <p:spPr>
          <a:xfrm>
            <a:off x="-736400" y="-123600"/>
            <a:ext cx="1232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Web Container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3" y="0"/>
            <a:ext cx="86120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640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화면 슬라이드 쇼(16:9)</PresentationFormat>
  <Paragraphs>65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GOODEE</cp:lastModifiedBy>
  <cp:revision>1</cp:revision>
  <dcterms:modified xsi:type="dcterms:W3CDTF">2021-08-06T04:39:12Z</dcterms:modified>
</cp:coreProperties>
</file>