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60" r:id="rId2"/>
  </p:sldMasterIdLst>
  <p:notesMasterIdLst>
    <p:notesMasterId r:id="rId3"/>
  </p:notesMasterIdLst>
  <p:sldIdLst>
    <p:sldId id="256" r:id="rId4"/>
    <p:sldId id="257" r:id="rId5"/>
    <p:sldId id="357" r:id="rId6"/>
    <p:sldId id="379" r:id="rId7"/>
    <p:sldId id="380" r:id="rId8"/>
    <p:sldId id="381" r:id="rId9"/>
    <p:sldId id="382" r:id="rId10"/>
    <p:sldId id="383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704" autoAdjust="0"/>
    <p:restoredTop sz="87979" autoAdjust="0"/>
  </p:normalViewPr>
  <p:slideViewPr>
    <p:cSldViewPr snapToGrid="0">
      <p:cViewPr varScale="1">
        <p:scale>
          <a:sx n="100" d="100"/>
          <a:sy n="100" d="100"/>
        </p:scale>
        <p:origin x="492" y="72"/>
      </p:cViewPr>
      <p:guideLst>
        <p:guide orient="horz" pos="3239"/>
        <p:guide pos="57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2788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3961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9726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0733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https://yngie-c.github.io/nlp/2020/06/30/nlp_seq2seq/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2819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13" Type="http://schemas.openxmlformats.org/officeDocument/2006/relationships/image" Target="../media/image2.png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4209923"/>
            <a:ext cx="9526504" cy="18201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대규모 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LLM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을 활용한</a:t>
            </a:r>
            <a:endParaRPr lang="ko-KR" altLang="en-US" sz="6000" spc="-232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  <a:p>
            <a:pPr lvl="0" algn="l"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지식 챗봇 개발</a:t>
            </a:r>
            <a:endParaRPr lang="ko-KR" altLang="en-US" sz="6000" spc="-232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699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316"/>
              </a:lnSpc>
              <a:defRPr/>
            </a:pPr>
            <a:r>
              <a:rPr lang="en-US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Day 0</a:t>
            </a:r>
            <a:r>
              <a:rPr lang="en-US" altLang="ko-KR" sz="3797" spc="-91">
                <a:solidFill>
                  <a:srgbClr val="373737"/>
                </a:solidFill>
                <a:latin typeface="나눔고딕 ExtraBold"/>
                <a:ea typeface="나눔고딕 ExtraBold"/>
                <a:cs typeface="+mn-cs"/>
              </a:rPr>
              <a:t>3</a:t>
            </a:r>
            <a:endParaRPr lang="en-US" altLang="ko-KR" sz="3797" spc="-91">
              <a:solidFill>
                <a:srgbClr val="373737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527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Sequence - to Sequence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Transformer Attention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BERT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5255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GPT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4</a:t>
              </a:r>
              <a:endParaRPr lang="en-US" sz="2499">
                <a:solidFill>
                  <a:srgbClr val="ffffff"/>
                </a:solidFill>
                <a:latin typeface="나눔고딕 ExtraBold"/>
                <a:ea typeface="나눔고딕 ExtraBold"/>
                <a:cs typeface="+mn-cs"/>
              </a:endParaRPr>
            </a:p>
          </p:txBody>
        </p:sp>
      </p:grpSp>
      <p:sp>
        <p:nvSpPr>
          <p:cNvPr id="37" name="TextBox 11"/>
          <p:cNvSpPr txBox="1"/>
          <p:nvPr/>
        </p:nvSpPr>
        <p:spPr>
          <a:xfrm>
            <a:off x="1926539" y="7850553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Hugging Face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grpSp>
        <p:nvGrpSpPr>
          <p:cNvPr id="38" name="Group 34"/>
          <p:cNvGrpSpPr/>
          <p:nvPr/>
        </p:nvGrpSpPr>
        <p:grpSpPr>
          <a:xfrm rot="0">
            <a:off x="1028700" y="7829992"/>
            <a:ext cx="678786" cy="613207"/>
            <a:chOff x="0" y="0"/>
            <a:chExt cx="178775" cy="161503"/>
          </a:xfrm>
        </p:grpSpPr>
        <p:sp>
          <p:nvSpPr>
            <p:cNvPr id="39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5</a:t>
              </a:r>
              <a:endParaRPr lang="en-US" altLang="ko-KR" sz="2499">
                <a:solidFill>
                  <a:srgbClr val="ffffff"/>
                </a:solidFill>
                <a:latin typeface="나눔고딕 ExtraBold"/>
                <a:ea typeface="나눔고딕 ExtraBold"/>
                <a:cs typeface="+mn-cs"/>
              </a:endParaRP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1926539" y="8892486"/>
            <a:ext cx="4537689" cy="5314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Chatbot</a:t>
            </a:r>
            <a:endParaRPr lang="en-US" altLang="ko-KR" sz="2976" spc="-199">
              <a:solidFill>
                <a:srgbClr val="373737"/>
              </a:solidFill>
              <a:latin typeface="나눔고딕"/>
              <a:ea typeface="나눔고딕"/>
            </a:endParaRPr>
          </a:p>
        </p:txBody>
      </p:sp>
      <p:grpSp>
        <p:nvGrpSpPr>
          <p:cNvPr id="42" name="Group 34"/>
          <p:cNvGrpSpPr/>
          <p:nvPr/>
        </p:nvGrpSpPr>
        <p:grpSpPr>
          <a:xfrm rot="0">
            <a:off x="1028700" y="8871924"/>
            <a:ext cx="678786" cy="613207"/>
            <a:chOff x="0" y="0"/>
            <a:chExt cx="178775" cy="161503"/>
          </a:xfrm>
        </p:grpSpPr>
        <p:sp>
          <p:nvSpPr>
            <p:cNvPr id="43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4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6</a:t>
              </a:r>
              <a:endParaRPr lang="en-US" altLang="ko-KR" sz="2499">
                <a:solidFill>
                  <a:srgbClr val="ffffff"/>
                </a:solidFill>
                <a:latin typeface="나눔고딕 ExtraBold"/>
                <a:ea typeface="나눔고딕 ExtraBold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BERT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351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Attention</a:t>
            </a:r>
            <a:r>
              <a:rPr lang="ko-KR" altLang="en-US" sz="3000">
                <a:latin typeface="나눔고딕"/>
                <a:ea typeface="나눔고딕"/>
              </a:rPr>
              <a:t>으로 이루어진 모델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Positional Encoding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Attention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Self Attention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Multi-Head Attention</a:t>
            </a:r>
            <a:endParaRPr lang="en-US" altLang="ko-KR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Transformer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81036" y="957553"/>
            <a:ext cx="6426746" cy="93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BERT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282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MASK</a:t>
            </a:r>
            <a:r>
              <a:rPr lang="ko-KR" altLang="en-US" sz="3000">
                <a:latin typeface="나눔고딕"/>
                <a:ea typeface="나눔고딕"/>
              </a:rPr>
              <a:t> 언어 모델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문장 중간에 빈칸을 만들고 해당 빈칸에 어떤 단어가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적절한지 맞추는 과정에서 </a:t>
            </a:r>
            <a:r>
              <a:rPr lang="en-US" altLang="ko-KR" sz="3000">
                <a:latin typeface="나눔고딕"/>
                <a:ea typeface="나눔고딕"/>
              </a:rPr>
              <a:t>Pre trained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빈칸 앞 뒤 문맥을 모두 살필 수 있다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Encoder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81036" y="957553"/>
            <a:ext cx="6426746" cy="932944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0776856" y="3821663"/>
            <a:ext cx="3285154" cy="6270949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18998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BERT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Masked Self Attention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9000" y="3806190"/>
            <a:ext cx="11430000" cy="62674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878285" y="3821663"/>
            <a:ext cx="4840257" cy="3031971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5177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GPT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4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282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언어 생성 모델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글을 생성하며 문장을 이해하는 모델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단방향성</a:t>
            </a:r>
            <a:r>
              <a:rPr lang="en-US" altLang="ko-KR" sz="3000">
                <a:latin typeface="나눔고딕"/>
                <a:ea typeface="나눔고딕"/>
              </a:rPr>
              <a:t>, </a:t>
            </a:r>
            <a:r>
              <a:rPr lang="ko-KR" altLang="en-US" sz="3000">
                <a:latin typeface="나눔고딕"/>
                <a:ea typeface="나눔고딕"/>
              </a:rPr>
              <a:t>이전 방향의 문맥만 참고할 수 있다</a:t>
            </a:r>
            <a:r>
              <a:rPr lang="en-US" altLang="ko-KR" sz="3000">
                <a:latin typeface="나눔고딕"/>
                <a:ea typeface="나눔고딕"/>
              </a:rPr>
              <a:t>.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다음 단어 예측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Decoder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81036" y="957553"/>
            <a:ext cx="6426746" cy="932944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3964817" y="905848"/>
            <a:ext cx="3285154" cy="9381152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00140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GPT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4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Masked Self Attention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9000" y="3806190"/>
            <a:ext cx="11430000" cy="62674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878285" y="7099520"/>
            <a:ext cx="4840257" cy="3031971"/>
          </a:xfrm>
          <a:prstGeom prst="rect">
            <a:avLst/>
          </a:prstGeom>
          <a:noFill/>
          <a:ln w="50800">
            <a:solidFill>
              <a:srgbClr val="f522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73703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GPT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4</a:t>
            </a:r>
            <a:endParaRPr lang="en-US" altLang="ko-KR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Masked Self Attention</a:t>
            </a:r>
            <a:endParaRPr lang="en-US" altLang="ko-KR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2622" y="3607836"/>
            <a:ext cx="12152250" cy="65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9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사용자 지정</ep:PresentationFormat>
  <ep:Paragraphs>57</ep:Paragraphs>
  <ep:Slides>9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Office Theme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user</dc:creator>
  <cp:lastModifiedBy>User</cp:lastModifiedBy>
  <dcterms:modified xsi:type="dcterms:W3CDTF">2024-11-24T09:42:11.410</dcterms:modified>
  <cp:revision>245</cp:revision>
  <dc:title>심플한 회사 사업 프로젝트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