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7" r:id="rId4"/>
    <p:sldMasterId id="2147483718" r:id="rId5"/>
    <p:sldMasterId id="214748371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Avenir Next For Intui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nirNextForIntui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AvenirNextForIntuit-regular.fntdata"/><Relationship Id="rId16" Type="http://schemas.openxmlformats.org/officeDocument/2006/relationships/slide" Target="slides/slide9.xml"/><Relationship Id="rId19" Type="http://schemas.openxmlformats.org/officeDocument/2006/relationships/font" Target="fonts/AvenirNextForIntuit-italic.fntdata"/><Relationship Id="rId18" Type="http://schemas.openxmlformats.org/officeDocument/2006/relationships/font" Target="fonts/AvenirNextForIntui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54dad389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654dad3892_0_13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f5a1092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6f5a10929d_1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3eebe7f3e_0_16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3eebe7f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8" name="Google Shape;328;g73eebe7f3e_0_16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3eebe7f3e_0_10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3eebe7f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6" name="Google Shape;336;g73eebe7f3e_0_10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f7df27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6f7df2736b_0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5b702b1c2_0_58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5b702b1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8" name="Google Shape;348;g65b702b1c2_0_58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5b702b1c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5b702b1c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3eebe7f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3eebe7f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5b702b1c2_0_118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5b702b1c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7" name="Google Shape;367;g65b702b1c2_0_118:notes"/>
          <p:cNvSpPr txBox="1"/>
          <p:nvPr>
            <p:ph idx="12" type="sldNum"/>
          </p:nvPr>
        </p:nvSpPr>
        <p:spPr>
          <a:xfrm>
            <a:off x="422889" y="8808390"/>
            <a:ext cx="402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3" showMasterSp="0">
  <p:cSld name="Title Slide 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33052" l="-121" r="-1021" t="0"/>
          <a:stretch/>
        </p:blipFill>
        <p:spPr>
          <a:xfrm>
            <a:off x="-32366" y="726281"/>
            <a:ext cx="6711463" cy="44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79239" y="3760601"/>
            <a:ext cx="5313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San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1079239" y="3323028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078010" y="1484414"/>
            <a:ext cx="53151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grpSp>
        <p:nvGrpSpPr>
          <p:cNvPr id="62" name="Google Shape;62;p14"/>
          <p:cNvGrpSpPr/>
          <p:nvPr/>
        </p:nvGrpSpPr>
        <p:grpSpPr>
          <a:xfrm>
            <a:off x="1078018" y="262466"/>
            <a:ext cx="7619418" cy="243738"/>
            <a:chOff x="1535523" y="318425"/>
            <a:chExt cx="10161934" cy="32507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Blank">
  <p:cSld name="Subtitle 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4" showMasterSp="0">
  <p:cSld name="Section Title 4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953110" y="-2024034"/>
            <a:ext cx="5207742" cy="9255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16006" y="1726010"/>
            <a:ext cx="83325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1" i="0" sz="5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erriweather Sans"/>
              <a:buChar char="–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 Sans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15045" l="0" r="0" t="12238"/>
          <a:stretch/>
        </p:blipFill>
        <p:spPr>
          <a:xfrm>
            <a:off x="-13611" y="752948"/>
            <a:ext cx="6392955" cy="441195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079239" y="3760601"/>
            <a:ext cx="5313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San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1079239" y="3323028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1078010" y="1484414"/>
            <a:ext cx="53151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grpSp>
        <p:nvGrpSpPr>
          <p:cNvPr id="78" name="Google Shape;78;p18"/>
          <p:cNvGrpSpPr/>
          <p:nvPr/>
        </p:nvGrpSpPr>
        <p:grpSpPr>
          <a:xfrm>
            <a:off x="1078018" y="262466"/>
            <a:ext cx="7619418" cy="243738"/>
            <a:chOff x="1535523" y="318425"/>
            <a:chExt cx="10161934" cy="325070"/>
          </a:xfrm>
        </p:grpSpPr>
        <p:pic>
          <p:nvPicPr>
            <p:cNvPr id="79" name="Google Shape;7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 showMasterSp="0">
  <p:cSld name="Title Slide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6" l="0" r="-220" t="30611"/>
          <a:stretch/>
        </p:blipFill>
        <p:spPr>
          <a:xfrm>
            <a:off x="49" y="747685"/>
            <a:ext cx="6392956" cy="442493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079239" y="3760601"/>
            <a:ext cx="5313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San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1079239" y="3323028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1078010" y="1484414"/>
            <a:ext cx="53151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grpSp>
        <p:nvGrpSpPr>
          <p:cNvPr id="86" name="Google Shape;86;p19"/>
          <p:cNvGrpSpPr/>
          <p:nvPr/>
        </p:nvGrpSpPr>
        <p:grpSpPr>
          <a:xfrm>
            <a:off x="1078018" y="262466"/>
            <a:ext cx="7619418" cy="243738"/>
            <a:chOff x="1535523" y="318425"/>
            <a:chExt cx="10161934" cy="325070"/>
          </a:xfrm>
        </p:grpSpPr>
        <p:pic>
          <p:nvPicPr>
            <p:cNvPr id="87" name="Google Shape;8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4" showMasterSp="0">
  <p:cSld name="Title Slide 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7906" y="1910243"/>
            <a:ext cx="3312024" cy="317426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079239" y="3760601"/>
            <a:ext cx="5313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San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0" type="dt"/>
          </p:nvPr>
        </p:nvSpPr>
        <p:spPr>
          <a:xfrm>
            <a:off x="1079239" y="3323028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1078010" y="1484414"/>
            <a:ext cx="53151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grpSp>
        <p:nvGrpSpPr>
          <p:cNvPr id="94" name="Google Shape;94;p20"/>
          <p:cNvGrpSpPr/>
          <p:nvPr/>
        </p:nvGrpSpPr>
        <p:grpSpPr>
          <a:xfrm>
            <a:off x="1078018" y="262466"/>
            <a:ext cx="7619418" cy="243738"/>
            <a:chOff x="1535523" y="318425"/>
            <a:chExt cx="10161934" cy="325070"/>
          </a:xfrm>
        </p:grpSpPr>
        <p:pic>
          <p:nvPicPr>
            <p:cNvPr id="95" name="Google Shape;9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5" showMasterSp="0">
  <p:cSld name="Title Slide 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26144" r="0" t="0"/>
          <a:stretch/>
        </p:blipFill>
        <p:spPr>
          <a:xfrm>
            <a:off x="-6757" y="1102284"/>
            <a:ext cx="3011250" cy="407623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079239" y="3760601"/>
            <a:ext cx="5313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San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1079239" y="3323028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1078010" y="1484414"/>
            <a:ext cx="53151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grpSp>
        <p:nvGrpSpPr>
          <p:cNvPr id="102" name="Google Shape;102;p21"/>
          <p:cNvGrpSpPr/>
          <p:nvPr/>
        </p:nvGrpSpPr>
        <p:grpSpPr>
          <a:xfrm>
            <a:off x="1078018" y="262466"/>
            <a:ext cx="7619418" cy="243738"/>
            <a:chOff x="1535523" y="318425"/>
            <a:chExt cx="10161934" cy="325070"/>
          </a:xfrm>
        </p:grpSpPr>
        <p:pic>
          <p:nvPicPr>
            <p:cNvPr id="103" name="Google Shape;10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6" showMasterSp="0">
  <p:cSld name="Title Slide 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0" r="-100" t="-180"/>
          <a:stretch/>
        </p:blipFill>
        <p:spPr>
          <a:xfrm>
            <a:off x="-6806" y="1881319"/>
            <a:ext cx="3293413" cy="3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1079239" y="3760601"/>
            <a:ext cx="5313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San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1079239" y="3323028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1078010" y="1484414"/>
            <a:ext cx="53151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grpSp>
        <p:nvGrpSpPr>
          <p:cNvPr id="110" name="Google Shape;110;p22"/>
          <p:cNvGrpSpPr/>
          <p:nvPr/>
        </p:nvGrpSpPr>
        <p:grpSpPr>
          <a:xfrm>
            <a:off x="1078018" y="262466"/>
            <a:ext cx="7619418" cy="243738"/>
            <a:chOff x="1535523" y="318425"/>
            <a:chExt cx="10161934" cy="325070"/>
          </a:xfrm>
        </p:grpSpPr>
        <p:pic>
          <p:nvPicPr>
            <p:cNvPr id="111" name="Google Shape;11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127" cy="32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261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footer logo or number" showMasterSp="0">
  <p:cSld name="No footer logo or 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-Column">
  <p:cSld name="1-Colum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375978" y="1316736"/>
            <a:ext cx="83313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-Column">
  <p:cSld name="Subtitle 1-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375978" y="1318260"/>
            <a:ext cx="83313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umn">
  <p:cSld name="2-Colum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864611" y="1358064"/>
            <a:ext cx="38934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377289" y="1358064"/>
            <a:ext cx="38934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2-Column">
  <p:cSld name="Subtitle 2-Colum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4864611" y="1358064"/>
            <a:ext cx="38934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2" type="body"/>
          </p:nvPr>
        </p:nvSpPr>
        <p:spPr>
          <a:xfrm>
            <a:off x="377289" y="1358064"/>
            <a:ext cx="38934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8"/>
          <p:cNvSpPr txBox="1"/>
          <p:nvPr>
            <p:ph idx="3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-Column">
  <p:cSld name="3-Colum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6172530" y="1358064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9"/>
          <p:cNvSpPr txBox="1"/>
          <p:nvPr>
            <p:ph idx="2" type="body"/>
          </p:nvPr>
        </p:nvSpPr>
        <p:spPr>
          <a:xfrm>
            <a:off x="3271128" y="1358064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9"/>
          <p:cNvSpPr txBox="1"/>
          <p:nvPr>
            <p:ph idx="3" type="body"/>
          </p:nvPr>
        </p:nvSpPr>
        <p:spPr>
          <a:xfrm>
            <a:off x="388123" y="1358064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3-Column">
  <p:cSld name="Subtitle 3-Colum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6172530" y="1358064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0"/>
          <p:cNvSpPr txBox="1"/>
          <p:nvPr>
            <p:ph idx="2" type="body"/>
          </p:nvPr>
        </p:nvSpPr>
        <p:spPr>
          <a:xfrm>
            <a:off x="3271128" y="1358064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3" type="body"/>
          </p:nvPr>
        </p:nvSpPr>
        <p:spPr>
          <a:xfrm>
            <a:off x="388123" y="1358064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4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ual">
  <p:cSld name="Visual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448200" y="1428751"/>
            <a:ext cx="82317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D1D3D5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1D3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Visual">
  <p:cSld name="Subtitle Visual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448200" y="1428751"/>
            <a:ext cx="82317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D1D3D5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1D3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2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2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ed Visual">
  <p:cSld name="Captioned Visual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6172530" y="1358064"/>
            <a:ext cx="25347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3"/>
          <p:cNvSpPr txBox="1"/>
          <p:nvPr>
            <p:ph idx="2" type="body"/>
          </p:nvPr>
        </p:nvSpPr>
        <p:spPr>
          <a:xfrm>
            <a:off x="448202" y="1428751"/>
            <a:ext cx="54318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3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Captioned Visual">
  <p:cSld name="Subtitle Captioned Visual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6172577" y="1358064"/>
            <a:ext cx="25347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2" type="body"/>
          </p:nvPr>
        </p:nvSpPr>
        <p:spPr>
          <a:xfrm>
            <a:off x="448202" y="1428751"/>
            <a:ext cx="54318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4"/>
          <p:cNvSpPr txBox="1"/>
          <p:nvPr>
            <p:ph idx="3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showMasterSp="0">
  <p:cSld name="Agenda">
    <p:bg>
      <p:bgPr>
        <a:solidFill>
          <a:schemeClr val="accen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375978" y="1340646"/>
            <a:ext cx="83313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 Sans"/>
              <a:buChar char="–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1" showMasterSp="0">
  <p:cSld name="Section Title 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idx="1" type="body"/>
          </p:nvPr>
        </p:nvSpPr>
        <p:spPr>
          <a:xfrm>
            <a:off x="416006" y="1726010"/>
            <a:ext cx="83325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  <a:defRPr b="1" i="0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2" showMasterSp="0">
  <p:cSld name="Section Title 2"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416006" y="1726010"/>
            <a:ext cx="83325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1" i="0" sz="5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erriweather Sans"/>
              <a:buChar char="–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 Sans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3" showMasterSp="0">
  <p:cSld name="Section Title 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>
            <p:ph idx="1" type="body"/>
          </p:nvPr>
        </p:nvSpPr>
        <p:spPr>
          <a:xfrm>
            <a:off x="533769" y="1770406"/>
            <a:ext cx="81390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5" showMasterSp="0">
  <p:cSld name="Section Title 5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8061" y="-1"/>
            <a:ext cx="9263501" cy="51904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9"/>
          <p:cNvSpPr txBox="1"/>
          <p:nvPr>
            <p:ph idx="1" type="body"/>
          </p:nvPr>
        </p:nvSpPr>
        <p:spPr>
          <a:xfrm>
            <a:off x="416006" y="1726010"/>
            <a:ext cx="83325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1" i="0" sz="5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erriweather Sans"/>
              <a:buChar char="–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 Sans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6" showMasterSp="0">
  <p:cSld name="Section Title 6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370" y="0"/>
            <a:ext cx="9206853" cy="519004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 txBox="1"/>
          <p:nvPr>
            <p:ph idx="1" type="body"/>
          </p:nvPr>
        </p:nvSpPr>
        <p:spPr>
          <a:xfrm>
            <a:off x="416006" y="1726010"/>
            <a:ext cx="83325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1" i="0" sz="5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erriweather Sans"/>
              <a:buChar char="–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 Sans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Photo" showMasterSp="0">
  <p:cSld name="Section Title Photo">
    <p:bg>
      <p:bgPr>
        <a:solidFill>
          <a:srgbClr val="F2F2F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>
            <p:ph idx="1" type="body"/>
          </p:nvPr>
        </p:nvSpPr>
        <p:spPr>
          <a:xfrm>
            <a:off x="47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1"/>
          <p:cNvSpPr txBox="1"/>
          <p:nvPr>
            <p:ph idx="2" type="body"/>
          </p:nvPr>
        </p:nvSpPr>
        <p:spPr>
          <a:xfrm>
            <a:off x="47" y="2010604"/>
            <a:ext cx="9144000" cy="8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 txBox="1"/>
          <p:nvPr>
            <p:ph idx="1" type="body"/>
          </p:nvPr>
        </p:nvSpPr>
        <p:spPr>
          <a:xfrm>
            <a:off x="375979" y="1371600"/>
            <a:ext cx="8332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42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rtl="0">
              <a:spcBef>
                <a:spcPts val="14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rtl="0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indent="-323850" lvl="2" marL="1371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100"/>
              <a:buNone/>
              <a:defRPr/>
            </a:lvl5pPr>
            <a:lvl6pPr indent="-304800" lvl="5" marL="27432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300"/>
              </a:spcBef>
              <a:spcAft>
                <a:spcPts val="30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83" name="Google Shape;18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ubtitle Visual">
  <p:cSld name="1_Subtitle Visual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idx="1" type="body"/>
          </p:nvPr>
        </p:nvSpPr>
        <p:spPr>
          <a:xfrm>
            <a:off x="448240" y="1428752"/>
            <a:ext cx="82317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794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Char char="●"/>
              <a:defRPr b="1" i="0" sz="1500" u="none" cap="none" strike="noStrike">
                <a:solidFill>
                  <a:srgbClr val="D1D3D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794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venir"/>
              <a:buChar char="○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11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Char char="○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6" name="Google Shape;186;p44"/>
          <p:cNvSpPr txBox="1"/>
          <p:nvPr>
            <p:ph idx="2" type="body"/>
          </p:nvPr>
        </p:nvSpPr>
        <p:spPr>
          <a:xfrm>
            <a:off x="375977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794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Char char="●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venir"/>
              <a:buChar char="○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–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Char char="○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7" name="Google Shape;187;p44"/>
          <p:cNvSpPr txBox="1"/>
          <p:nvPr>
            <p:ph type="title"/>
          </p:nvPr>
        </p:nvSpPr>
        <p:spPr>
          <a:xfrm>
            <a:off x="375978" y="235921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venir"/>
              <a:buNone/>
              <a:defRPr b="1" i="0" sz="23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3" showMasterSp="0">
  <p:cSld name="Title Slide 3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6"/>
          <p:cNvPicPr preferRelativeResize="0"/>
          <p:nvPr/>
        </p:nvPicPr>
        <p:blipFill rotWithShape="1">
          <a:blip r:embed="rId2">
            <a:alphaModFix/>
          </a:blip>
          <a:srcRect b="33052" l="-121" r="-1021" t="0"/>
          <a:stretch/>
        </p:blipFill>
        <p:spPr>
          <a:xfrm>
            <a:off x="-32413" y="726281"/>
            <a:ext cx="6711463" cy="44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6"/>
          <p:cNvSpPr txBox="1"/>
          <p:nvPr>
            <p:ph idx="1" type="body"/>
          </p:nvPr>
        </p:nvSpPr>
        <p:spPr>
          <a:xfrm>
            <a:off x="1079192" y="3760507"/>
            <a:ext cx="5313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 Next For Intuit"/>
              <a:buNone/>
              <a:defRPr b="0" i="0" sz="1700" cap="non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 Next For Intuit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46"/>
          <p:cNvSpPr txBox="1"/>
          <p:nvPr>
            <p:ph idx="10" type="dt"/>
          </p:nvPr>
        </p:nvSpPr>
        <p:spPr>
          <a:xfrm>
            <a:off x="1079192" y="3322934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99" name="Google Shape;199;p46"/>
          <p:cNvSpPr txBox="1"/>
          <p:nvPr>
            <p:ph type="title"/>
          </p:nvPr>
        </p:nvSpPr>
        <p:spPr>
          <a:xfrm>
            <a:off x="1078010" y="1484320"/>
            <a:ext cx="53148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venir Next For Intuit"/>
              <a:buNone/>
              <a:defRPr b="1" i="0" sz="3800" cap="non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0" name="Google Shape;200;p46"/>
          <p:cNvGrpSpPr/>
          <p:nvPr/>
        </p:nvGrpSpPr>
        <p:grpSpPr>
          <a:xfrm>
            <a:off x="1149560" y="247635"/>
            <a:ext cx="7623834" cy="264913"/>
            <a:chOff x="1532348" y="330180"/>
            <a:chExt cx="10165112" cy="353217"/>
          </a:xfrm>
        </p:grpSpPr>
        <p:pic>
          <p:nvPicPr>
            <p:cNvPr id="201" name="Google Shape;201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showMasterSp="0">
  <p:cSld name="Agenda">
    <p:bg>
      <p:bgPr>
        <a:solidFill>
          <a:schemeClr val="accen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7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venir Next For Intuit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47"/>
          <p:cNvSpPr txBox="1"/>
          <p:nvPr>
            <p:ph idx="1" type="body"/>
          </p:nvPr>
        </p:nvSpPr>
        <p:spPr>
          <a:xfrm>
            <a:off x="375978" y="1340646"/>
            <a:ext cx="83313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 Next For Intuit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 Next For Intuit"/>
              <a:buNone/>
              <a:defRPr sz="2000">
                <a:solidFill>
                  <a:schemeClr val="lt1"/>
                </a:solidFill>
              </a:defRPr>
            </a:lvl2pPr>
            <a:lvl3pPr indent="-3238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700">
                <a:solidFill>
                  <a:schemeClr val="lt1"/>
                </a:solidFill>
              </a:defRPr>
            </a:lvl3pPr>
            <a:lvl4pPr indent="-32385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venir Next For Intuit"/>
              <a:buNone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ual">
  <p:cSld name="Visual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8"/>
          <p:cNvSpPr txBox="1"/>
          <p:nvPr>
            <p:ph idx="1" type="body"/>
          </p:nvPr>
        </p:nvSpPr>
        <p:spPr>
          <a:xfrm>
            <a:off x="448152" y="1428751"/>
            <a:ext cx="82317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D1D3D5"/>
              </a:buClr>
              <a:buSzPts val="1500"/>
              <a:buFont typeface="Avenir Next For Intuit"/>
              <a:buNone/>
              <a:defRPr b="1" sz="1500">
                <a:solidFill>
                  <a:srgbClr val="D1D3D5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venir Next For Intuit"/>
              <a:buNone/>
              <a:defRPr sz="1400"/>
            </a:lvl2pPr>
            <a:lvl3pPr indent="-3111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400"/>
            </a:lvl3pPr>
            <a:lvl4pPr indent="-3175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48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5" showMasterSp="0">
  <p:cSld name="Section Title 5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9"/>
          <p:cNvPicPr preferRelativeResize="0"/>
          <p:nvPr/>
        </p:nvPicPr>
        <p:blipFill rotWithShape="1">
          <a:blip r:embed="rId2">
            <a:alphaModFix/>
          </a:blip>
          <a:srcRect b="36408" l="530" r="19161" t="18593"/>
          <a:stretch/>
        </p:blipFill>
        <p:spPr>
          <a:xfrm>
            <a:off x="-38108" y="-1"/>
            <a:ext cx="9268331" cy="519179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9"/>
          <p:cNvSpPr txBox="1"/>
          <p:nvPr>
            <p:ph idx="1" type="body"/>
          </p:nvPr>
        </p:nvSpPr>
        <p:spPr>
          <a:xfrm>
            <a:off x="415959" y="1726010"/>
            <a:ext cx="83325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indent="-228600" lvl="0" marL="45720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venir Next For Intuit"/>
              <a:buNone/>
              <a:defRPr sz="5300">
                <a:solidFill>
                  <a:schemeClr val="lt1"/>
                </a:solidFill>
              </a:defRPr>
            </a:lvl1pPr>
            <a:lvl2pPr indent="-228600" lvl="1" marL="9144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venir Next For Intuit"/>
              <a:buNone/>
              <a:defRPr sz="2400">
                <a:solidFill>
                  <a:schemeClr val="lt1"/>
                </a:solidFill>
              </a:defRPr>
            </a:lvl2pPr>
            <a:lvl3pPr indent="-349250" lvl="2" marL="13716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erriweather Sans"/>
              <a:buChar char="–"/>
              <a:defRPr sz="2100">
                <a:solidFill>
                  <a:schemeClr val="lt1"/>
                </a:solidFill>
              </a:defRPr>
            </a:lvl3pPr>
            <a:lvl4pPr indent="-228600" lvl="3" marL="18288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venir Next For Intuit"/>
              <a:buNone/>
              <a:defRPr sz="2100">
                <a:solidFill>
                  <a:schemeClr val="lt1"/>
                </a:solidFill>
              </a:defRPr>
            </a:lvl4pPr>
            <a:lvl5pPr indent="-228600" lvl="4" marL="22860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 Next For Intuit"/>
              <a:buNone/>
              <a:defRPr sz="15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15045" l="0" r="0" t="12238"/>
          <a:stretch/>
        </p:blipFill>
        <p:spPr>
          <a:xfrm>
            <a:off x="-13611" y="752948"/>
            <a:ext cx="6392956" cy="441195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" type="body"/>
          </p:nvPr>
        </p:nvSpPr>
        <p:spPr>
          <a:xfrm>
            <a:off x="1079192" y="3760507"/>
            <a:ext cx="5313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 Next For Intuit"/>
              <a:buNone/>
              <a:defRPr b="0" i="0" sz="1700" cap="non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 Next For Intuit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50"/>
          <p:cNvSpPr txBox="1"/>
          <p:nvPr>
            <p:ph idx="10" type="dt"/>
          </p:nvPr>
        </p:nvSpPr>
        <p:spPr>
          <a:xfrm>
            <a:off x="1079192" y="3322934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16" name="Google Shape;216;p50"/>
          <p:cNvSpPr txBox="1"/>
          <p:nvPr>
            <p:ph type="title"/>
          </p:nvPr>
        </p:nvSpPr>
        <p:spPr>
          <a:xfrm>
            <a:off x="1078010" y="1484320"/>
            <a:ext cx="53148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venir Next For Intuit"/>
              <a:buNone/>
              <a:defRPr b="1" i="0" sz="3800" cap="non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17" name="Google Shape;217;p50"/>
          <p:cNvGrpSpPr/>
          <p:nvPr/>
        </p:nvGrpSpPr>
        <p:grpSpPr>
          <a:xfrm>
            <a:off x="1149560" y="247635"/>
            <a:ext cx="7623834" cy="264913"/>
            <a:chOff x="1532348" y="330180"/>
            <a:chExt cx="10165112" cy="353217"/>
          </a:xfrm>
        </p:grpSpPr>
        <p:pic>
          <p:nvPicPr>
            <p:cNvPr id="218" name="Google Shape;218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  <p:extLst>
    <p:ext uri="{DCECCB84-F9BA-43D5-87BE-67443E8EF086}">
      <p15:sldGuideLst>
        <p15:guide id="1" orient="horz" pos="197">
          <p15:clr>
            <a:srgbClr val="FBAE40"/>
          </p15:clr>
        </p15:guide>
        <p15:guide id="2" pos="1245">
          <p15:clr>
            <a:srgbClr val="FBAE40"/>
          </p15:clr>
        </p15:guide>
        <p15:guide id="3" pos="7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 showMasterSp="0">
  <p:cSld name="Title Slide 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6" l="0" r="-220" t="30611"/>
          <a:stretch/>
        </p:blipFill>
        <p:spPr>
          <a:xfrm>
            <a:off x="1" y="747685"/>
            <a:ext cx="6392956" cy="442493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" type="body"/>
          </p:nvPr>
        </p:nvSpPr>
        <p:spPr>
          <a:xfrm>
            <a:off x="1079192" y="3760507"/>
            <a:ext cx="5313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 Next For Intuit"/>
              <a:buNone/>
              <a:defRPr b="0" i="0" sz="1700" cap="non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 Next For Intuit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10" type="dt"/>
          </p:nvPr>
        </p:nvSpPr>
        <p:spPr>
          <a:xfrm>
            <a:off x="1079192" y="3322934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type="title"/>
          </p:nvPr>
        </p:nvSpPr>
        <p:spPr>
          <a:xfrm>
            <a:off x="1078010" y="1484320"/>
            <a:ext cx="53148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venir Next For Intuit"/>
              <a:buNone/>
              <a:defRPr b="1" i="0" sz="3800" cap="non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25" name="Google Shape;225;p51"/>
          <p:cNvGrpSpPr/>
          <p:nvPr/>
        </p:nvGrpSpPr>
        <p:grpSpPr>
          <a:xfrm>
            <a:off x="1149560" y="247635"/>
            <a:ext cx="7623834" cy="264913"/>
            <a:chOff x="1532348" y="330180"/>
            <a:chExt cx="10165112" cy="353217"/>
          </a:xfrm>
        </p:grpSpPr>
        <p:pic>
          <p:nvPicPr>
            <p:cNvPr id="226" name="Google Shape;22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4" showMasterSp="0">
  <p:cSld name="Title Slide 4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52"/>
          <p:cNvPicPr preferRelativeResize="0"/>
          <p:nvPr/>
        </p:nvPicPr>
        <p:blipFill rotWithShape="1">
          <a:blip r:embed="rId2">
            <a:alphaModFix/>
          </a:blip>
          <a:srcRect b="16666" l="0" r="13051" t="0"/>
          <a:stretch/>
        </p:blipFill>
        <p:spPr>
          <a:xfrm rot="5400000">
            <a:off x="-79212" y="1909802"/>
            <a:ext cx="3312888" cy="3175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2"/>
          <p:cNvSpPr txBox="1"/>
          <p:nvPr>
            <p:ph idx="1" type="body"/>
          </p:nvPr>
        </p:nvSpPr>
        <p:spPr>
          <a:xfrm>
            <a:off x="1079192" y="3760507"/>
            <a:ext cx="5313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 Next For Intuit"/>
              <a:buNone/>
              <a:defRPr b="0" i="0" sz="1700" cap="non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 Next For Intuit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1" name="Google Shape;231;p52"/>
          <p:cNvSpPr txBox="1"/>
          <p:nvPr>
            <p:ph idx="10" type="dt"/>
          </p:nvPr>
        </p:nvSpPr>
        <p:spPr>
          <a:xfrm>
            <a:off x="1079192" y="3322934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32" name="Google Shape;232;p52"/>
          <p:cNvSpPr txBox="1"/>
          <p:nvPr>
            <p:ph type="title"/>
          </p:nvPr>
        </p:nvSpPr>
        <p:spPr>
          <a:xfrm>
            <a:off x="1078010" y="1484320"/>
            <a:ext cx="53148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venir Next For Intuit"/>
              <a:buNone/>
              <a:defRPr b="1" i="0" sz="3800" cap="non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33" name="Google Shape;233;p52"/>
          <p:cNvGrpSpPr/>
          <p:nvPr/>
        </p:nvGrpSpPr>
        <p:grpSpPr>
          <a:xfrm>
            <a:off x="1149560" y="247635"/>
            <a:ext cx="7623834" cy="264913"/>
            <a:chOff x="1532348" y="330180"/>
            <a:chExt cx="10165112" cy="353217"/>
          </a:xfrm>
        </p:grpSpPr>
        <p:pic>
          <p:nvPicPr>
            <p:cNvPr id="234" name="Google Shape;234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5" showMasterSp="0">
  <p:cSld name="Title Slide 5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3"/>
          <p:cNvPicPr preferRelativeResize="0"/>
          <p:nvPr/>
        </p:nvPicPr>
        <p:blipFill rotWithShape="1">
          <a:blip r:embed="rId2">
            <a:alphaModFix/>
          </a:blip>
          <a:srcRect b="0" l="26144" r="0" t="0"/>
          <a:stretch/>
        </p:blipFill>
        <p:spPr>
          <a:xfrm>
            <a:off x="-6804" y="1102280"/>
            <a:ext cx="3011250" cy="407623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3"/>
          <p:cNvSpPr txBox="1"/>
          <p:nvPr>
            <p:ph idx="1" type="body"/>
          </p:nvPr>
        </p:nvSpPr>
        <p:spPr>
          <a:xfrm>
            <a:off x="1079192" y="3760507"/>
            <a:ext cx="5313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 Next For Intuit"/>
              <a:buNone/>
              <a:defRPr b="0" i="0" sz="1700" cap="non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 Next For Intuit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53"/>
          <p:cNvSpPr txBox="1"/>
          <p:nvPr>
            <p:ph idx="10" type="dt"/>
          </p:nvPr>
        </p:nvSpPr>
        <p:spPr>
          <a:xfrm>
            <a:off x="1079192" y="3322934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40" name="Google Shape;240;p53"/>
          <p:cNvSpPr txBox="1"/>
          <p:nvPr>
            <p:ph type="title"/>
          </p:nvPr>
        </p:nvSpPr>
        <p:spPr>
          <a:xfrm>
            <a:off x="1078010" y="1484320"/>
            <a:ext cx="53148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venir Next For Intuit"/>
              <a:buNone/>
              <a:defRPr b="1" i="0" sz="3800" cap="non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41" name="Google Shape;241;p53"/>
          <p:cNvGrpSpPr/>
          <p:nvPr/>
        </p:nvGrpSpPr>
        <p:grpSpPr>
          <a:xfrm>
            <a:off x="1149560" y="247635"/>
            <a:ext cx="7623834" cy="264913"/>
            <a:chOff x="1532348" y="330180"/>
            <a:chExt cx="10165112" cy="353217"/>
          </a:xfrm>
        </p:grpSpPr>
        <p:pic>
          <p:nvPicPr>
            <p:cNvPr id="242" name="Google Shape;242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6" showMasterSp="0">
  <p:cSld name="Title Slide 6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54"/>
          <p:cNvPicPr preferRelativeResize="0"/>
          <p:nvPr/>
        </p:nvPicPr>
        <p:blipFill rotWithShape="1">
          <a:blip r:embed="rId2">
            <a:alphaModFix/>
          </a:blip>
          <a:srcRect b="0" l="0" r="-90" t="-180"/>
          <a:stretch/>
        </p:blipFill>
        <p:spPr>
          <a:xfrm>
            <a:off x="-6806" y="1881319"/>
            <a:ext cx="3294269" cy="329718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4"/>
          <p:cNvSpPr txBox="1"/>
          <p:nvPr>
            <p:ph idx="1" type="body"/>
          </p:nvPr>
        </p:nvSpPr>
        <p:spPr>
          <a:xfrm>
            <a:off x="1079192" y="3760507"/>
            <a:ext cx="5313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 Next For Intuit"/>
              <a:buNone/>
              <a:defRPr b="0" i="0" sz="1700" cap="non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 Next For Intuit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venir Next For Intuit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7" name="Google Shape;247;p54"/>
          <p:cNvSpPr txBox="1"/>
          <p:nvPr>
            <p:ph idx="10" type="dt"/>
          </p:nvPr>
        </p:nvSpPr>
        <p:spPr>
          <a:xfrm>
            <a:off x="1079192" y="3322934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248" name="Google Shape;248;p54"/>
          <p:cNvSpPr txBox="1"/>
          <p:nvPr>
            <p:ph type="title"/>
          </p:nvPr>
        </p:nvSpPr>
        <p:spPr>
          <a:xfrm>
            <a:off x="1078010" y="1484320"/>
            <a:ext cx="53148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venir Next For Intuit"/>
              <a:buNone/>
              <a:defRPr b="1" i="0" sz="3800" cap="non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49" name="Google Shape;249;p54"/>
          <p:cNvGrpSpPr/>
          <p:nvPr/>
        </p:nvGrpSpPr>
        <p:grpSpPr>
          <a:xfrm>
            <a:off x="1149560" y="247635"/>
            <a:ext cx="7623834" cy="264913"/>
            <a:chOff x="1532348" y="330180"/>
            <a:chExt cx="10165112" cy="353217"/>
          </a:xfrm>
        </p:grpSpPr>
        <p:pic>
          <p:nvPicPr>
            <p:cNvPr id="250" name="Google Shape;250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8197" y="427459"/>
              <a:ext cx="4449263" cy="20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2348" y="330180"/>
              <a:ext cx="1833152" cy="3532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6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Blank">
  <p:cSld name="Subtitle 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7"/>
          <p:cNvSpPr txBox="1"/>
          <p:nvPr>
            <p:ph idx="1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venir Next For Intuit"/>
              <a:buNone/>
              <a:defRPr b="0" i="0" sz="15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b="0" i="0" sz="1200">
                <a:solidFill>
                  <a:schemeClr val="lt2"/>
                </a:solidFill>
              </a:defRPr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b="0" i="0" sz="1200"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57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-Column">
  <p:cSld name="1-Column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8"/>
          <p:cNvSpPr txBox="1"/>
          <p:nvPr>
            <p:ph idx="1" type="body"/>
          </p:nvPr>
        </p:nvSpPr>
        <p:spPr>
          <a:xfrm>
            <a:off x="375978" y="1316736"/>
            <a:ext cx="83313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 Next For Intuit"/>
              <a:buNone/>
              <a:defRPr sz="27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700"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400"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900"/>
              <a:buFont typeface="Avenir Next For Intuit"/>
              <a:buNone/>
              <a:defRPr sz="21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58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 Next For Intui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-Column">
  <p:cSld name="Subtitle 1-Column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9"/>
          <p:cNvSpPr txBox="1"/>
          <p:nvPr>
            <p:ph idx="1" type="body"/>
          </p:nvPr>
        </p:nvSpPr>
        <p:spPr>
          <a:xfrm>
            <a:off x="375978" y="1318260"/>
            <a:ext cx="83313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 Next For Intuit"/>
              <a:buNone/>
              <a:defRPr sz="27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700"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400"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900"/>
              <a:buFont typeface="Avenir Next For Intuit"/>
              <a:buNone/>
              <a:defRPr sz="21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3" name="Google Shape;263;p59"/>
          <p:cNvSpPr txBox="1"/>
          <p:nvPr>
            <p:ph idx="2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venir Next For Intuit"/>
              <a:buNone/>
              <a:defRPr b="0" i="0" sz="15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b="0" i="0" sz="1200">
                <a:solidFill>
                  <a:schemeClr val="lt2"/>
                </a:solidFill>
              </a:defRPr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b="0" i="0" sz="1200"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59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umn">
  <p:cSld name="2-Colum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0"/>
          <p:cNvSpPr txBox="1"/>
          <p:nvPr>
            <p:ph idx="1" type="body"/>
          </p:nvPr>
        </p:nvSpPr>
        <p:spPr>
          <a:xfrm>
            <a:off x="4864611" y="1358063"/>
            <a:ext cx="38937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 Next For Intuit"/>
              <a:buNone/>
              <a:defRPr sz="17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700"/>
            </a:lvl2pPr>
            <a:lvl3pPr indent="-3175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500"/>
            </a:lvl3pPr>
            <a:lvl4pPr indent="-3175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venir Next For Intuit"/>
              <a:buNone/>
              <a:defRPr sz="12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60"/>
          <p:cNvSpPr txBox="1"/>
          <p:nvPr>
            <p:ph idx="2" type="body"/>
          </p:nvPr>
        </p:nvSpPr>
        <p:spPr>
          <a:xfrm>
            <a:off x="377289" y="1358063"/>
            <a:ext cx="38937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 Next For Intuit"/>
              <a:buNone/>
              <a:defRPr sz="17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700"/>
            </a:lvl2pPr>
            <a:lvl3pPr indent="-3175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500"/>
            </a:lvl3pPr>
            <a:lvl4pPr indent="-3175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venir Next For Intuit"/>
              <a:buNone/>
              <a:defRPr sz="12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60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 Next For Intui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2-Column">
  <p:cSld name="Subtitle 2-Column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1"/>
          <p:cNvSpPr txBox="1"/>
          <p:nvPr>
            <p:ph idx="1" type="body"/>
          </p:nvPr>
        </p:nvSpPr>
        <p:spPr>
          <a:xfrm>
            <a:off x="4864611" y="1358063"/>
            <a:ext cx="38937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 Next For Intuit"/>
              <a:buNone/>
              <a:defRPr sz="17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700"/>
            </a:lvl2pPr>
            <a:lvl3pPr indent="-3175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500"/>
            </a:lvl3pPr>
            <a:lvl4pPr indent="-3175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venir Next For Intuit"/>
              <a:buNone/>
              <a:defRPr sz="12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61"/>
          <p:cNvSpPr txBox="1"/>
          <p:nvPr>
            <p:ph idx="2" type="body"/>
          </p:nvPr>
        </p:nvSpPr>
        <p:spPr>
          <a:xfrm>
            <a:off x="377289" y="1358063"/>
            <a:ext cx="38937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 Next For Intuit"/>
              <a:buNone/>
              <a:defRPr sz="17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700"/>
            </a:lvl2pPr>
            <a:lvl3pPr indent="-3175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500"/>
            </a:lvl3pPr>
            <a:lvl4pPr indent="-3175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venir Next For Intuit"/>
              <a:buNone/>
              <a:defRPr sz="12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2" name="Google Shape;272;p61"/>
          <p:cNvSpPr txBox="1"/>
          <p:nvPr>
            <p:ph idx="3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venir Next For Intuit"/>
              <a:buNone/>
              <a:defRPr b="0" i="0" sz="15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b="0" i="0" sz="1200">
                <a:solidFill>
                  <a:schemeClr val="lt2"/>
                </a:solidFill>
              </a:defRPr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b="0" i="0" sz="1200"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3" name="Google Shape;273;p61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-Column">
  <p:cSld name="3-Colum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2"/>
          <p:cNvSpPr txBox="1"/>
          <p:nvPr>
            <p:ph idx="1" type="body"/>
          </p:nvPr>
        </p:nvSpPr>
        <p:spPr>
          <a:xfrm>
            <a:off x="6172530" y="1358063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 Next For Intuit"/>
              <a:buNone/>
              <a:defRPr sz="14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 Next For Intuit"/>
              <a:buNone/>
              <a:defRPr sz="1400"/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200"/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9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6" name="Google Shape;276;p62"/>
          <p:cNvSpPr txBox="1"/>
          <p:nvPr>
            <p:ph idx="2" type="body"/>
          </p:nvPr>
        </p:nvSpPr>
        <p:spPr>
          <a:xfrm>
            <a:off x="3271128" y="1358063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 Next For Intuit"/>
              <a:buNone/>
              <a:defRPr sz="14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 Next For Intuit"/>
              <a:buNone/>
              <a:defRPr sz="1400"/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200"/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9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7" name="Google Shape;277;p62"/>
          <p:cNvSpPr txBox="1"/>
          <p:nvPr>
            <p:ph idx="3" type="body"/>
          </p:nvPr>
        </p:nvSpPr>
        <p:spPr>
          <a:xfrm>
            <a:off x="388076" y="1358063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 Next For Intuit"/>
              <a:buNone/>
              <a:defRPr sz="14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 Next For Intuit"/>
              <a:buNone/>
              <a:defRPr sz="1400"/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200"/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9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8" name="Google Shape;278;p62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3-Column">
  <p:cSld name="Subtitle 3-Column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3"/>
          <p:cNvSpPr txBox="1"/>
          <p:nvPr>
            <p:ph idx="1" type="body"/>
          </p:nvPr>
        </p:nvSpPr>
        <p:spPr>
          <a:xfrm>
            <a:off x="6172530" y="1358063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 Next For Intuit"/>
              <a:buNone/>
              <a:defRPr sz="14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00"/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200"/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9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1" name="Google Shape;281;p63"/>
          <p:cNvSpPr txBox="1"/>
          <p:nvPr>
            <p:ph idx="2" type="body"/>
          </p:nvPr>
        </p:nvSpPr>
        <p:spPr>
          <a:xfrm>
            <a:off x="3271128" y="1358063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 Next For Intuit"/>
              <a:buNone/>
              <a:defRPr sz="14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00"/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200"/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9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2" name="Google Shape;282;p63"/>
          <p:cNvSpPr txBox="1"/>
          <p:nvPr>
            <p:ph idx="3" type="body"/>
          </p:nvPr>
        </p:nvSpPr>
        <p:spPr>
          <a:xfrm>
            <a:off x="388076" y="1358063"/>
            <a:ext cx="24408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 Next For Intuit"/>
              <a:buNone/>
              <a:defRPr sz="14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00"/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200"/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9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3" name="Google Shape;283;p63"/>
          <p:cNvSpPr txBox="1"/>
          <p:nvPr>
            <p:ph idx="4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venir Next For Intuit"/>
              <a:buNone/>
              <a:defRPr b="0" i="0" sz="15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b="0" i="0" sz="1200">
                <a:solidFill>
                  <a:schemeClr val="lt2"/>
                </a:solidFill>
              </a:defRPr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b="0" i="0" sz="1200"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4" name="Google Shape;284;p63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Visual">
  <p:cSld name="Subtitle Visual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4"/>
          <p:cNvSpPr txBox="1"/>
          <p:nvPr>
            <p:ph idx="1" type="body"/>
          </p:nvPr>
        </p:nvSpPr>
        <p:spPr>
          <a:xfrm>
            <a:off x="448152" y="1428751"/>
            <a:ext cx="82317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D1D3D5"/>
              </a:buClr>
              <a:buSzPts val="1500"/>
              <a:buFont typeface="Avenir Next For Intuit"/>
              <a:buNone/>
              <a:defRPr b="1" sz="1500">
                <a:solidFill>
                  <a:srgbClr val="D1D3D5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venir Next For Intuit"/>
              <a:buNone/>
              <a:defRPr sz="1400"/>
            </a:lvl2pPr>
            <a:lvl3pPr indent="-3111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400"/>
            </a:lvl3pPr>
            <a:lvl4pPr indent="-3175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7" name="Google Shape;287;p64"/>
          <p:cNvSpPr txBox="1"/>
          <p:nvPr>
            <p:ph idx="2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venir Next For Intuit"/>
              <a:buNone/>
              <a:defRPr b="0" i="0" sz="15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b="0" i="0" sz="1200">
                <a:solidFill>
                  <a:schemeClr val="lt2"/>
                </a:solidFill>
              </a:defRPr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b="0" i="0" sz="1200"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8" name="Google Shape;288;p64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 Next For Intui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ed Visual">
  <p:cSld name="Captioned Visual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5"/>
          <p:cNvSpPr txBox="1"/>
          <p:nvPr>
            <p:ph idx="1" type="body"/>
          </p:nvPr>
        </p:nvSpPr>
        <p:spPr>
          <a:xfrm>
            <a:off x="6172530" y="1358063"/>
            <a:ext cx="25347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 Next For Intuit"/>
              <a:buNone/>
              <a:defRPr sz="14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 Next For Intuit"/>
              <a:buNone/>
              <a:defRPr sz="1400"/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200"/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9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65"/>
          <p:cNvSpPr txBox="1"/>
          <p:nvPr>
            <p:ph idx="2" type="body"/>
          </p:nvPr>
        </p:nvSpPr>
        <p:spPr>
          <a:xfrm>
            <a:off x="448155" y="1428751"/>
            <a:ext cx="54318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500"/>
              <a:buFont typeface="Avenir Next For Intuit"/>
              <a:buNone/>
              <a:defRPr b="1" sz="1500">
                <a:solidFill>
                  <a:srgbClr val="D8D8D8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venir Next For Intuit"/>
              <a:buNone/>
              <a:defRPr sz="1400"/>
            </a:lvl2pPr>
            <a:lvl3pPr indent="-3111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400"/>
            </a:lvl3pPr>
            <a:lvl4pPr indent="-3175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2" name="Google Shape;292;p65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Captioned Visual">
  <p:cSld name="Subtitle Captioned Visual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6"/>
          <p:cNvSpPr txBox="1"/>
          <p:nvPr>
            <p:ph idx="1" type="body"/>
          </p:nvPr>
        </p:nvSpPr>
        <p:spPr>
          <a:xfrm>
            <a:off x="6172530" y="1358063"/>
            <a:ext cx="25347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 Next For Intuit"/>
              <a:buNone/>
              <a:defRPr sz="1400"/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 Next For Intuit"/>
              <a:buNone/>
              <a:defRPr sz="1400"/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200"/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9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5" name="Google Shape;295;p66"/>
          <p:cNvSpPr txBox="1"/>
          <p:nvPr>
            <p:ph idx="2" type="body"/>
          </p:nvPr>
        </p:nvSpPr>
        <p:spPr>
          <a:xfrm>
            <a:off x="448155" y="1428751"/>
            <a:ext cx="54318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500"/>
              <a:buFont typeface="Avenir Next For Intuit"/>
              <a:buNone/>
              <a:defRPr b="1" sz="1500">
                <a:solidFill>
                  <a:srgbClr val="D8D8D8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venir Next For Intuit"/>
              <a:buNone/>
              <a:defRPr sz="1400"/>
            </a:lvl2pPr>
            <a:lvl3pPr indent="-3111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400"/>
            </a:lvl3pPr>
            <a:lvl4pPr indent="-3175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Avenir Next For Intuit"/>
              <a:buNone/>
              <a:defRPr sz="1100"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6" name="Google Shape;296;p66"/>
          <p:cNvSpPr txBox="1"/>
          <p:nvPr>
            <p:ph idx="3" type="body"/>
          </p:nvPr>
        </p:nvSpPr>
        <p:spPr>
          <a:xfrm>
            <a:off x="375978" y="590538"/>
            <a:ext cx="833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venir Next For Intuit"/>
              <a:buNone/>
              <a:defRPr b="0" i="0" sz="1500">
                <a:solidFill>
                  <a:srgbClr val="595959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2pPr>
            <a:lvl3pPr indent="-2984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b="0" i="0" sz="1200">
                <a:solidFill>
                  <a:schemeClr val="lt2"/>
                </a:solidFill>
              </a:defRPr>
            </a:lvl3pPr>
            <a:lvl4pPr indent="-3048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b="0" i="0" sz="1200"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venir Next For Intuit"/>
              <a:buNone/>
              <a:defRPr b="0" i="0" sz="1200">
                <a:solidFill>
                  <a:schemeClr val="lt2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7" name="Google Shape;297;p66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1" showMasterSp="0">
  <p:cSld name="Section Title 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7"/>
          <p:cNvSpPr txBox="1"/>
          <p:nvPr>
            <p:ph idx="1" type="body"/>
          </p:nvPr>
        </p:nvSpPr>
        <p:spPr>
          <a:xfrm>
            <a:off x="415959" y="1726010"/>
            <a:ext cx="83325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indent="-228600" lvl="0" marL="45720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venir Next For Intuit"/>
              <a:buNone/>
              <a:defRPr sz="53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 Next For Intuit"/>
              <a:buNone/>
              <a:defRPr sz="2400">
                <a:solidFill>
                  <a:schemeClr val="dk1"/>
                </a:solidFill>
              </a:defRPr>
            </a:lvl2pPr>
            <a:lvl3pPr indent="-349250" lvl="2" marL="13716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sz="2100">
                <a:solidFill>
                  <a:schemeClr val="dk1"/>
                </a:solidFill>
              </a:defRPr>
            </a:lvl3pPr>
            <a:lvl4pPr indent="-228600" lvl="3" marL="18288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 Next For Intuit"/>
              <a:buNone/>
              <a:defRPr sz="2100">
                <a:solidFill>
                  <a:schemeClr val="dk1"/>
                </a:solidFill>
              </a:defRPr>
            </a:lvl4pPr>
            <a:lvl5pPr indent="-228600" lvl="4" marL="22860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 Next For Intuit"/>
              <a:buNone/>
              <a:defRPr sz="15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2" showMasterSp="0">
  <p:cSld name="Section Title 2">
    <p:bg>
      <p:bgPr>
        <a:solidFill>
          <a:schemeClr val="accen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8"/>
          <p:cNvSpPr txBox="1"/>
          <p:nvPr>
            <p:ph idx="1" type="body"/>
          </p:nvPr>
        </p:nvSpPr>
        <p:spPr>
          <a:xfrm>
            <a:off x="415959" y="1726010"/>
            <a:ext cx="83325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indent="-228600" lvl="0" marL="45720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venir Next For Intuit"/>
              <a:buNone/>
              <a:defRPr sz="5300">
                <a:solidFill>
                  <a:schemeClr val="lt1"/>
                </a:solidFill>
              </a:defRPr>
            </a:lvl1pPr>
            <a:lvl2pPr indent="-228600" lvl="1" marL="9144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venir Next For Intuit"/>
              <a:buNone/>
              <a:defRPr sz="2400">
                <a:solidFill>
                  <a:schemeClr val="lt1"/>
                </a:solidFill>
              </a:defRPr>
            </a:lvl2pPr>
            <a:lvl3pPr indent="-349250" lvl="2" marL="13716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erriweather Sans"/>
              <a:buChar char="–"/>
              <a:defRPr sz="2100">
                <a:solidFill>
                  <a:schemeClr val="lt1"/>
                </a:solidFill>
              </a:defRPr>
            </a:lvl3pPr>
            <a:lvl4pPr indent="-228600" lvl="3" marL="18288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venir Next For Intuit"/>
              <a:buNone/>
              <a:defRPr sz="2100">
                <a:solidFill>
                  <a:schemeClr val="lt1"/>
                </a:solidFill>
              </a:defRPr>
            </a:lvl4pPr>
            <a:lvl5pPr indent="-228600" lvl="4" marL="22860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 Next For Intuit"/>
              <a:buNone/>
              <a:defRPr sz="15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3" showMasterSp="0">
  <p:cSld name="Section Title 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9"/>
          <p:cNvSpPr txBox="1"/>
          <p:nvPr>
            <p:ph idx="1" type="body"/>
          </p:nvPr>
        </p:nvSpPr>
        <p:spPr>
          <a:xfrm>
            <a:off x="533722" y="1770406"/>
            <a:ext cx="81390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 Next For Intuit"/>
              <a:buNone/>
              <a:defRPr sz="3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 Next For Intuit"/>
              <a:buNone/>
              <a:defRPr sz="2400">
                <a:solidFill>
                  <a:schemeClr val="dk1"/>
                </a:solidFill>
              </a:defRPr>
            </a:lvl2pPr>
            <a:lvl3pPr indent="-32385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1" i="0" sz="150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 Next For Intuit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venir Next For Intuit"/>
              <a:buNone/>
              <a:defRPr b="0" i="0" sz="14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4" showMasterSp="0">
  <p:cSld name="Section Title 4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70"/>
          <p:cNvPicPr preferRelativeResize="0"/>
          <p:nvPr/>
        </p:nvPicPr>
        <p:blipFill rotWithShape="1">
          <a:blip r:embed="rId2">
            <a:alphaModFix/>
          </a:blip>
          <a:srcRect b="15001" l="18452" r="41692" t="14172"/>
          <a:stretch/>
        </p:blipFill>
        <p:spPr>
          <a:xfrm rot="5400000">
            <a:off x="1949974" y="-2025765"/>
            <a:ext cx="5209100" cy="926061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70"/>
          <p:cNvSpPr txBox="1"/>
          <p:nvPr>
            <p:ph idx="1" type="body"/>
          </p:nvPr>
        </p:nvSpPr>
        <p:spPr>
          <a:xfrm>
            <a:off x="415959" y="1726010"/>
            <a:ext cx="83325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indent="-228600" lvl="0" marL="45720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venir Next For Intuit"/>
              <a:buNone/>
              <a:defRPr sz="5300">
                <a:solidFill>
                  <a:schemeClr val="lt1"/>
                </a:solidFill>
              </a:defRPr>
            </a:lvl1pPr>
            <a:lvl2pPr indent="-228600" lvl="1" marL="9144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venir Next For Intuit"/>
              <a:buNone/>
              <a:defRPr sz="2400">
                <a:solidFill>
                  <a:schemeClr val="lt1"/>
                </a:solidFill>
              </a:defRPr>
            </a:lvl2pPr>
            <a:lvl3pPr indent="-349250" lvl="2" marL="13716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erriweather Sans"/>
              <a:buChar char="–"/>
              <a:defRPr sz="2100">
                <a:solidFill>
                  <a:schemeClr val="lt1"/>
                </a:solidFill>
              </a:defRPr>
            </a:lvl3pPr>
            <a:lvl4pPr indent="-228600" lvl="3" marL="18288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venir Next For Intuit"/>
              <a:buNone/>
              <a:defRPr sz="2100">
                <a:solidFill>
                  <a:schemeClr val="lt1"/>
                </a:solidFill>
              </a:defRPr>
            </a:lvl4pPr>
            <a:lvl5pPr indent="-228600" lvl="4" marL="22860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 Next For Intuit"/>
              <a:buNone/>
              <a:defRPr sz="15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6" showMasterSp="0">
  <p:cSld name="Section Title 6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71"/>
          <p:cNvPicPr preferRelativeResize="0"/>
          <p:nvPr/>
        </p:nvPicPr>
        <p:blipFill rotWithShape="1">
          <a:blip r:embed="rId2">
            <a:alphaModFix/>
          </a:blip>
          <a:srcRect b="0" l="0" r="37237" t="64621"/>
          <a:stretch/>
        </p:blipFill>
        <p:spPr>
          <a:xfrm>
            <a:off x="-20417" y="0"/>
            <a:ext cx="9211650" cy="5191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71"/>
          <p:cNvSpPr txBox="1"/>
          <p:nvPr>
            <p:ph idx="1" type="body"/>
          </p:nvPr>
        </p:nvSpPr>
        <p:spPr>
          <a:xfrm>
            <a:off x="415959" y="1726010"/>
            <a:ext cx="83325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indent="-228600" lvl="0" marL="45720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venir Next For Intuit"/>
              <a:buNone/>
              <a:defRPr sz="5300">
                <a:solidFill>
                  <a:schemeClr val="lt1"/>
                </a:solidFill>
              </a:defRPr>
            </a:lvl1pPr>
            <a:lvl2pPr indent="-228600" lvl="1" marL="9144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venir Next For Intuit"/>
              <a:buNone/>
              <a:defRPr sz="2400">
                <a:solidFill>
                  <a:schemeClr val="lt1"/>
                </a:solidFill>
              </a:defRPr>
            </a:lvl2pPr>
            <a:lvl3pPr indent="-349250" lvl="2" marL="13716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erriweather Sans"/>
              <a:buChar char="–"/>
              <a:defRPr sz="2100">
                <a:solidFill>
                  <a:schemeClr val="lt1"/>
                </a:solidFill>
              </a:defRPr>
            </a:lvl3pPr>
            <a:lvl4pPr indent="-228600" lvl="3" marL="18288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venir Next For Intuit"/>
              <a:buNone/>
              <a:defRPr sz="2100">
                <a:solidFill>
                  <a:schemeClr val="lt1"/>
                </a:solidFill>
              </a:defRPr>
            </a:lvl4pPr>
            <a:lvl5pPr indent="-228600" lvl="4" marL="22860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 Next For Intuit"/>
              <a:buNone/>
              <a:defRPr sz="15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Photo" showMasterSp="0">
  <p:cSld name="Section Title Photo">
    <p:bg>
      <p:bgPr>
        <a:solidFill>
          <a:srgbClr val="F2F2F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950" lIns="342950" spcFirstLastPara="1" rIns="342950" wrap="square" tIns="342950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venir Next For Intuit"/>
              <a:buNone/>
              <a:defRPr>
                <a:solidFill>
                  <a:srgbClr val="D8D8D8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04800" lvl="2" marL="1371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17500" lvl="3" marL="18288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228600" lvl="4" marL="22860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/>
            </a:lvl5pPr>
            <a:lvl6pPr indent="-317500" lvl="5" marL="2743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72"/>
          <p:cNvSpPr txBox="1"/>
          <p:nvPr>
            <p:ph idx="2" type="body"/>
          </p:nvPr>
        </p:nvSpPr>
        <p:spPr>
          <a:xfrm>
            <a:off x="0" y="2010509"/>
            <a:ext cx="9144000" cy="8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4350" lIns="342950" spcFirstLastPara="1" rIns="342950" wrap="square" tIns="171475">
            <a:noAutofit/>
          </a:bodyPr>
          <a:lstStyle>
            <a:lvl1pPr indent="-228600" lvl="0" marL="4572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 Next For Intuit"/>
              <a:buNone/>
              <a:defRPr sz="30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 Next For Intuit"/>
              <a:buNone/>
              <a:defRPr sz="2400">
                <a:solidFill>
                  <a:schemeClr val="dk1"/>
                </a:solidFill>
              </a:defRPr>
            </a:lvl2pPr>
            <a:lvl3pPr indent="-228600" lvl="2" marL="13716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None/>
              <a:defRPr b="1" i="0" sz="1500">
                <a:solidFill>
                  <a:schemeClr val="dk1"/>
                </a:solidFill>
              </a:defRPr>
            </a:lvl3pPr>
            <a:lvl4pPr indent="-228600" lvl="3" marL="18288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 Next For Intuit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venir Next For Intuit"/>
              <a:buNone/>
              <a:defRPr b="0" i="0" sz="1400">
                <a:solidFill>
                  <a:schemeClr val="dk1"/>
                </a:solidFill>
              </a:defRPr>
            </a:lvl5pPr>
            <a:lvl6pPr indent="-228600" lvl="5" marL="274320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indent="-317500" lvl="6" marL="3200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1" Type="http://schemas.openxmlformats.org/officeDocument/2006/relationships/image" Target="../media/image9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/>
        <p:spPr>
          <a:xfrm>
            <a:off x="1191" y="1290"/>
            <a:ext cx="1200" cy="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75979" y="1371600"/>
            <a:ext cx="8332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75978" y="235952"/>
            <a:ext cx="833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descr="Intuit_2016_RGB.eps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7553" y="4773714"/>
            <a:ext cx="555274" cy="27266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00125" y="4854279"/>
            <a:ext cx="18333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cap="none" strike="noStrike">
                <a:solidFill>
                  <a:schemeClr val="dk1"/>
                </a:solidFill>
              </a:rPr>
              <a:t>Intuit Confidential and Proprietary</a:t>
            </a:r>
            <a:endParaRPr sz="600"/>
          </a:p>
        </p:txBody>
      </p:sp>
      <p:sp>
        <p:nvSpPr>
          <p:cNvPr id="56" name="Google Shape;56;p13"/>
          <p:cNvSpPr txBox="1"/>
          <p:nvPr/>
        </p:nvSpPr>
        <p:spPr>
          <a:xfrm>
            <a:off x="8546703" y="4844710"/>
            <a:ext cx="2688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dk1"/>
                </a:solidFill>
              </a:rPr>
              <a:t>‹#›</a:t>
            </a:fld>
            <a:endParaRPr b="1" i="0" sz="900" u="none" cap="none" strike="noStrike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91" y="1196"/>
            <a:ext cx="1190" cy="11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uit_2016_RGB.eps" id="190" name="Google Shape;19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553" y="4773714"/>
            <a:ext cx="555563" cy="27280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5"/>
          <p:cNvSpPr txBox="1"/>
          <p:nvPr/>
        </p:nvSpPr>
        <p:spPr>
          <a:xfrm>
            <a:off x="6700125" y="4854279"/>
            <a:ext cx="18333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Intuit Confidential and Proprietary</a:t>
            </a:r>
            <a:endParaRPr sz="1100"/>
          </a:p>
        </p:txBody>
      </p:sp>
      <p:sp>
        <p:nvSpPr>
          <p:cNvPr id="192" name="Google Shape;192;p45"/>
          <p:cNvSpPr txBox="1"/>
          <p:nvPr/>
        </p:nvSpPr>
        <p:spPr>
          <a:xfrm>
            <a:off x="8546703" y="4854283"/>
            <a:ext cx="2691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5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‹#›</a:t>
            </a:fld>
            <a:endParaRPr b="1" i="0" sz="500" u="none" cap="none" strike="noStrike">
              <a:solidFill>
                <a:schemeClr val="dk1"/>
              </a:solidFill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193" name="Google Shape;193;p45"/>
          <p:cNvSpPr txBox="1"/>
          <p:nvPr>
            <p:ph idx="1" type="body"/>
          </p:nvPr>
        </p:nvSpPr>
        <p:spPr>
          <a:xfrm>
            <a:off x="375979" y="1371600"/>
            <a:ext cx="8332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 Next For Intuit"/>
              <a:buNone/>
              <a:defRPr b="1" i="0" sz="2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 Next For Intuit"/>
              <a:buNone/>
              <a:defRPr b="0" i="0" sz="20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32385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32385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15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 Next For Intuit"/>
              <a:buNone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194" name="Google Shape;194;p45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venir Next For Intuit"/>
              <a:buNone/>
              <a:defRPr b="1" i="0" sz="2300" u="none" cap="none" strike="noStrike">
                <a:solidFill>
                  <a:schemeClr val="accen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300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ungjkim34/slack" TargetMode="External"/><Relationship Id="rId4" Type="http://schemas.openxmlformats.org/officeDocument/2006/relationships/hyperlink" Target="https://github.com/sungjkim34/slack-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3"/>
          <p:cNvSpPr txBox="1"/>
          <p:nvPr>
            <p:ph idx="10" type="dt"/>
          </p:nvPr>
        </p:nvSpPr>
        <p:spPr>
          <a:xfrm>
            <a:off x="559511" y="3402572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November 6, 2019</a:t>
            </a:r>
            <a:endParaRPr sz="2400"/>
          </a:p>
        </p:txBody>
      </p:sp>
      <p:sp>
        <p:nvSpPr>
          <p:cNvPr id="318" name="Google Shape;318;p73"/>
          <p:cNvSpPr txBox="1"/>
          <p:nvPr>
            <p:ph type="title"/>
          </p:nvPr>
        </p:nvSpPr>
        <p:spPr>
          <a:xfrm>
            <a:off x="440535" y="1472348"/>
            <a:ext cx="53148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venir Next For Intuit"/>
              <a:buNone/>
            </a:pPr>
            <a:r>
              <a:rPr lang="en" sz="3600"/>
              <a:t>UTD + Intuit Slack Coding Workshop</a:t>
            </a:r>
            <a:endParaRPr b="0" sz="36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4"/>
          <p:cNvSpPr txBox="1"/>
          <p:nvPr>
            <p:ph type="title"/>
          </p:nvPr>
        </p:nvSpPr>
        <p:spPr>
          <a:xfrm>
            <a:off x="375978" y="235858"/>
            <a:ext cx="833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venir Next For Intuit"/>
              <a:buNone/>
            </a:pPr>
            <a:r>
              <a:rPr lang="en" sz="3600"/>
              <a:t>Pre-work</a:t>
            </a:r>
            <a:endParaRPr sz="3600"/>
          </a:p>
        </p:txBody>
      </p:sp>
      <p:sp>
        <p:nvSpPr>
          <p:cNvPr id="324" name="Google Shape;324;p74"/>
          <p:cNvSpPr txBox="1"/>
          <p:nvPr>
            <p:ph idx="1" type="body"/>
          </p:nvPr>
        </p:nvSpPr>
        <p:spPr>
          <a:xfrm>
            <a:off x="203250" y="1038625"/>
            <a:ext cx="87375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/>
              <a:t>Install node.js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Go to https://nodejs.org/en/download and download LTS for operating system.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Open terminal and </a:t>
            </a:r>
            <a:r>
              <a:rPr b="0" i="1" lang="en" sz="1400">
                <a:latin typeface="Courier New"/>
                <a:ea typeface="Courier New"/>
                <a:cs typeface="Courier New"/>
                <a:sym typeface="Courier New"/>
              </a:rPr>
              <a:t>run node --version</a:t>
            </a:r>
            <a:r>
              <a:rPr b="0" lang="en" sz="1400"/>
              <a:t> command to verify that it is installed properly.</a:t>
            </a:r>
            <a:endParaRPr b="0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/>
              <a:t>Install express generator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Run </a:t>
            </a:r>
            <a:r>
              <a:rPr b="0" i="1" lang="en" sz="1400">
                <a:latin typeface="Courier New"/>
                <a:ea typeface="Courier New"/>
                <a:cs typeface="Courier New"/>
                <a:sym typeface="Courier New"/>
              </a:rPr>
              <a:t>npm install -g express-generator</a:t>
            </a:r>
            <a:r>
              <a:rPr b="0" lang="en" sz="1400"/>
              <a:t> in your terminal.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Run </a:t>
            </a:r>
            <a:r>
              <a:rPr b="0" i="1" lang="en" sz="1400">
                <a:latin typeface="Courier New"/>
                <a:ea typeface="Courier New"/>
                <a:cs typeface="Courier New"/>
                <a:sym typeface="Courier New"/>
              </a:rPr>
              <a:t>express —version</a:t>
            </a:r>
            <a:r>
              <a:rPr b="0" lang="en" sz="1400"/>
              <a:t> to verify that it is installed properly.</a:t>
            </a:r>
            <a:endParaRPr b="0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/>
              <a:t>Install VS Code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0" lang="en" sz="1400"/>
              <a:t>https://code.visualstudio.com</a:t>
            </a:r>
            <a:endParaRPr b="0" sz="1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/>
              <a:t>Create a hello world app ju</a:t>
            </a:r>
            <a:r>
              <a:rPr b="0" lang="en"/>
              <a:t>s</a:t>
            </a:r>
            <a:r>
              <a:rPr b="0" lang="en"/>
              <a:t>t to make sure that everything is setup properly</a:t>
            </a:r>
            <a:endParaRPr b="0"/>
          </a:p>
          <a:p>
            <a:pPr indent="-317500" lvl="0" marL="457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0" lang="en" sz="1400"/>
              <a:t>https://github.com/facebook/create-react-app</a:t>
            </a:r>
            <a:endParaRPr b="0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5"/>
          <p:cNvSpPr txBox="1"/>
          <p:nvPr>
            <p:ph idx="4294967295" type="title"/>
          </p:nvPr>
        </p:nvSpPr>
        <p:spPr>
          <a:xfrm>
            <a:off x="375978" y="235858"/>
            <a:ext cx="8331300" cy="409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About me</a:t>
            </a:r>
            <a:endParaRPr sz="23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31" name="Google Shape;331;p75"/>
          <p:cNvSpPr txBox="1"/>
          <p:nvPr>
            <p:ph idx="4294967295" type="body"/>
          </p:nvPr>
        </p:nvSpPr>
        <p:spPr>
          <a:xfrm>
            <a:off x="4377225" y="877050"/>
            <a:ext cx="4329900" cy="36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Sungjae</a:t>
            </a:r>
            <a:r>
              <a:rPr lang="en" sz="14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 </a:t>
            </a:r>
            <a:r>
              <a:rPr lang="en" sz="14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Kim</a:t>
            </a:r>
            <a:endParaRPr sz="14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b="0"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Software Engineer 2</a:t>
            </a:r>
            <a:endParaRPr b="0"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b="0"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Georgia State University</a:t>
            </a:r>
            <a:endParaRPr b="0"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b="0"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Graduated in May 2018</a:t>
            </a:r>
            <a:endParaRPr b="0"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b="0"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Interned at Intuit summer of 2017</a:t>
            </a:r>
            <a:endParaRPr b="0"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b="0"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Been with Intuit for 1 year &amp; 4 months</a:t>
            </a:r>
            <a:endParaRPr b="0"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b="0"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LinkedIn: kimsungjae</a:t>
            </a:r>
            <a:endParaRPr b="0"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pic>
        <p:nvPicPr>
          <p:cNvPr id="332" name="Google Shape;33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625" y="1402325"/>
            <a:ext cx="2040826" cy="20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6"/>
          <p:cNvSpPr txBox="1"/>
          <p:nvPr>
            <p:ph idx="4294967295" type="title"/>
          </p:nvPr>
        </p:nvSpPr>
        <p:spPr>
          <a:xfrm>
            <a:off x="375978" y="235858"/>
            <a:ext cx="8331300" cy="409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What we’ll (try to) cover</a:t>
            </a:r>
            <a:endParaRPr sz="23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39" name="Google Shape;339;p76"/>
          <p:cNvSpPr txBox="1"/>
          <p:nvPr>
            <p:ph idx="4294967295" type="body"/>
          </p:nvPr>
        </p:nvSpPr>
        <p:spPr>
          <a:xfrm>
            <a:off x="375975" y="877049"/>
            <a:ext cx="8331300" cy="36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React: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State components/Functional components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Flexbox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Folder structuring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Componentizing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Destructuring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Lambas/arrow functions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Fetch API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Node.js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Express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Routing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Socket.io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CORS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Basic architecture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7"/>
          <p:cNvSpPr txBox="1"/>
          <p:nvPr>
            <p:ph idx="1" type="body"/>
          </p:nvPr>
        </p:nvSpPr>
        <p:spPr>
          <a:xfrm>
            <a:off x="415959" y="1726010"/>
            <a:ext cx="8332500" cy="1377900"/>
          </a:xfrm>
          <a:prstGeom prst="rect">
            <a:avLst/>
          </a:prstGeom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Time to code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8"/>
          <p:cNvSpPr txBox="1"/>
          <p:nvPr>
            <p:ph idx="4294967295" type="title"/>
          </p:nvPr>
        </p:nvSpPr>
        <p:spPr>
          <a:xfrm>
            <a:off x="375978" y="235858"/>
            <a:ext cx="8331300" cy="409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Let’s create the service</a:t>
            </a:r>
            <a:endParaRPr sz="23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51" name="Google Shape;351;p78"/>
          <p:cNvSpPr txBox="1"/>
          <p:nvPr>
            <p:ph idx="4294967295" type="body"/>
          </p:nvPr>
        </p:nvSpPr>
        <p:spPr>
          <a:xfrm>
            <a:off x="375975" y="877049"/>
            <a:ext cx="8331300" cy="36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venir Next For Intuit"/>
              <a:buChar char="-"/>
            </a:pPr>
            <a:r>
              <a:rPr lang="en" sz="11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</a:t>
            </a:r>
            <a:r>
              <a:rPr lang="en" sz="11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reate a new express project:</a:t>
            </a:r>
            <a:endParaRPr sz="11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317500" lvl="0" marL="139700" marR="139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npx express-generato</a:t>
            </a:r>
            <a:r>
              <a:rPr b="0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17500" lvl="0" marL="139700" marR="139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venir Next For Intuit"/>
              <a:buChar char="-"/>
            </a:pPr>
            <a:r>
              <a:rPr lang="en" sz="11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Install socket.io</a:t>
            </a:r>
            <a:endParaRPr sz="11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lang="en" sz="1100">
                <a:latin typeface="Courier New"/>
                <a:ea typeface="Courier New"/>
                <a:cs typeface="Courier New"/>
                <a:sym typeface="Courier New"/>
              </a:rPr>
              <a:t>npm install socket.io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venir Next For Intuit"/>
              <a:buChar char="-"/>
            </a:pPr>
            <a:r>
              <a:rPr lang="en" sz="11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Wire up socket.io to server</a:t>
            </a:r>
            <a:endParaRPr sz="11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socketIO = require('socket.io');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io = socketIO(server);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io.on('connection', socket =&gt; {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socket.on('sendMessage', message =&gt; {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console.log(message);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io.sockets.emit('sendMessage', message);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 b="0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9"/>
          <p:cNvSpPr txBox="1"/>
          <p:nvPr>
            <p:ph idx="4294967295" type="title"/>
          </p:nvPr>
        </p:nvSpPr>
        <p:spPr>
          <a:xfrm>
            <a:off x="375978" y="235858"/>
            <a:ext cx="8331300" cy="409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Let’s create the client</a:t>
            </a:r>
            <a:endParaRPr sz="23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57" name="Google Shape;357;p79"/>
          <p:cNvSpPr txBox="1"/>
          <p:nvPr>
            <p:ph idx="4294967295" type="body"/>
          </p:nvPr>
        </p:nvSpPr>
        <p:spPr>
          <a:xfrm>
            <a:off x="375975" y="877049"/>
            <a:ext cx="8331300" cy="36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Create a new React project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npx create-react-app .</a:t>
            </a:r>
            <a:endParaRPr b="0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yarn (npm install)</a:t>
            </a:r>
            <a:endParaRPr b="0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Install socket.io client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npm install socket.io-client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Set up folder structure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0"/>
          <p:cNvSpPr txBox="1"/>
          <p:nvPr>
            <p:ph idx="4294967295" type="title"/>
          </p:nvPr>
        </p:nvSpPr>
        <p:spPr>
          <a:xfrm>
            <a:off x="375978" y="235858"/>
            <a:ext cx="8331300" cy="409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How to consume socket.io</a:t>
            </a:r>
            <a:endParaRPr sz="23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63" name="Google Shape;363;p80"/>
          <p:cNvSpPr txBox="1"/>
          <p:nvPr>
            <p:ph idx="4294967295" type="body"/>
          </p:nvPr>
        </p:nvSpPr>
        <p:spPr>
          <a:xfrm>
            <a:off x="375975" y="877049"/>
            <a:ext cx="8331300" cy="36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Import and create socket client</a:t>
            </a:r>
            <a:endParaRPr sz="12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import openSocket from ‘socket.io-client’;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this.socket = openSocket(‘</a:t>
            </a:r>
            <a:r>
              <a:rPr b="0"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http://localhost:3000</a:t>
            </a: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’);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To listen to socket events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this.socket.on(‘sendMessage’, message =&gt; {});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SzPts val="1200"/>
              <a:buFont typeface="Avenir Next For Intuit"/>
              <a:buChar char="-"/>
            </a:pPr>
            <a:r>
              <a:rPr lang="en" sz="12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To emit a socket event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0" lang="en" sz="1200">
                <a:latin typeface="Courier New"/>
                <a:ea typeface="Courier New"/>
                <a:cs typeface="Courier New"/>
                <a:sym typeface="Courier New"/>
              </a:rPr>
              <a:t>this.socket.emit(‘sendMessage’, message);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1"/>
          <p:cNvSpPr txBox="1"/>
          <p:nvPr>
            <p:ph idx="4294967295" type="title"/>
          </p:nvPr>
        </p:nvSpPr>
        <p:spPr>
          <a:xfrm>
            <a:off x="375978" y="235858"/>
            <a:ext cx="8331300" cy="409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Repositories</a:t>
            </a:r>
            <a:endParaRPr sz="23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  <p:sp>
        <p:nvSpPr>
          <p:cNvPr id="370" name="Google Shape;370;p81"/>
          <p:cNvSpPr txBox="1"/>
          <p:nvPr>
            <p:ph idx="4294967295" type="body"/>
          </p:nvPr>
        </p:nvSpPr>
        <p:spPr>
          <a:xfrm>
            <a:off x="375975" y="877049"/>
            <a:ext cx="8331300" cy="36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Client: </a:t>
            </a:r>
            <a:r>
              <a:rPr b="0" lang="en" sz="1800" u="sng">
                <a:solidFill>
                  <a:schemeClr val="hlink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  <a:hlinkClick r:id="rId3"/>
              </a:rPr>
              <a:t>https://github.com/sungjkim34/slack</a:t>
            </a:r>
            <a:endParaRPr sz="18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Avenir Next For Intuit"/>
                <a:ea typeface="Avenir Next For Intuit"/>
                <a:cs typeface="Avenir Next For Intuit"/>
                <a:sym typeface="Avenir Next For Intuit"/>
              </a:rPr>
              <a:t>Service: </a:t>
            </a:r>
            <a:r>
              <a:rPr b="0" lang="en" sz="1800" u="sng">
                <a:solidFill>
                  <a:schemeClr val="hlink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  <a:hlinkClick r:id="rId4"/>
              </a:rPr>
              <a:t>https://github.com/sungjkim34/slack-service</a:t>
            </a:r>
            <a:endParaRPr sz="1800">
              <a:latin typeface="Avenir Next For Intuit"/>
              <a:ea typeface="Avenir Next For Intuit"/>
              <a:cs typeface="Avenir Next For Intuit"/>
              <a:sym typeface="Avenir Next For Intu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uit v01">
  <a:themeElements>
    <a:clrScheme name="Intuit">
      <a:dk1>
        <a:srgbClr val="000000"/>
      </a:dk1>
      <a:lt1>
        <a:srgbClr val="FFFFFF"/>
      </a:lt1>
      <a:dk2>
        <a:srgbClr val="8D9096"/>
      </a:dk2>
      <a:lt2>
        <a:srgbClr val="BABEC5"/>
      </a:lt2>
      <a:accent1>
        <a:srgbClr val="0077C5"/>
      </a:accent1>
      <a:accent2>
        <a:srgbClr val="34BFFF"/>
      </a:accent2>
      <a:accent3>
        <a:srgbClr val="6B6C72"/>
      </a:accent3>
      <a:accent4>
        <a:srgbClr val="7FD000"/>
      </a:accent4>
      <a:accent5>
        <a:srgbClr val="FF8000"/>
      </a:accent5>
      <a:accent6>
        <a:srgbClr val="D52B1E"/>
      </a:accent6>
      <a:hlink>
        <a:srgbClr val="0077C5"/>
      </a:hlink>
      <a:folHlink>
        <a:srgbClr val="6436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uit v01">
  <a:themeElements>
    <a:clrScheme name="Intuit">
      <a:dk1>
        <a:srgbClr val="000000"/>
      </a:dk1>
      <a:lt1>
        <a:srgbClr val="FFFFFF"/>
      </a:lt1>
      <a:dk2>
        <a:srgbClr val="8D9096"/>
      </a:dk2>
      <a:lt2>
        <a:srgbClr val="BABEC5"/>
      </a:lt2>
      <a:accent1>
        <a:srgbClr val="0077C5"/>
      </a:accent1>
      <a:accent2>
        <a:srgbClr val="34BFFF"/>
      </a:accent2>
      <a:accent3>
        <a:srgbClr val="6B6C72"/>
      </a:accent3>
      <a:accent4>
        <a:srgbClr val="7FD000"/>
      </a:accent4>
      <a:accent5>
        <a:srgbClr val="FF8000"/>
      </a:accent5>
      <a:accent6>
        <a:srgbClr val="D52B1E"/>
      </a:accent6>
      <a:hlink>
        <a:srgbClr val="0077C5"/>
      </a:hlink>
      <a:folHlink>
        <a:srgbClr val="6436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