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1"/>
    <p:sldMasterId id="2147483660" r:id="rId2"/>
    <p:sldMasterId id="2147483658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82" r:id="rId8"/>
    <p:sldId id="297" r:id="rId9"/>
    <p:sldId id="296" r:id="rId10"/>
    <p:sldId id="298" r:id="rId11"/>
    <p:sldId id="294" r:id="rId12"/>
  </p:sldIdLst>
  <p:sldSz cx="14630400" cy="8229600"/>
  <p:notesSz cx="8229600" cy="14630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ibre Baskerville" panose="020B0600000101010101" charset="0"/>
      <p:regular r:id="rId18"/>
    </p:embeddedFont>
    <p:embeddedFont>
      <p:font typeface="Noto Sans KR" panose="020B0200000000000000" pitchFamily="50" charset="-127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나눔스퀘어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158"/>
    <a:srgbClr val="F7E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433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6A871-34BB-4318-A90F-31FC494D9B70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CDA74A7B-F469-4C1C-8E7A-A14E19AFA5E7}">
      <dgm:prSet phldrT="[텍스트]" custT="1"/>
      <dgm:spPr>
        <a:solidFill>
          <a:srgbClr val="44546A"/>
        </a:solidFill>
      </dgm:spPr>
      <dgm:t>
        <a:bodyPr/>
        <a:lstStyle/>
        <a:p>
          <a:pPr latinLnBrk="1"/>
          <a:r>
            <a:rPr lang="ko-KR" altLang="en-US" sz="1000" dirty="0">
              <a:latin typeface="+mj-lt"/>
            </a:rPr>
            <a:t>홈</a:t>
          </a:r>
        </a:p>
      </dgm:t>
    </dgm:pt>
    <dgm:pt modelId="{226E4D19-0650-4791-A620-637374890A89}" type="parTrans" cxnId="{3CB5CFF4-805C-4C8F-9A13-6BEB9EE81F58}">
      <dgm:prSet/>
      <dgm:spPr/>
      <dgm:t>
        <a:bodyPr/>
        <a:lstStyle/>
        <a:p>
          <a:pPr latinLnBrk="1"/>
          <a:endParaRPr lang="ko-KR" altLang="en-US" sz="1000">
            <a:latin typeface="+mj-lt"/>
          </a:endParaRPr>
        </a:p>
      </dgm:t>
    </dgm:pt>
    <dgm:pt modelId="{3E7F4D1A-8C5A-4E32-9D94-D77E125677CA}" type="sibTrans" cxnId="{3CB5CFF4-805C-4C8F-9A13-6BEB9EE81F58}">
      <dgm:prSet/>
      <dgm:spPr/>
      <dgm:t>
        <a:bodyPr/>
        <a:lstStyle/>
        <a:p>
          <a:pPr latinLnBrk="1"/>
          <a:endParaRPr lang="ko-KR" altLang="en-US" sz="1000">
            <a:latin typeface="+mj-lt"/>
          </a:endParaRPr>
        </a:p>
      </dgm:t>
    </dgm:pt>
    <dgm:pt modelId="{25B32A66-771A-4C30-AEB8-8DDC9F5423EB}">
      <dgm:prSet/>
      <dgm:spPr/>
      <dgm:t>
        <a:bodyPr/>
        <a:lstStyle/>
        <a:p>
          <a:pPr latinLnBrk="1"/>
          <a:r>
            <a:rPr lang="ko-KR" altLang="en-US" dirty="0"/>
            <a:t>로고</a:t>
          </a:r>
          <a:endParaRPr lang="en-US" altLang="ko-KR" dirty="0"/>
        </a:p>
        <a:p>
          <a:pPr latinLnBrk="1"/>
          <a:r>
            <a:rPr lang="en-US" altLang="ko-KR" dirty="0"/>
            <a:t>(</a:t>
          </a:r>
          <a:r>
            <a:rPr lang="ko-KR" altLang="en-US" dirty="0"/>
            <a:t>사이트 로고</a:t>
          </a:r>
          <a:r>
            <a:rPr lang="en-US" altLang="ko-KR" dirty="0"/>
            <a:t>)</a:t>
          </a:r>
          <a:endParaRPr lang="ko-KR" altLang="en-US" dirty="0"/>
        </a:p>
      </dgm:t>
    </dgm:pt>
    <dgm:pt modelId="{52A1C37B-DD0B-4FED-B97C-3BD3E229D534}" type="parTrans" cxnId="{89F766F0-56D6-493C-85AF-5B428493FB65}">
      <dgm:prSet/>
      <dgm:spPr/>
      <dgm:t>
        <a:bodyPr/>
        <a:lstStyle/>
        <a:p>
          <a:pPr latinLnBrk="1"/>
          <a:endParaRPr lang="ko-KR" altLang="en-US"/>
        </a:p>
      </dgm:t>
    </dgm:pt>
    <dgm:pt modelId="{6D8BEC34-CF23-4839-84F4-D8765DD58C16}" type="sibTrans" cxnId="{89F766F0-56D6-493C-85AF-5B428493FB65}">
      <dgm:prSet/>
      <dgm:spPr/>
      <dgm:t>
        <a:bodyPr/>
        <a:lstStyle/>
        <a:p>
          <a:pPr latinLnBrk="1"/>
          <a:endParaRPr lang="ko-KR" altLang="en-US"/>
        </a:p>
      </dgm:t>
    </dgm:pt>
    <dgm:pt modelId="{34574361-3974-415A-A986-F8F20FBF9EB5}">
      <dgm:prSet/>
      <dgm:spPr/>
      <dgm:t>
        <a:bodyPr/>
        <a:lstStyle/>
        <a:p>
          <a:pPr latinLnBrk="1"/>
          <a:r>
            <a:rPr lang="en-US" altLang="ko-KR" dirty="0"/>
            <a:t>TOP100</a:t>
          </a:r>
          <a:endParaRPr lang="ko-KR" altLang="en-US" dirty="0"/>
        </a:p>
      </dgm:t>
    </dgm:pt>
    <dgm:pt modelId="{5F1AB207-9E56-4B40-80CA-C04597E7F037}" type="parTrans" cxnId="{C392BCA1-A0C7-4481-9211-CFCBEAF92225}">
      <dgm:prSet/>
      <dgm:spPr/>
      <dgm:t>
        <a:bodyPr/>
        <a:lstStyle/>
        <a:p>
          <a:pPr latinLnBrk="1"/>
          <a:endParaRPr lang="ko-KR" altLang="en-US"/>
        </a:p>
      </dgm:t>
    </dgm:pt>
    <dgm:pt modelId="{F890FDB6-37A2-4510-9017-6C4779048331}" type="sibTrans" cxnId="{C392BCA1-A0C7-4481-9211-CFCBEAF92225}">
      <dgm:prSet/>
      <dgm:spPr/>
      <dgm:t>
        <a:bodyPr/>
        <a:lstStyle/>
        <a:p>
          <a:pPr latinLnBrk="1"/>
          <a:endParaRPr lang="ko-KR" altLang="en-US"/>
        </a:p>
      </dgm:t>
    </dgm:pt>
    <dgm:pt modelId="{5DA84CAF-6EFD-4263-841A-768285346D96}">
      <dgm:prSet/>
      <dgm:spPr/>
      <dgm:t>
        <a:bodyPr/>
        <a:lstStyle/>
        <a:p>
          <a:pPr latinLnBrk="1"/>
          <a:r>
            <a:rPr lang="ko-KR" altLang="en-US" dirty="0"/>
            <a:t>추천</a:t>
          </a:r>
        </a:p>
      </dgm:t>
    </dgm:pt>
    <dgm:pt modelId="{F4D36DD5-BF94-44DE-8850-B29A39AF2A0B}" type="parTrans" cxnId="{5DDF6F9C-C9FE-4D07-926C-B3BFF7E7F58A}">
      <dgm:prSet/>
      <dgm:spPr/>
      <dgm:t>
        <a:bodyPr/>
        <a:lstStyle/>
        <a:p>
          <a:pPr latinLnBrk="1"/>
          <a:endParaRPr lang="ko-KR" altLang="en-US"/>
        </a:p>
      </dgm:t>
    </dgm:pt>
    <dgm:pt modelId="{5D2AE96B-2CB4-4B66-A067-04D21B92DC06}" type="sibTrans" cxnId="{5DDF6F9C-C9FE-4D07-926C-B3BFF7E7F58A}">
      <dgm:prSet/>
      <dgm:spPr/>
      <dgm:t>
        <a:bodyPr/>
        <a:lstStyle/>
        <a:p>
          <a:pPr latinLnBrk="1"/>
          <a:endParaRPr lang="ko-KR" altLang="en-US"/>
        </a:p>
      </dgm:t>
    </dgm:pt>
    <dgm:pt modelId="{32DA6F73-2CAA-467E-B20E-B8789619C430}">
      <dgm:prSet/>
      <dgm:spPr/>
      <dgm:t>
        <a:bodyPr/>
        <a:lstStyle/>
        <a:p>
          <a:pPr latinLnBrk="1"/>
          <a:r>
            <a:rPr lang="ko-KR" altLang="en-US" dirty="0"/>
            <a:t>카테고리</a:t>
          </a:r>
        </a:p>
      </dgm:t>
    </dgm:pt>
    <dgm:pt modelId="{2C73FAEF-9610-46F8-AD14-A0B9C488D4A3}" type="parTrans" cxnId="{004CE0DB-6156-4161-8E91-46EEA10A565F}">
      <dgm:prSet/>
      <dgm:spPr/>
      <dgm:t>
        <a:bodyPr/>
        <a:lstStyle/>
        <a:p>
          <a:pPr latinLnBrk="1"/>
          <a:endParaRPr lang="ko-KR" altLang="en-US"/>
        </a:p>
      </dgm:t>
    </dgm:pt>
    <dgm:pt modelId="{C3978BC9-C267-43B3-A571-70B81B5B5A34}" type="sibTrans" cxnId="{004CE0DB-6156-4161-8E91-46EEA10A565F}">
      <dgm:prSet/>
      <dgm:spPr/>
      <dgm:t>
        <a:bodyPr/>
        <a:lstStyle/>
        <a:p>
          <a:pPr latinLnBrk="1"/>
          <a:endParaRPr lang="ko-KR" altLang="en-US"/>
        </a:p>
      </dgm:t>
    </dgm:pt>
    <dgm:pt modelId="{8EDA3FE5-2214-419B-AFAA-94786502E3BE}">
      <dgm:prSet/>
      <dgm:spPr/>
      <dgm:t>
        <a:bodyPr/>
        <a:lstStyle/>
        <a:p>
          <a:pPr latinLnBrk="1"/>
          <a:r>
            <a:rPr lang="ko-KR" altLang="en-US" dirty="0"/>
            <a:t>무로 </a:t>
          </a:r>
          <a:r>
            <a:rPr lang="ko-KR" altLang="en-US" dirty="0" err="1"/>
            <a:t>웹소설</a:t>
          </a:r>
          <a:endParaRPr lang="ko-KR" altLang="en-US" dirty="0"/>
        </a:p>
      </dgm:t>
    </dgm:pt>
    <dgm:pt modelId="{E01385EC-1720-49C8-B00C-0F30873856AC}" type="parTrans" cxnId="{B42579D5-8628-4936-AA50-A03300334865}">
      <dgm:prSet/>
      <dgm:spPr/>
      <dgm:t>
        <a:bodyPr/>
        <a:lstStyle/>
        <a:p>
          <a:pPr latinLnBrk="1"/>
          <a:endParaRPr lang="ko-KR" altLang="en-US"/>
        </a:p>
      </dgm:t>
    </dgm:pt>
    <dgm:pt modelId="{B5CC5229-C7E8-458A-B13C-DAB87F429A08}" type="sibTrans" cxnId="{B42579D5-8628-4936-AA50-A03300334865}">
      <dgm:prSet/>
      <dgm:spPr/>
      <dgm:t>
        <a:bodyPr/>
        <a:lstStyle/>
        <a:p>
          <a:pPr latinLnBrk="1"/>
          <a:endParaRPr lang="ko-KR" altLang="en-US"/>
        </a:p>
      </dgm:t>
    </dgm:pt>
    <dgm:pt modelId="{8C295351-B5E3-408F-8482-B5A015916071}">
      <dgm:prSet/>
      <dgm:spPr/>
      <dgm:t>
        <a:bodyPr/>
        <a:lstStyle/>
        <a:p>
          <a:pPr latinLnBrk="1"/>
          <a:r>
            <a:rPr lang="en-US" altLang="ko-KR" dirty="0">
              <a:latin typeface="+mj-lt"/>
            </a:rPr>
            <a:t>TNB, </a:t>
          </a:r>
          <a:r>
            <a:rPr lang="ko-KR" altLang="en-US" dirty="0">
              <a:latin typeface="+mj-lt"/>
            </a:rPr>
            <a:t>검색</a:t>
          </a:r>
          <a:endParaRPr lang="en-US" altLang="ko-KR" dirty="0">
            <a:latin typeface="+mj-lt"/>
          </a:endParaRPr>
        </a:p>
        <a:p>
          <a:pPr latinLnBrk="1"/>
          <a:r>
            <a:rPr lang="en-US" altLang="ko-KR" dirty="0">
              <a:latin typeface="+mj-lt"/>
            </a:rPr>
            <a:t>(</a:t>
          </a:r>
          <a:r>
            <a:rPr lang="ko-KR" altLang="en-US" dirty="0">
              <a:latin typeface="+mj-lt"/>
            </a:rPr>
            <a:t>마이페이지</a:t>
          </a:r>
          <a:r>
            <a:rPr lang="en-US" altLang="ko-KR" dirty="0">
              <a:latin typeface="+mj-lt"/>
            </a:rPr>
            <a:t>, </a:t>
          </a:r>
          <a:r>
            <a:rPr lang="ko-KR" altLang="en-US" dirty="0">
              <a:latin typeface="+mj-lt"/>
            </a:rPr>
            <a:t>로그인</a:t>
          </a:r>
          <a:r>
            <a:rPr lang="en-US" altLang="ko-KR" dirty="0">
              <a:latin typeface="+mj-lt"/>
            </a:rPr>
            <a:t>) </a:t>
          </a:r>
          <a:r>
            <a:rPr lang="ko-KR" altLang="en-US" dirty="0">
              <a:latin typeface="+mj-lt"/>
            </a:rPr>
            <a:t>검색 버튼</a:t>
          </a:r>
          <a:endParaRPr lang="en-US" altLang="ko-KR" dirty="0">
            <a:latin typeface="+mj-lt"/>
          </a:endParaRPr>
        </a:p>
      </dgm:t>
    </dgm:pt>
    <dgm:pt modelId="{36F5487A-6EF2-44F4-8383-59EF516EC883}" type="parTrans" cxnId="{754F0831-5477-430D-8FD4-2FED55F29A56}">
      <dgm:prSet/>
      <dgm:spPr/>
      <dgm:t>
        <a:bodyPr/>
        <a:lstStyle/>
        <a:p>
          <a:pPr latinLnBrk="1"/>
          <a:endParaRPr lang="ko-KR" altLang="en-US"/>
        </a:p>
      </dgm:t>
    </dgm:pt>
    <dgm:pt modelId="{786152A9-28F6-4514-BE1E-A5DC97008E17}" type="sibTrans" cxnId="{754F0831-5477-430D-8FD4-2FED55F29A56}">
      <dgm:prSet/>
      <dgm:spPr/>
      <dgm:t>
        <a:bodyPr/>
        <a:lstStyle/>
        <a:p>
          <a:pPr latinLnBrk="1"/>
          <a:endParaRPr lang="ko-KR" altLang="en-US"/>
        </a:p>
      </dgm:t>
    </dgm:pt>
    <dgm:pt modelId="{FF6627B0-FD1B-43CA-B41B-DC798C7E6319}">
      <dgm:prSet/>
      <dgm:spPr/>
      <dgm:t>
        <a:bodyPr/>
        <a:lstStyle/>
        <a:p>
          <a:pPr latinLnBrk="1"/>
          <a:r>
            <a:rPr lang="ko-KR" altLang="en-US" dirty="0"/>
            <a:t>전체 </a:t>
          </a:r>
          <a:r>
            <a:rPr lang="en-US" altLang="ko-KR" dirty="0"/>
            <a:t>TOP100</a:t>
          </a:r>
          <a:endParaRPr lang="ko-KR" altLang="en-US" dirty="0"/>
        </a:p>
      </dgm:t>
    </dgm:pt>
    <dgm:pt modelId="{5685E961-3949-4811-88A1-982BB02D43E2}" type="parTrans" cxnId="{A72A3BD3-8721-467C-A943-859EF0058CD6}">
      <dgm:prSet/>
      <dgm:spPr/>
      <dgm:t>
        <a:bodyPr/>
        <a:lstStyle/>
        <a:p>
          <a:pPr latinLnBrk="1"/>
          <a:endParaRPr lang="ko-KR" altLang="en-US"/>
        </a:p>
      </dgm:t>
    </dgm:pt>
    <dgm:pt modelId="{BF66D009-8460-4B83-B6DF-924B761A4E18}" type="sibTrans" cxnId="{A72A3BD3-8721-467C-A943-859EF0058CD6}">
      <dgm:prSet/>
      <dgm:spPr/>
      <dgm:t>
        <a:bodyPr/>
        <a:lstStyle/>
        <a:p>
          <a:pPr latinLnBrk="1"/>
          <a:endParaRPr lang="ko-KR" altLang="en-US"/>
        </a:p>
      </dgm:t>
    </dgm:pt>
    <dgm:pt modelId="{14A49D56-1185-43B6-A8F5-FCB696B022FA}">
      <dgm:prSet/>
      <dgm:spPr/>
      <dgm:t>
        <a:bodyPr/>
        <a:lstStyle/>
        <a:p>
          <a:pPr latinLnBrk="1"/>
          <a:r>
            <a:rPr lang="ko-KR" altLang="en-US"/>
            <a:t>이번주 </a:t>
          </a:r>
          <a:r>
            <a:rPr lang="en-US" altLang="ko-KR"/>
            <a:t>TOP100</a:t>
          </a:r>
          <a:endParaRPr lang="ko-KR" altLang="en-US" dirty="0"/>
        </a:p>
      </dgm:t>
    </dgm:pt>
    <dgm:pt modelId="{26217604-C58F-4E99-AA9D-A9C3138314EE}" type="parTrans" cxnId="{EE106846-3601-43F1-B991-4F592F27C1D9}">
      <dgm:prSet/>
      <dgm:spPr/>
      <dgm:t>
        <a:bodyPr/>
        <a:lstStyle/>
        <a:p>
          <a:pPr latinLnBrk="1"/>
          <a:endParaRPr lang="ko-KR" altLang="en-US"/>
        </a:p>
      </dgm:t>
    </dgm:pt>
    <dgm:pt modelId="{4C5439C8-E017-46BC-A089-F1820AF7BE6D}" type="sibTrans" cxnId="{EE106846-3601-43F1-B991-4F592F27C1D9}">
      <dgm:prSet/>
      <dgm:spPr/>
      <dgm:t>
        <a:bodyPr/>
        <a:lstStyle/>
        <a:p>
          <a:pPr latinLnBrk="1"/>
          <a:endParaRPr lang="ko-KR" altLang="en-US"/>
        </a:p>
      </dgm:t>
    </dgm:pt>
    <dgm:pt modelId="{A5CFDA83-BCA1-4BEC-B554-11F4A63A7B4A}">
      <dgm:prSet/>
      <dgm:spPr/>
      <dgm:t>
        <a:bodyPr/>
        <a:lstStyle/>
        <a:p>
          <a:pPr latinLnBrk="1"/>
          <a:r>
            <a:rPr lang="ko-KR" altLang="en-US"/>
            <a:t>이번달 </a:t>
          </a:r>
          <a:r>
            <a:rPr lang="en-US" altLang="ko-KR"/>
            <a:t>TOP100</a:t>
          </a:r>
          <a:endParaRPr lang="ko-KR" altLang="en-US" dirty="0"/>
        </a:p>
      </dgm:t>
    </dgm:pt>
    <dgm:pt modelId="{EA308A80-364E-416D-BD71-2AE879476B83}" type="parTrans" cxnId="{0C48D625-4A12-45B3-837E-406E0F0B3600}">
      <dgm:prSet/>
      <dgm:spPr/>
      <dgm:t>
        <a:bodyPr/>
        <a:lstStyle/>
        <a:p>
          <a:pPr latinLnBrk="1"/>
          <a:endParaRPr lang="ko-KR" altLang="en-US"/>
        </a:p>
      </dgm:t>
    </dgm:pt>
    <dgm:pt modelId="{B569909D-010D-4BC8-8FE2-A105F01D4488}" type="sibTrans" cxnId="{0C48D625-4A12-45B3-837E-406E0F0B3600}">
      <dgm:prSet/>
      <dgm:spPr/>
      <dgm:t>
        <a:bodyPr/>
        <a:lstStyle/>
        <a:p>
          <a:pPr latinLnBrk="1"/>
          <a:endParaRPr lang="ko-KR" altLang="en-US"/>
        </a:p>
      </dgm:t>
    </dgm:pt>
    <dgm:pt modelId="{81194648-6059-496D-A357-9AC33B1E9E59}">
      <dgm:prSet/>
      <dgm:spPr/>
      <dgm:t>
        <a:bodyPr/>
        <a:lstStyle/>
        <a:p>
          <a:pPr latinLnBrk="1"/>
          <a:r>
            <a:rPr lang="ko-KR" altLang="en-US" dirty="0"/>
            <a:t>전체</a:t>
          </a:r>
        </a:p>
      </dgm:t>
    </dgm:pt>
    <dgm:pt modelId="{3FAE1400-7D23-4571-8535-9EB96F5A976C}" type="parTrans" cxnId="{6F9C205E-5A7D-48FE-B047-4EA0BB253BA2}">
      <dgm:prSet/>
      <dgm:spPr/>
      <dgm:t>
        <a:bodyPr/>
        <a:lstStyle/>
        <a:p>
          <a:pPr latinLnBrk="1"/>
          <a:endParaRPr lang="ko-KR" altLang="en-US"/>
        </a:p>
      </dgm:t>
    </dgm:pt>
    <dgm:pt modelId="{7FDA2D02-7633-4B76-99A8-FCE9DB1D9BB3}" type="sibTrans" cxnId="{6F9C205E-5A7D-48FE-B047-4EA0BB253BA2}">
      <dgm:prSet/>
      <dgm:spPr/>
      <dgm:t>
        <a:bodyPr/>
        <a:lstStyle/>
        <a:p>
          <a:pPr latinLnBrk="1"/>
          <a:endParaRPr lang="ko-KR" altLang="en-US"/>
        </a:p>
      </dgm:t>
    </dgm:pt>
    <dgm:pt modelId="{712EBF1A-06A4-4B40-90C9-2855BBDC6E9A}">
      <dgm:prSet/>
      <dgm:spPr/>
      <dgm:t>
        <a:bodyPr/>
        <a:lstStyle/>
        <a:p>
          <a:pPr latinLnBrk="1"/>
          <a:r>
            <a:rPr lang="ko-KR" altLang="en-US" dirty="0"/>
            <a:t>로맨스</a:t>
          </a:r>
          <a:r>
            <a:rPr lang="en-US" altLang="ko-KR" dirty="0"/>
            <a:t>, </a:t>
          </a:r>
          <a:r>
            <a:rPr lang="ko-KR" altLang="en-US" dirty="0" err="1"/>
            <a:t>로판</a:t>
          </a:r>
          <a:endParaRPr lang="ko-KR" altLang="en-US" dirty="0"/>
        </a:p>
      </dgm:t>
    </dgm:pt>
    <dgm:pt modelId="{050E9A8B-4F8B-41C6-BE3A-76AFAEFBB14F}" type="parTrans" cxnId="{DF940BDC-9BDF-4FD3-B078-5BF9AEAA0016}">
      <dgm:prSet/>
      <dgm:spPr/>
      <dgm:t>
        <a:bodyPr/>
        <a:lstStyle/>
        <a:p>
          <a:pPr latinLnBrk="1"/>
          <a:endParaRPr lang="ko-KR" altLang="en-US"/>
        </a:p>
      </dgm:t>
    </dgm:pt>
    <dgm:pt modelId="{B8DB49AB-70D2-4588-9A69-C43C097D5061}" type="sibTrans" cxnId="{DF940BDC-9BDF-4FD3-B078-5BF9AEAA0016}">
      <dgm:prSet/>
      <dgm:spPr/>
      <dgm:t>
        <a:bodyPr/>
        <a:lstStyle/>
        <a:p>
          <a:pPr latinLnBrk="1"/>
          <a:endParaRPr lang="ko-KR" altLang="en-US"/>
        </a:p>
      </dgm:t>
    </dgm:pt>
    <dgm:pt modelId="{423596ED-F03A-4DE0-9666-9C299422BB87}">
      <dgm:prSet/>
      <dgm:spPr/>
      <dgm:t>
        <a:bodyPr/>
        <a:lstStyle/>
        <a:p>
          <a:pPr latinLnBrk="1"/>
          <a:r>
            <a:rPr lang="ko-KR" altLang="en-US" dirty="0"/>
            <a:t>판타지</a:t>
          </a:r>
          <a:r>
            <a:rPr lang="en-US" altLang="ko-KR" dirty="0"/>
            <a:t>, </a:t>
          </a:r>
          <a:r>
            <a:rPr lang="ko-KR" altLang="en-US" dirty="0"/>
            <a:t>무협</a:t>
          </a:r>
        </a:p>
      </dgm:t>
    </dgm:pt>
    <dgm:pt modelId="{60F2DB41-540C-454F-A7FE-5B2651A367E6}" type="parTrans" cxnId="{AFB7E7A8-AC16-4C7D-930D-EF93E27FF4F2}">
      <dgm:prSet/>
      <dgm:spPr/>
      <dgm:t>
        <a:bodyPr/>
        <a:lstStyle/>
        <a:p>
          <a:pPr latinLnBrk="1"/>
          <a:endParaRPr lang="ko-KR" altLang="en-US"/>
        </a:p>
      </dgm:t>
    </dgm:pt>
    <dgm:pt modelId="{EAE5BF58-E41C-4B51-B687-1D64CA3E679D}" type="sibTrans" cxnId="{AFB7E7A8-AC16-4C7D-930D-EF93E27FF4F2}">
      <dgm:prSet/>
      <dgm:spPr/>
      <dgm:t>
        <a:bodyPr/>
        <a:lstStyle/>
        <a:p>
          <a:pPr latinLnBrk="1"/>
          <a:endParaRPr lang="ko-KR" altLang="en-US"/>
        </a:p>
      </dgm:t>
    </dgm:pt>
    <dgm:pt modelId="{FBC6EA83-7C8F-4BE1-A6F0-39420A3C6577}">
      <dgm:prSet/>
      <dgm:spPr/>
      <dgm:t>
        <a:bodyPr/>
        <a:lstStyle/>
        <a:p>
          <a:pPr latinLnBrk="1"/>
          <a:r>
            <a:rPr lang="ko-KR" altLang="en-US" dirty="0"/>
            <a:t>현판</a:t>
          </a:r>
          <a:r>
            <a:rPr lang="en-US" altLang="ko-KR" dirty="0"/>
            <a:t>, </a:t>
          </a:r>
          <a:r>
            <a:rPr lang="ko-KR" altLang="en-US" dirty="0"/>
            <a:t>미스터리</a:t>
          </a:r>
        </a:p>
      </dgm:t>
    </dgm:pt>
    <dgm:pt modelId="{A2B79591-D432-4A9C-B923-0DBD794F312B}" type="parTrans" cxnId="{06910FC9-795D-4B74-A696-A7E88E1A416F}">
      <dgm:prSet/>
      <dgm:spPr/>
      <dgm:t>
        <a:bodyPr/>
        <a:lstStyle/>
        <a:p>
          <a:pPr latinLnBrk="1"/>
          <a:endParaRPr lang="ko-KR" altLang="en-US"/>
        </a:p>
      </dgm:t>
    </dgm:pt>
    <dgm:pt modelId="{029F0BE6-C8E0-42FE-B637-D993EE25DCD0}" type="sibTrans" cxnId="{06910FC9-795D-4B74-A696-A7E88E1A416F}">
      <dgm:prSet/>
      <dgm:spPr/>
      <dgm:t>
        <a:bodyPr/>
        <a:lstStyle/>
        <a:p>
          <a:pPr latinLnBrk="1"/>
          <a:endParaRPr lang="ko-KR" altLang="en-US"/>
        </a:p>
      </dgm:t>
    </dgm:pt>
    <dgm:pt modelId="{19FEED6F-22BE-4AAC-BCC3-B15916059769}">
      <dgm:prSet/>
      <dgm:spPr/>
      <dgm:t>
        <a:bodyPr/>
        <a:lstStyle/>
        <a:p>
          <a:pPr latinLnBrk="1"/>
          <a:r>
            <a:rPr lang="ko-KR" altLang="en-US" dirty="0"/>
            <a:t>라이트노벨</a:t>
          </a:r>
        </a:p>
      </dgm:t>
    </dgm:pt>
    <dgm:pt modelId="{650B87F4-6331-484A-8A69-D585AF56A69A}" type="parTrans" cxnId="{486D8B75-EB30-44B6-8A66-660ECEE8829B}">
      <dgm:prSet/>
      <dgm:spPr/>
      <dgm:t>
        <a:bodyPr/>
        <a:lstStyle/>
        <a:p>
          <a:pPr latinLnBrk="1"/>
          <a:endParaRPr lang="ko-KR" altLang="en-US"/>
        </a:p>
      </dgm:t>
    </dgm:pt>
    <dgm:pt modelId="{54DCCC2F-C202-4B63-BC44-96385A5A83F1}" type="sibTrans" cxnId="{486D8B75-EB30-44B6-8A66-660ECEE8829B}">
      <dgm:prSet/>
      <dgm:spPr/>
      <dgm:t>
        <a:bodyPr/>
        <a:lstStyle/>
        <a:p>
          <a:pPr latinLnBrk="1"/>
          <a:endParaRPr lang="ko-KR" altLang="en-US"/>
        </a:p>
      </dgm:t>
    </dgm:pt>
    <dgm:pt modelId="{DF46E7AA-44FC-44E9-89D8-2ABCA234185B}">
      <dgm:prSet/>
      <dgm:spPr/>
      <dgm:t>
        <a:bodyPr/>
        <a:lstStyle/>
        <a:p>
          <a:pPr latinLnBrk="1"/>
          <a:r>
            <a:rPr lang="en-US" altLang="en-US" dirty="0"/>
            <a:t>BL, 19</a:t>
          </a:r>
          <a:r>
            <a:rPr lang="ko-KR" altLang="en-US" dirty="0"/>
            <a:t>세</a:t>
          </a:r>
        </a:p>
      </dgm:t>
    </dgm:pt>
    <dgm:pt modelId="{920E299D-B5DC-4F2C-86AE-FE2CE364B95C}" type="parTrans" cxnId="{0025A59C-2015-46E2-87D7-D697DAEEA679}">
      <dgm:prSet/>
      <dgm:spPr/>
      <dgm:t>
        <a:bodyPr/>
        <a:lstStyle/>
        <a:p>
          <a:pPr latinLnBrk="1"/>
          <a:endParaRPr lang="ko-KR" altLang="en-US"/>
        </a:p>
      </dgm:t>
    </dgm:pt>
    <dgm:pt modelId="{252EBFF2-CBC5-4EC2-AFD9-89DF289AE739}" type="sibTrans" cxnId="{0025A59C-2015-46E2-87D7-D697DAEEA679}">
      <dgm:prSet/>
      <dgm:spPr/>
      <dgm:t>
        <a:bodyPr/>
        <a:lstStyle/>
        <a:p>
          <a:pPr latinLnBrk="1"/>
          <a:endParaRPr lang="ko-KR" altLang="en-US"/>
        </a:p>
      </dgm:t>
    </dgm:pt>
    <dgm:pt modelId="{FE9D5390-42EA-479C-A3A8-7A0EF4C56A45}">
      <dgm:prSet/>
      <dgm:spPr/>
      <dgm:t>
        <a:bodyPr/>
        <a:lstStyle/>
        <a:p>
          <a:pPr latinLnBrk="1"/>
          <a:r>
            <a:rPr lang="ko-KR" altLang="en-US" dirty="0"/>
            <a:t>무료 </a:t>
          </a:r>
          <a:r>
            <a:rPr lang="ko-KR" altLang="en-US" dirty="0" err="1"/>
            <a:t>웹소설</a:t>
          </a:r>
          <a:r>
            <a:rPr lang="ko-KR" altLang="en-US" dirty="0"/>
            <a:t> 홈</a:t>
          </a:r>
        </a:p>
      </dgm:t>
    </dgm:pt>
    <dgm:pt modelId="{B43ABE67-C8AB-4BA9-B639-C1CC85E81832}" type="parTrans" cxnId="{45CC4ED6-EA6F-439C-A5D0-BC5A534794E7}">
      <dgm:prSet/>
      <dgm:spPr/>
      <dgm:t>
        <a:bodyPr/>
        <a:lstStyle/>
        <a:p>
          <a:pPr latinLnBrk="1"/>
          <a:endParaRPr lang="ko-KR" altLang="en-US"/>
        </a:p>
      </dgm:t>
    </dgm:pt>
    <dgm:pt modelId="{A5645253-570C-44B7-B1B0-74748974A785}" type="sibTrans" cxnId="{45CC4ED6-EA6F-439C-A5D0-BC5A534794E7}">
      <dgm:prSet/>
      <dgm:spPr/>
      <dgm:t>
        <a:bodyPr/>
        <a:lstStyle/>
        <a:p>
          <a:pPr latinLnBrk="1"/>
          <a:endParaRPr lang="ko-KR" altLang="en-US"/>
        </a:p>
      </dgm:t>
    </dgm:pt>
    <dgm:pt modelId="{BCEF1AA9-2A8F-476B-9507-290FA839EB26}">
      <dgm:prSet/>
      <dgm:spPr/>
      <dgm:t>
        <a:bodyPr/>
        <a:lstStyle/>
        <a:p>
          <a:pPr latinLnBrk="1"/>
          <a:r>
            <a:rPr lang="en-US" altLang="ko-KR" dirty="0"/>
            <a:t>10</a:t>
          </a:r>
          <a:r>
            <a:rPr lang="ko-KR" altLang="en-US" dirty="0"/>
            <a:t>대</a:t>
          </a:r>
        </a:p>
      </dgm:t>
    </dgm:pt>
    <dgm:pt modelId="{76AFD077-F91C-4F0F-BE5D-4C0FC828C4B4}" type="parTrans" cxnId="{F5CA6D95-E2DE-4B91-801A-02D0535F41C5}">
      <dgm:prSet/>
      <dgm:spPr/>
      <dgm:t>
        <a:bodyPr/>
        <a:lstStyle/>
        <a:p>
          <a:pPr latinLnBrk="1"/>
          <a:endParaRPr lang="ko-KR" altLang="en-US"/>
        </a:p>
      </dgm:t>
    </dgm:pt>
    <dgm:pt modelId="{B183F4A9-C50A-44ED-93CB-B82EB49CFB84}" type="sibTrans" cxnId="{F5CA6D95-E2DE-4B91-801A-02D0535F41C5}">
      <dgm:prSet/>
      <dgm:spPr/>
      <dgm:t>
        <a:bodyPr/>
        <a:lstStyle/>
        <a:p>
          <a:pPr latinLnBrk="1"/>
          <a:endParaRPr lang="ko-KR" altLang="en-US"/>
        </a:p>
      </dgm:t>
    </dgm:pt>
    <dgm:pt modelId="{C2FF9068-2BA1-4AF4-924F-F87ACD957E09}">
      <dgm:prSet/>
      <dgm:spPr/>
      <dgm:t>
        <a:bodyPr/>
        <a:lstStyle/>
        <a:p>
          <a:pPr latinLnBrk="1"/>
          <a:r>
            <a:rPr lang="en-US" altLang="ko-KR" dirty="0"/>
            <a:t>20</a:t>
          </a:r>
          <a:r>
            <a:rPr lang="ko-KR" altLang="ko-KR" dirty="0"/>
            <a:t>대</a:t>
          </a:r>
        </a:p>
      </dgm:t>
    </dgm:pt>
    <dgm:pt modelId="{7D7F989D-D2CC-4D17-A811-C8E93CF378F3}" type="parTrans" cxnId="{D069A765-9EFC-4390-B322-3928F5E0B7C9}">
      <dgm:prSet/>
      <dgm:spPr/>
      <dgm:t>
        <a:bodyPr/>
        <a:lstStyle/>
        <a:p>
          <a:pPr latinLnBrk="1"/>
          <a:endParaRPr lang="ko-KR" altLang="en-US"/>
        </a:p>
      </dgm:t>
    </dgm:pt>
    <dgm:pt modelId="{5F9D7C57-60A6-49D6-9CA7-69A9C15CA912}" type="sibTrans" cxnId="{D069A765-9EFC-4390-B322-3928F5E0B7C9}">
      <dgm:prSet/>
      <dgm:spPr/>
      <dgm:t>
        <a:bodyPr/>
        <a:lstStyle/>
        <a:p>
          <a:pPr latinLnBrk="1"/>
          <a:endParaRPr lang="ko-KR" altLang="en-US"/>
        </a:p>
      </dgm:t>
    </dgm:pt>
    <dgm:pt modelId="{72B83343-5512-4CCD-914B-18E3D3733174}">
      <dgm:prSet/>
      <dgm:spPr/>
      <dgm:t>
        <a:bodyPr/>
        <a:lstStyle/>
        <a:p>
          <a:pPr latinLnBrk="1"/>
          <a:r>
            <a:rPr lang="en-US" altLang="ko-KR" dirty="0"/>
            <a:t>30</a:t>
          </a:r>
          <a:r>
            <a:rPr lang="ko-KR" altLang="ko-KR" dirty="0"/>
            <a:t>대</a:t>
          </a:r>
        </a:p>
      </dgm:t>
    </dgm:pt>
    <dgm:pt modelId="{8CBD241F-EF93-4AFE-809A-AABD5EDABAB0}" type="parTrans" cxnId="{CAF58F4F-60E0-49FF-B71C-E3CF5D7D6B7C}">
      <dgm:prSet/>
      <dgm:spPr/>
      <dgm:t>
        <a:bodyPr/>
        <a:lstStyle/>
        <a:p>
          <a:pPr latinLnBrk="1"/>
          <a:endParaRPr lang="ko-KR" altLang="en-US"/>
        </a:p>
      </dgm:t>
    </dgm:pt>
    <dgm:pt modelId="{35F3AECE-2FDF-4C1C-8AF0-98CED3564456}" type="sibTrans" cxnId="{CAF58F4F-60E0-49FF-B71C-E3CF5D7D6B7C}">
      <dgm:prSet/>
      <dgm:spPr/>
      <dgm:t>
        <a:bodyPr/>
        <a:lstStyle/>
        <a:p>
          <a:pPr latinLnBrk="1"/>
          <a:endParaRPr lang="ko-KR" altLang="en-US"/>
        </a:p>
      </dgm:t>
    </dgm:pt>
    <dgm:pt modelId="{364A7180-B484-4E2B-811F-D98702087F10}">
      <dgm:prSet/>
      <dgm:spPr/>
      <dgm:t>
        <a:bodyPr/>
        <a:lstStyle/>
        <a:p>
          <a:pPr latinLnBrk="1"/>
          <a:r>
            <a:rPr lang="en-US" altLang="ko-KR" dirty="0"/>
            <a:t>40</a:t>
          </a:r>
          <a:r>
            <a:rPr lang="ko-KR" altLang="ko-KR" dirty="0"/>
            <a:t>대</a:t>
          </a:r>
          <a:r>
            <a:rPr lang="en-US" altLang="ko-KR" dirty="0"/>
            <a:t> </a:t>
          </a:r>
          <a:r>
            <a:rPr lang="ko-KR" altLang="en-US" dirty="0"/>
            <a:t>이상</a:t>
          </a:r>
          <a:endParaRPr lang="ko-KR" altLang="ko-KR" dirty="0"/>
        </a:p>
      </dgm:t>
    </dgm:pt>
    <dgm:pt modelId="{69CFF4CF-C978-463E-AFE9-25086028F44E}" type="parTrans" cxnId="{C825E8DA-6D1D-4514-A8D8-BB687F0A8A8B}">
      <dgm:prSet/>
      <dgm:spPr/>
      <dgm:t>
        <a:bodyPr/>
        <a:lstStyle/>
        <a:p>
          <a:pPr latinLnBrk="1"/>
          <a:endParaRPr lang="ko-KR" altLang="en-US"/>
        </a:p>
      </dgm:t>
    </dgm:pt>
    <dgm:pt modelId="{36D17724-D1FC-4A55-870D-3227338A949E}" type="sibTrans" cxnId="{C825E8DA-6D1D-4514-A8D8-BB687F0A8A8B}">
      <dgm:prSet/>
      <dgm:spPr/>
      <dgm:t>
        <a:bodyPr/>
        <a:lstStyle/>
        <a:p>
          <a:pPr latinLnBrk="1"/>
          <a:endParaRPr lang="ko-KR" altLang="en-US"/>
        </a:p>
      </dgm:t>
    </dgm:pt>
    <dgm:pt modelId="{73AA7C62-EFCC-493E-8A65-F800B378C10E}">
      <dgm:prSet/>
      <dgm:spPr/>
      <dgm:t>
        <a:bodyPr/>
        <a:lstStyle/>
        <a:p>
          <a:pPr latinLnBrk="1"/>
          <a:r>
            <a:rPr lang="ko-KR" altLang="en-US" dirty="0"/>
            <a:t>연령별 추천</a:t>
          </a:r>
        </a:p>
      </dgm:t>
    </dgm:pt>
    <dgm:pt modelId="{DFA870CD-55B9-4E5B-9AEA-8BA20519A332}" type="sibTrans" cxnId="{6B6C0E07-0CBC-4212-AE5C-FEBEAEDB1462}">
      <dgm:prSet/>
      <dgm:spPr/>
      <dgm:t>
        <a:bodyPr/>
        <a:lstStyle/>
        <a:p>
          <a:pPr latinLnBrk="1"/>
          <a:endParaRPr lang="ko-KR" altLang="en-US"/>
        </a:p>
      </dgm:t>
    </dgm:pt>
    <dgm:pt modelId="{422A8625-D5B7-4CFE-B82D-A831F74A93F3}" type="parTrans" cxnId="{6B6C0E07-0CBC-4212-AE5C-FEBEAEDB1462}">
      <dgm:prSet/>
      <dgm:spPr/>
      <dgm:t>
        <a:bodyPr/>
        <a:lstStyle/>
        <a:p>
          <a:pPr latinLnBrk="1"/>
          <a:endParaRPr lang="ko-KR" altLang="en-US"/>
        </a:p>
      </dgm:t>
    </dgm:pt>
    <dgm:pt modelId="{36788D2A-080E-4C1B-977B-6C6C4E57C1BC}" type="pres">
      <dgm:prSet presAssocID="{83A6A871-34BB-4318-A90F-31FC494D9B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3355D3-FE70-4B52-A735-2A77BA0E8587}" type="pres">
      <dgm:prSet presAssocID="{CDA74A7B-F469-4C1C-8E7A-A14E19AFA5E7}" presName="hierRoot1" presStyleCnt="0">
        <dgm:presLayoutVars>
          <dgm:hierBranch val="init"/>
        </dgm:presLayoutVars>
      </dgm:prSet>
      <dgm:spPr/>
    </dgm:pt>
    <dgm:pt modelId="{48EB999C-C41D-454D-923F-E5BD9757513C}" type="pres">
      <dgm:prSet presAssocID="{CDA74A7B-F469-4C1C-8E7A-A14E19AFA5E7}" presName="rootComposite1" presStyleCnt="0"/>
      <dgm:spPr/>
    </dgm:pt>
    <dgm:pt modelId="{3E571365-7995-4F37-A3D5-DC45AFEF3ADE}" type="pres">
      <dgm:prSet presAssocID="{CDA74A7B-F469-4C1C-8E7A-A14E19AFA5E7}" presName="rootText1" presStyleLbl="node0" presStyleIdx="0" presStyleCnt="1" custScaleX="96984" custScaleY="95979">
        <dgm:presLayoutVars>
          <dgm:chPref val="3"/>
        </dgm:presLayoutVars>
      </dgm:prSet>
      <dgm:spPr/>
    </dgm:pt>
    <dgm:pt modelId="{9F7A02E9-CD29-4C46-9B89-DE34DE45E0FD}" type="pres">
      <dgm:prSet presAssocID="{CDA74A7B-F469-4C1C-8E7A-A14E19AFA5E7}" presName="rootConnector1" presStyleLbl="node1" presStyleIdx="0" presStyleCnt="0"/>
      <dgm:spPr/>
    </dgm:pt>
    <dgm:pt modelId="{3168A8EB-0896-41D2-A869-B1E5768419BD}" type="pres">
      <dgm:prSet presAssocID="{CDA74A7B-F469-4C1C-8E7A-A14E19AFA5E7}" presName="hierChild2" presStyleCnt="0"/>
      <dgm:spPr/>
    </dgm:pt>
    <dgm:pt modelId="{8561FB1C-75A4-4C1B-AEC5-87E2D7942779}" type="pres">
      <dgm:prSet presAssocID="{52A1C37B-DD0B-4FED-B97C-3BD3E229D534}" presName="Name37" presStyleLbl="parChTrans1D2" presStyleIdx="0" presStyleCnt="6"/>
      <dgm:spPr/>
    </dgm:pt>
    <dgm:pt modelId="{C148E0F4-D688-4AED-ABBE-55A706035114}" type="pres">
      <dgm:prSet presAssocID="{25B32A66-771A-4C30-AEB8-8DDC9F5423EB}" presName="hierRoot2" presStyleCnt="0">
        <dgm:presLayoutVars>
          <dgm:hierBranch val="init"/>
        </dgm:presLayoutVars>
      </dgm:prSet>
      <dgm:spPr/>
    </dgm:pt>
    <dgm:pt modelId="{FD212349-FD4A-48B3-9879-6C95A4A5CC87}" type="pres">
      <dgm:prSet presAssocID="{25B32A66-771A-4C30-AEB8-8DDC9F5423EB}" presName="rootComposite" presStyleCnt="0"/>
      <dgm:spPr/>
    </dgm:pt>
    <dgm:pt modelId="{EEFF4629-D982-4B64-B323-DE23FAC09BE9}" type="pres">
      <dgm:prSet presAssocID="{25B32A66-771A-4C30-AEB8-8DDC9F5423EB}" presName="rootText" presStyleLbl="node2" presStyleIdx="0" presStyleCnt="6">
        <dgm:presLayoutVars>
          <dgm:chPref val="3"/>
        </dgm:presLayoutVars>
      </dgm:prSet>
      <dgm:spPr/>
    </dgm:pt>
    <dgm:pt modelId="{AD8C051F-5A5C-4D74-BC35-D6E05A8C8239}" type="pres">
      <dgm:prSet presAssocID="{25B32A66-771A-4C30-AEB8-8DDC9F5423EB}" presName="rootConnector" presStyleLbl="node2" presStyleIdx="0" presStyleCnt="6"/>
      <dgm:spPr/>
    </dgm:pt>
    <dgm:pt modelId="{F18C6EA4-2DA4-44A9-88B4-843AAEB43FC7}" type="pres">
      <dgm:prSet presAssocID="{25B32A66-771A-4C30-AEB8-8DDC9F5423EB}" presName="hierChild4" presStyleCnt="0"/>
      <dgm:spPr/>
    </dgm:pt>
    <dgm:pt modelId="{52172259-5EFB-41AF-8708-1F61EB2E4066}" type="pres">
      <dgm:prSet presAssocID="{25B32A66-771A-4C30-AEB8-8DDC9F5423EB}" presName="hierChild5" presStyleCnt="0"/>
      <dgm:spPr/>
    </dgm:pt>
    <dgm:pt modelId="{398CAB82-9E1E-4D2B-832B-06851D14A353}" type="pres">
      <dgm:prSet presAssocID="{5F1AB207-9E56-4B40-80CA-C04597E7F037}" presName="Name37" presStyleLbl="parChTrans1D2" presStyleIdx="1" presStyleCnt="6"/>
      <dgm:spPr/>
    </dgm:pt>
    <dgm:pt modelId="{979E41E5-0EA0-4497-B529-0BFF7586CE90}" type="pres">
      <dgm:prSet presAssocID="{34574361-3974-415A-A986-F8F20FBF9EB5}" presName="hierRoot2" presStyleCnt="0">
        <dgm:presLayoutVars>
          <dgm:hierBranch val="init"/>
        </dgm:presLayoutVars>
      </dgm:prSet>
      <dgm:spPr/>
    </dgm:pt>
    <dgm:pt modelId="{88552F1F-2E3E-4E97-8D73-66F888BBFBD6}" type="pres">
      <dgm:prSet presAssocID="{34574361-3974-415A-A986-F8F20FBF9EB5}" presName="rootComposite" presStyleCnt="0"/>
      <dgm:spPr/>
    </dgm:pt>
    <dgm:pt modelId="{A586DD8A-C6C1-4DD0-AB66-A3B21922FF9C}" type="pres">
      <dgm:prSet presAssocID="{34574361-3974-415A-A986-F8F20FBF9EB5}" presName="rootText" presStyleLbl="node2" presStyleIdx="1" presStyleCnt="6">
        <dgm:presLayoutVars>
          <dgm:chPref val="3"/>
        </dgm:presLayoutVars>
      </dgm:prSet>
      <dgm:spPr/>
    </dgm:pt>
    <dgm:pt modelId="{A98787BC-DF49-40DC-ADC0-EDA80DDAF47C}" type="pres">
      <dgm:prSet presAssocID="{34574361-3974-415A-A986-F8F20FBF9EB5}" presName="rootConnector" presStyleLbl="node2" presStyleIdx="1" presStyleCnt="6"/>
      <dgm:spPr/>
    </dgm:pt>
    <dgm:pt modelId="{2E73CE60-CA4C-4A9F-B125-5975412211A0}" type="pres">
      <dgm:prSet presAssocID="{34574361-3974-415A-A986-F8F20FBF9EB5}" presName="hierChild4" presStyleCnt="0"/>
      <dgm:spPr/>
    </dgm:pt>
    <dgm:pt modelId="{10CD975A-5C8B-4C47-B9E9-1C26909EC339}" type="pres">
      <dgm:prSet presAssocID="{5685E961-3949-4811-88A1-982BB02D43E2}" presName="Name37" presStyleLbl="parChTrans1D3" presStyleIdx="0" presStyleCnt="15"/>
      <dgm:spPr/>
    </dgm:pt>
    <dgm:pt modelId="{16252E3F-34CD-41E4-B861-04E33CB25F0C}" type="pres">
      <dgm:prSet presAssocID="{FF6627B0-FD1B-43CA-B41B-DC798C7E6319}" presName="hierRoot2" presStyleCnt="0">
        <dgm:presLayoutVars>
          <dgm:hierBranch val="init"/>
        </dgm:presLayoutVars>
      </dgm:prSet>
      <dgm:spPr/>
    </dgm:pt>
    <dgm:pt modelId="{C7C3C6F2-F4F2-4BCF-B37E-B12BB638C9A2}" type="pres">
      <dgm:prSet presAssocID="{FF6627B0-FD1B-43CA-B41B-DC798C7E6319}" presName="rootComposite" presStyleCnt="0"/>
      <dgm:spPr/>
    </dgm:pt>
    <dgm:pt modelId="{5110BE2B-81B2-472A-8046-1B11E76F9EBB}" type="pres">
      <dgm:prSet presAssocID="{FF6627B0-FD1B-43CA-B41B-DC798C7E6319}" presName="rootText" presStyleLbl="node3" presStyleIdx="0" presStyleCnt="15">
        <dgm:presLayoutVars>
          <dgm:chPref val="3"/>
        </dgm:presLayoutVars>
      </dgm:prSet>
      <dgm:spPr/>
    </dgm:pt>
    <dgm:pt modelId="{34E0CD87-AA39-4E08-8EC1-1BDA51C4A130}" type="pres">
      <dgm:prSet presAssocID="{FF6627B0-FD1B-43CA-B41B-DC798C7E6319}" presName="rootConnector" presStyleLbl="node3" presStyleIdx="0" presStyleCnt="15"/>
      <dgm:spPr/>
    </dgm:pt>
    <dgm:pt modelId="{BCB43997-DFB5-49FD-BCB5-11672A5799E5}" type="pres">
      <dgm:prSet presAssocID="{FF6627B0-FD1B-43CA-B41B-DC798C7E6319}" presName="hierChild4" presStyleCnt="0"/>
      <dgm:spPr/>
    </dgm:pt>
    <dgm:pt modelId="{EE56483C-2807-4035-9E1D-2E2E40C726B3}" type="pres">
      <dgm:prSet presAssocID="{FF6627B0-FD1B-43CA-B41B-DC798C7E6319}" presName="hierChild5" presStyleCnt="0"/>
      <dgm:spPr/>
    </dgm:pt>
    <dgm:pt modelId="{23650FE8-2FFF-4715-A556-BE3A091D9151}" type="pres">
      <dgm:prSet presAssocID="{EA308A80-364E-416D-BD71-2AE879476B83}" presName="Name37" presStyleLbl="parChTrans1D3" presStyleIdx="1" presStyleCnt="15"/>
      <dgm:spPr/>
    </dgm:pt>
    <dgm:pt modelId="{745BE465-34F4-4860-91C4-995D2149D290}" type="pres">
      <dgm:prSet presAssocID="{A5CFDA83-BCA1-4BEC-B554-11F4A63A7B4A}" presName="hierRoot2" presStyleCnt="0">
        <dgm:presLayoutVars>
          <dgm:hierBranch val="init"/>
        </dgm:presLayoutVars>
      </dgm:prSet>
      <dgm:spPr/>
    </dgm:pt>
    <dgm:pt modelId="{555FD9C6-D9B1-4A6C-922A-38C12CD724B4}" type="pres">
      <dgm:prSet presAssocID="{A5CFDA83-BCA1-4BEC-B554-11F4A63A7B4A}" presName="rootComposite" presStyleCnt="0"/>
      <dgm:spPr/>
    </dgm:pt>
    <dgm:pt modelId="{7028A2B0-272E-403C-86E8-41A3DAC702CC}" type="pres">
      <dgm:prSet presAssocID="{A5CFDA83-BCA1-4BEC-B554-11F4A63A7B4A}" presName="rootText" presStyleLbl="node3" presStyleIdx="1" presStyleCnt="15">
        <dgm:presLayoutVars>
          <dgm:chPref val="3"/>
        </dgm:presLayoutVars>
      </dgm:prSet>
      <dgm:spPr/>
    </dgm:pt>
    <dgm:pt modelId="{9364927C-9E08-4512-952D-92A740366BB1}" type="pres">
      <dgm:prSet presAssocID="{A5CFDA83-BCA1-4BEC-B554-11F4A63A7B4A}" presName="rootConnector" presStyleLbl="node3" presStyleIdx="1" presStyleCnt="15"/>
      <dgm:spPr/>
    </dgm:pt>
    <dgm:pt modelId="{CF6EB1C2-A010-4CF6-B5F0-638418DAC1D8}" type="pres">
      <dgm:prSet presAssocID="{A5CFDA83-BCA1-4BEC-B554-11F4A63A7B4A}" presName="hierChild4" presStyleCnt="0"/>
      <dgm:spPr/>
    </dgm:pt>
    <dgm:pt modelId="{0664D750-821E-4FB4-A459-6A1CAE8A3630}" type="pres">
      <dgm:prSet presAssocID="{A5CFDA83-BCA1-4BEC-B554-11F4A63A7B4A}" presName="hierChild5" presStyleCnt="0"/>
      <dgm:spPr/>
    </dgm:pt>
    <dgm:pt modelId="{D2636A1C-EC37-49C5-8A00-E39538BC5C80}" type="pres">
      <dgm:prSet presAssocID="{26217604-C58F-4E99-AA9D-A9C3138314EE}" presName="Name37" presStyleLbl="parChTrans1D3" presStyleIdx="2" presStyleCnt="15"/>
      <dgm:spPr/>
    </dgm:pt>
    <dgm:pt modelId="{0893697B-82C1-4A2F-984E-7E3FA48B1386}" type="pres">
      <dgm:prSet presAssocID="{14A49D56-1185-43B6-A8F5-FCB696B022FA}" presName="hierRoot2" presStyleCnt="0">
        <dgm:presLayoutVars>
          <dgm:hierBranch val="init"/>
        </dgm:presLayoutVars>
      </dgm:prSet>
      <dgm:spPr/>
    </dgm:pt>
    <dgm:pt modelId="{3D6CE6DC-4EA7-4E37-9F11-935CBF51D626}" type="pres">
      <dgm:prSet presAssocID="{14A49D56-1185-43B6-A8F5-FCB696B022FA}" presName="rootComposite" presStyleCnt="0"/>
      <dgm:spPr/>
    </dgm:pt>
    <dgm:pt modelId="{9D63B9F6-199D-4872-836F-FC57AE783D7B}" type="pres">
      <dgm:prSet presAssocID="{14A49D56-1185-43B6-A8F5-FCB696B022FA}" presName="rootText" presStyleLbl="node3" presStyleIdx="2" presStyleCnt="15">
        <dgm:presLayoutVars>
          <dgm:chPref val="3"/>
        </dgm:presLayoutVars>
      </dgm:prSet>
      <dgm:spPr/>
    </dgm:pt>
    <dgm:pt modelId="{A077DBAE-6D1E-4393-AF68-355BC9B0FA63}" type="pres">
      <dgm:prSet presAssocID="{14A49D56-1185-43B6-A8F5-FCB696B022FA}" presName="rootConnector" presStyleLbl="node3" presStyleIdx="2" presStyleCnt="15"/>
      <dgm:spPr/>
    </dgm:pt>
    <dgm:pt modelId="{CE573E3B-F07F-4F60-9CD9-74BE1B8B7A9F}" type="pres">
      <dgm:prSet presAssocID="{14A49D56-1185-43B6-A8F5-FCB696B022FA}" presName="hierChild4" presStyleCnt="0"/>
      <dgm:spPr/>
    </dgm:pt>
    <dgm:pt modelId="{91D38043-0A1F-4D83-BDEF-9D657BBFE7CF}" type="pres">
      <dgm:prSet presAssocID="{14A49D56-1185-43B6-A8F5-FCB696B022FA}" presName="hierChild5" presStyleCnt="0"/>
      <dgm:spPr/>
    </dgm:pt>
    <dgm:pt modelId="{948D05BF-014C-4D97-A86A-36883FDE4E5B}" type="pres">
      <dgm:prSet presAssocID="{34574361-3974-415A-A986-F8F20FBF9EB5}" presName="hierChild5" presStyleCnt="0"/>
      <dgm:spPr/>
    </dgm:pt>
    <dgm:pt modelId="{4EF49C00-FD3B-4D4D-83E3-A87C7A663C91}" type="pres">
      <dgm:prSet presAssocID="{F4D36DD5-BF94-44DE-8850-B29A39AF2A0B}" presName="Name37" presStyleLbl="parChTrans1D2" presStyleIdx="2" presStyleCnt="6"/>
      <dgm:spPr/>
    </dgm:pt>
    <dgm:pt modelId="{FE4C63DD-71E2-495A-B2FA-BEBBB4105FEB}" type="pres">
      <dgm:prSet presAssocID="{5DA84CAF-6EFD-4263-841A-768285346D96}" presName="hierRoot2" presStyleCnt="0">
        <dgm:presLayoutVars>
          <dgm:hierBranch val="init"/>
        </dgm:presLayoutVars>
      </dgm:prSet>
      <dgm:spPr/>
    </dgm:pt>
    <dgm:pt modelId="{C7516B67-C81B-4DD0-835D-7008E3B29183}" type="pres">
      <dgm:prSet presAssocID="{5DA84CAF-6EFD-4263-841A-768285346D96}" presName="rootComposite" presStyleCnt="0"/>
      <dgm:spPr/>
    </dgm:pt>
    <dgm:pt modelId="{9B22E42B-25D1-44CC-BF2D-BEC009F667AA}" type="pres">
      <dgm:prSet presAssocID="{5DA84CAF-6EFD-4263-841A-768285346D96}" presName="rootText" presStyleLbl="node2" presStyleIdx="2" presStyleCnt="6">
        <dgm:presLayoutVars>
          <dgm:chPref val="3"/>
        </dgm:presLayoutVars>
      </dgm:prSet>
      <dgm:spPr/>
    </dgm:pt>
    <dgm:pt modelId="{08EA8C3E-E6FD-4B35-9C67-AD071844A9F2}" type="pres">
      <dgm:prSet presAssocID="{5DA84CAF-6EFD-4263-841A-768285346D96}" presName="rootConnector" presStyleLbl="node2" presStyleIdx="2" presStyleCnt="6"/>
      <dgm:spPr/>
    </dgm:pt>
    <dgm:pt modelId="{71A50525-707A-423C-999D-FD5B72443AFD}" type="pres">
      <dgm:prSet presAssocID="{5DA84CAF-6EFD-4263-841A-768285346D96}" presName="hierChild4" presStyleCnt="0"/>
      <dgm:spPr/>
    </dgm:pt>
    <dgm:pt modelId="{5B2A0662-029D-4292-B810-AF00DB4673FD}" type="pres">
      <dgm:prSet presAssocID="{422A8625-D5B7-4CFE-B82D-A831F74A93F3}" presName="Name37" presStyleLbl="parChTrans1D3" presStyleIdx="3" presStyleCnt="15"/>
      <dgm:spPr/>
    </dgm:pt>
    <dgm:pt modelId="{7662245F-DA63-4B7C-8679-2B478B5C863A}" type="pres">
      <dgm:prSet presAssocID="{73AA7C62-EFCC-493E-8A65-F800B378C10E}" presName="hierRoot2" presStyleCnt="0">
        <dgm:presLayoutVars>
          <dgm:hierBranch val="init"/>
        </dgm:presLayoutVars>
      </dgm:prSet>
      <dgm:spPr/>
    </dgm:pt>
    <dgm:pt modelId="{D6B10AB7-2737-4FD0-A2D7-118FD8236DBF}" type="pres">
      <dgm:prSet presAssocID="{73AA7C62-EFCC-493E-8A65-F800B378C10E}" presName="rootComposite" presStyleCnt="0"/>
      <dgm:spPr/>
    </dgm:pt>
    <dgm:pt modelId="{F94D6056-4633-487B-A9D9-1BD87A8C4F1E}" type="pres">
      <dgm:prSet presAssocID="{73AA7C62-EFCC-493E-8A65-F800B378C10E}" presName="rootText" presStyleLbl="node3" presStyleIdx="3" presStyleCnt="15">
        <dgm:presLayoutVars>
          <dgm:chPref val="3"/>
        </dgm:presLayoutVars>
      </dgm:prSet>
      <dgm:spPr/>
    </dgm:pt>
    <dgm:pt modelId="{5E369E44-26A7-4EDD-87D4-0180F0AE6775}" type="pres">
      <dgm:prSet presAssocID="{73AA7C62-EFCC-493E-8A65-F800B378C10E}" presName="rootConnector" presStyleLbl="node3" presStyleIdx="3" presStyleCnt="15"/>
      <dgm:spPr/>
    </dgm:pt>
    <dgm:pt modelId="{2F3CA18E-05ED-4587-8206-C061833D5B7F}" type="pres">
      <dgm:prSet presAssocID="{73AA7C62-EFCC-493E-8A65-F800B378C10E}" presName="hierChild4" presStyleCnt="0"/>
      <dgm:spPr/>
    </dgm:pt>
    <dgm:pt modelId="{814505F6-D11B-493D-9255-D673FACD909B}" type="pres">
      <dgm:prSet presAssocID="{73AA7C62-EFCC-493E-8A65-F800B378C10E}" presName="hierChild5" presStyleCnt="0"/>
      <dgm:spPr/>
    </dgm:pt>
    <dgm:pt modelId="{94D48483-D43B-41F3-A136-24EC66325CFB}" type="pres">
      <dgm:prSet presAssocID="{76AFD077-F91C-4F0F-BE5D-4C0FC828C4B4}" presName="Name37" presStyleLbl="parChTrans1D3" presStyleIdx="4" presStyleCnt="15"/>
      <dgm:spPr/>
    </dgm:pt>
    <dgm:pt modelId="{045082BD-DE3A-4DDC-94E9-AABB0F4A7EE8}" type="pres">
      <dgm:prSet presAssocID="{BCEF1AA9-2A8F-476B-9507-290FA839EB26}" presName="hierRoot2" presStyleCnt="0">
        <dgm:presLayoutVars>
          <dgm:hierBranch val="init"/>
        </dgm:presLayoutVars>
      </dgm:prSet>
      <dgm:spPr/>
    </dgm:pt>
    <dgm:pt modelId="{405607D9-7E47-4684-9E8E-750DA2156523}" type="pres">
      <dgm:prSet presAssocID="{BCEF1AA9-2A8F-476B-9507-290FA839EB26}" presName="rootComposite" presStyleCnt="0"/>
      <dgm:spPr/>
    </dgm:pt>
    <dgm:pt modelId="{A8A27162-3E8B-4FD1-A656-C41287BD51C0}" type="pres">
      <dgm:prSet presAssocID="{BCEF1AA9-2A8F-476B-9507-290FA839EB26}" presName="rootText" presStyleLbl="node3" presStyleIdx="4" presStyleCnt="15">
        <dgm:presLayoutVars>
          <dgm:chPref val="3"/>
        </dgm:presLayoutVars>
      </dgm:prSet>
      <dgm:spPr/>
    </dgm:pt>
    <dgm:pt modelId="{0DBF57C5-8175-4F88-865F-EFDE0728C324}" type="pres">
      <dgm:prSet presAssocID="{BCEF1AA9-2A8F-476B-9507-290FA839EB26}" presName="rootConnector" presStyleLbl="node3" presStyleIdx="4" presStyleCnt="15"/>
      <dgm:spPr/>
    </dgm:pt>
    <dgm:pt modelId="{C00F8C59-63BD-4C65-9C61-47E00F14C6ED}" type="pres">
      <dgm:prSet presAssocID="{BCEF1AA9-2A8F-476B-9507-290FA839EB26}" presName="hierChild4" presStyleCnt="0"/>
      <dgm:spPr/>
    </dgm:pt>
    <dgm:pt modelId="{4FA77776-BF43-493E-9046-EEF6351F1042}" type="pres">
      <dgm:prSet presAssocID="{BCEF1AA9-2A8F-476B-9507-290FA839EB26}" presName="hierChild5" presStyleCnt="0"/>
      <dgm:spPr/>
    </dgm:pt>
    <dgm:pt modelId="{32941170-932A-473D-A0CA-FBED5BBAA724}" type="pres">
      <dgm:prSet presAssocID="{7D7F989D-D2CC-4D17-A811-C8E93CF378F3}" presName="Name37" presStyleLbl="parChTrans1D3" presStyleIdx="5" presStyleCnt="15"/>
      <dgm:spPr/>
    </dgm:pt>
    <dgm:pt modelId="{662CE0C9-F141-4C8C-B023-954AA258A03D}" type="pres">
      <dgm:prSet presAssocID="{C2FF9068-2BA1-4AF4-924F-F87ACD957E09}" presName="hierRoot2" presStyleCnt="0">
        <dgm:presLayoutVars>
          <dgm:hierBranch val="init"/>
        </dgm:presLayoutVars>
      </dgm:prSet>
      <dgm:spPr/>
    </dgm:pt>
    <dgm:pt modelId="{9E8A2E2B-EED9-4B9C-AF32-8919741D7524}" type="pres">
      <dgm:prSet presAssocID="{C2FF9068-2BA1-4AF4-924F-F87ACD957E09}" presName="rootComposite" presStyleCnt="0"/>
      <dgm:spPr/>
    </dgm:pt>
    <dgm:pt modelId="{9A29049F-14DE-4EBA-986D-F342B59F008E}" type="pres">
      <dgm:prSet presAssocID="{C2FF9068-2BA1-4AF4-924F-F87ACD957E09}" presName="rootText" presStyleLbl="node3" presStyleIdx="5" presStyleCnt="15">
        <dgm:presLayoutVars>
          <dgm:chPref val="3"/>
        </dgm:presLayoutVars>
      </dgm:prSet>
      <dgm:spPr/>
    </dgm:pt>
    <dgm:pt modelId="{17C34E33-F81D-471D-9921-F9B2B71B25F4}" type="pres">
      <dgm:prSet presAssocID="{C2FF9068-2BA1-4AF4-924F-F87ACD957E09}" presName="rootConnector" presStyleLbl="node3" presStyleIdx="5" presStyleCnt="15"/>
      <dgm:spPr/>
    </dgm:pt>
    <dgm:pt modelId="{92EBFAAF-BD60-4491-B6DD-113FC0AEEA01}" type="pres">
      <dgm:prSet presAssocID="{C2FF9068-2BA1-4AF4-924F-F87ACD957E09}" presName="hierChild4" presStyleCnt="0"/>
      <dgm:spPr/>
    </dgm:pt>
    <dgm:pt modelId="{050A4D01-108E-4F51-AD2B-F3274E33AC8D}" type="pres">
      <dgm:prSet presAssocID="{C2FF9068-2BA1-4AF4-924F-F87ACD957E09}" presName="hierChild5" presStyleCnt="0"/>
      <dgm:spPr/>
    </dgm:pt>
    <dgm:pt modelId="{BBB46805-5118-4887-A30E-E883A6CB44EF}" type="pres">
      <dgm:prSet presAssocID="{8CBD241F-EF93-4AFE-809A-AABD5EDABAB0}" presName="Name37" presStyleLbl="parChTrans1D3" presStyleIdx="6" presStyleCnt="15"/>
      <dgm:spPr/>
    </dgm:pt>
    <dgm:pt modelId="{81E74427-34CD-461A-83B9-7BDFD85C028C}" type="pres">
      <dgm:prSet presAssocID="{72B83343-5512-4CCD-914B-18E3D3733174}" presName="hierRoot2" presStyleCnt="0">
        <dgm:presLayoutVars>
          <dgm:hierBranch val="init"/>
        </dgm:presLayoutVars>
      </dgm:prSet>
      <dgm:spPr/>
    </dgm:pt>
    <dgm:pt modelId="{311D4C32-6148-4DF7-880B-D3DC6A2E05FE}" type="pres">
      <dgm:prSet presAssocID="{72B83343-5512-4CCD-914B-18E3D3733174}" presName="rootComposite" presStyleCnt="0"/>
      <dgm:spPr/>
    </dgm:pt>
    <dgm:pt modelId="{FE319AA7-7B74-47D9-923D-9C97AF1426B4}" type="pres">
      <dgm:prSet presAssocID="{72B83343-5512-4CCD-914B-18E3D3733174}" presName="rootText" presStyleLbl="node3" presStyleIdx="6" presStyleCnt="15">
        <dgm:presLayoutVars>
          <dgm:chPref val="3"/>
        </dgm:presLayoutVars>
      </dgm:prSet>
      <dgm:spPr/>
    </dgm:pt>
    <dgm:pt modelId="{54FA4D58-60CE-45FE-B7CA-3CE63290F51E}" type="pres">
      <dgm:prSet presAssocID="{72B83343-5512-4CCD-914B-18E3D3733174}" presName="rootConnector" presStyleLbl="node3" presStyleIdx="6" presStyleCnt="15"/>
      <dgm:spPr/>
    </dgm:pt>
    <dgm:pt modelId="{3C8B1299-2A94-441B-9BB4-558C60ECB132}" type="pres">
      <dgm:prSet presAssocID="{72B83343-5512-4CCD-914B-18E3D3733174}" presName="hierChild4" presStyleCnt="0"/>
      <dgm:spPr/>
    </dgm:pt>
    <dgm:pt modelId="{EF740AC1-9CF2-43CA-B889-1E4E8575EBD9}" type="pres">
      <dgm:prSet presAssocID="{72B83343-5512-4CCD-914B-18E3D3733174}" presName="hierChild5" presStyleCnt="0"/>
      <dgm:spPr/>
    </dgm:pt>
    <dgm:pt modelId="{32B7D078-75B2-4CF4-B833-C40BCC8D4B40}" type="pres">
      <dgm:prSet presAssocID="{69CFF4CF-C978-463E-AFE9-25086028F44E}" presName="Name37" presStyleLbl="parChTrans1D3" presStyleIdx="7" presStyleCnt="15"/>
      <dgm:spPr/>
    </dgm:pt>
    <dgm:pt modelId="{E791A41D-D681-4B15-898D-1D3EB3FD766D}" type="pres">
      <dgm:prSet presAssocID="{364A7180-B484-4E2B-811F-D98702087F10}" presName="hierRoot2" presStyleCnt="0">
        <dgm:presLayoutVars>
          <dgm:hierBranch val="init"/>
        </dgm:presLayoutVars>
      </dgm:prSet>
      <dgm:spPr/>
    </dgm:pt>
    <dgm:pt modelId="{0B6365A4-FAF5-4F3A-B061-11DDB4CF8DDF}" type="pres">
      <dgm:prSet presAssocID="{364A7180-B484-4E2B-811F-D98702087F10}" presName="rootComposite" presStyleCnt="0"/>
      <dgm:spPr/>
    </dgm:pt>
    <dgm:pt modelId="{D50F6337-1809-4EFE-9127-E0AACC35D663}" type="pres">
      <dgm:prSet presAssocID="{364A7180-B484-4E2B-811F-D98702087F10}" presName="rootText" presStyleLbl="node3" presStyleIdx="7" presStyleCnt="15">
        <dgm:presLayoutVars>
          <dgm:chPref val="3"/>
        </dgm:presLayoutVars>
      </dgm:prSet>
      <dgm:spPr/>
    </dgm:pt>
    <dgm:pt modelId="{52C4EDDC-EA9B-4EA3-86F1-CBA54ABA9E62}" type="pres">
      <dgm:prSet presAssocID="{364A7180-B484-4E2B-811F-D98702087F10}" presName="rootConnector" presStyleLbl="node3" presStyleIdx="7" presStyleCnt="15"/>
      <dgm:spPr/>
    </dgm:pt>
    <dgm:pt modelId="{CDA60F6B-C456-454A-8AC5-F8747DF77C79}" type="pres">
      <dgm:prSet presAssocID="{364A7180-B484-4E2B-811F-D98702087F10}" presName="hierChild4" presStyleCnt="0"/>
      <dgm:spPr/>
    </dgm:pt>
    <dgm:pt modelId="{991AF2A8-BC18-4C9F-86B4-E8652BE8E7B6}" type="pres">
      <dgm:prSet presAssocID="{364A7180-B484-4E2B-811F-D98702087F10}" presName="hierChild5" presStyleCnt="0"/>
      <dgm:spPr/>
    </dgm:pt>
    <dgm:pt modelId="{A9482D43-8F4F-4021-9841-E16845A64847}" type="pres">
      <dgm:prSet presAssocID="{5DA84CAF-6EFD-4263-841A-768285346D96}" presName="hierChild5" presStyleCnt="0"/>
      <dgm:spPr/>
    </dgm:pt>
    <dgm:pt modelId="{9DC369C2-2BCB-4C3C-8A86-DB1F9A94AE90}" type="pres">
      <dgm:prSet presAssocID="{2C73FAEF-9610-46F8-AD14-A0B9C488D4A3}" presName="Name37" presStyleLbl="parChTrans1D2" presStyleIdx="3" presStyleCnt="6"/>
      <dgm:spPr/>
    </dgm:pt>
    <dgm:pt modelId="{16A699BA-2640-4BFD-8303-6FB48EE92785}" type="pres">
      <dgm:prSet presAssocID="{32DA6F73-2CAA-467E-B20E-B8789619C430}" presName="hierRoot2" presStyleCnt="0">
        <dgm:presLayoutVars>
          <dgm:hierBranch val="init"/>
        </dgm:presLayoutVars>
      </dgm:prSet>
      <dgm:spPr/>
    </dgm:pt>
    <dgm:pt modelId="{2F8ABEB0-C121-465A-A6A1-591D3BC63B90}" type="pres">
      <dgm:prSet presAssocID="{32DA6F73-2CAA-467E-B20E-B8789619C430}" presName="rootComposite" presStyleCnt="0"/>
      <dgm:spPr/>
    </dgm:pt>
    <dgm:pt modelId="{596DFA6A-E876-4503-BE4F-888B044149F0}" type="pres">
      <dgm:prSet presAssocID="{32DA6F73-2CAA-467E-B20E-B8789619C430}" presName="rootText" presStyleLbl="node2" presStyleIdx="3" presStyleCnt="6">
        <dgm:presLayoutVars>
          <dgm:chPref val="3"/>
        </dgm:presLayoutVars>
      </dgm:prSet>
      <dgm:spPr/>
    </dgm:pt>
    <dgm:pt modelId="{26F589FB-4EEB-484E-BF51-CCFB81178249}" type="pres">
      <dgm:prSet presAssocID="{32DA6F73-2CAA-467E-B20E-B8789619C430}" presName="rootConnector" presStyleLbl="node2" presStyleIdx="3" presStyleCnt="6"/>
      <dgm:spPr/>
    </dgm:pt>
    <dgm:pt modelId="{B8BB083C-D24D-4489-BFD7-61039F8742D6}" type="pres">
      <dgm:prSet presAssocID="{32DA6F73-2CAA-467E-B20E-B8789619C430}" presName="hierChild4" presStyleCnt="0"/>
      <dgm:spPr/>
    </dgm:pt>
    <dgm:pt modelId="{BDE88A3D-336C-4693-A2C4-9FCEF3B4C504}" type="pres">
      <dgm:prSet presAssocID="{3FAE1400-7D23-4571-8535-9EB96F5A976C}" presName="Name37" presStyleLbl="parChTrans1D3" presStyleIdx="8" presStyleCnt="15"/>
      <dgm:spPr/>
    </dgm:pt>
    <dgm:pt modelId="{AFAB6149-0982-4ABF-98E3-5E2A13D4D3EC}" type="pres">
      <dgm:prSet presAssocID="{81194648-6059-496D-A357-9AC33B1E9E59}" presName="hierRoot2" presStyleCnt="0">
        <dgm:presLayoutVars>
          <dgm:hierBranch val="init"/>
        </dgm:presLayoutVars>
      </dgm:prSet>
      <dgm:spPr/>
    </dgm:pt>
    <dgm:pt modelId="{D9343C0A-F727-4D92-88CF-3ABD3A0E9B67}" type="pres">
      <dgm:prSet presAssocID="{81194648-6059-496D-A357-9AC33B1E9E59}" presName="rootComposite" presStyleCnt="0"/>
      <dgm:spPr/>
    </dgm:pt>
    <dgm:pt modelId="{E908F5C2-7E15-4DE2-8386-AFC53C4C0AB4}" type="pres">
      <dgm:prSet presAssocID="{81194648-6059-496D-A357-9AC33B1E9E59}" presName="rootText" presStyleLbl="node3" presStyleIdx="8" presStyleCnt="15">
        <dgm:presLayoutVars>
          <dgm:chPref val="3"/>
        </dgm:presLayoutVars>
      </dgm:prSet>
      <dgm:spPr/>
    </dgm:pt>
    <dgm:pt modelId="{0FB0732E-26D1-469B-89B3-81D37421EE18}" type="pres">
      <dgm:prSet presAssocID="{81194648-6059-496D-A357-9AC33B1E9E59}" presName="rootConnector" presStyleLbl="node3" presStyleIdx="8" presStyleCnt="15"/>
      <dgm:spPr/>
    </dgm:pt>
    <dgm:pt modelId="{F810B61E-EE8A-40D6-AEA3-D81877EA1489}" type="pres">
      <dgm:prSet presAssocID="{81194648-6059-496D-A357-9AC33B1E9E59}" presName="hierChild4" presStyleCnt="0"/>
      <dgm:spPr/>
    </dgm:pt>
    <dgm:pt modelId="{93098352-34E4-4B01-B07E-07625EB1707A}" type="pres">
      <dgm:prSet presAssocID="{81194648-6059-496D-A357-9AC33B1E9E59}" presName="hierChild5" presStyleCnt="0"/>
      <dgm:spPr/>
    </dgm:pt>
    <dgm:pt modelId="{9EA86199-0DD0-485F-A7F7-95ADAF8D1FC2}" type="pres">
      <dgm:prSet presAssocID="{050E9A8B-4F8B-41C6-BE3A-76AFAEFBB14F}" presName="Name37" presStyleLbl="parChTrans1D3" presStyleIdx="9" presStyleCnt="15"/>
      <dgm:spPr/>
    </dgm:pt>
    <dgm:pt modelId="{BB08CE98-9EDC-4989-987B-7668ADE2D208}" type="pres">
      <dgm:prSet presAssocID="{712EBF1A-06A4-4B40-90C9-2855BBDC6E9A}" presName="hierRoot2" presStyleCnt="0">
        <dgm:presLayoutVars>
          <dgm:hierBranch val="init"/>
        </dgm:presLayoutVars>
      </dgm:prSet>
      <dgm:spPr/>
    </dgm:pt>
    <dgm:pt modelId="{8417759C-74EF-4ADD-8FDD-508C60099BDF}" type="pres">
      <dgm:prSet presAssocID="{712EBF1A-06A4-4B40-90C9-2855BBDC6E9A}" presName="rootComposite" presStyleCnt="0"/>
      <dgm:spPr/>
    </dgm:pt>
    <dgm:pt modelId="{83E5F2DD-CF31-40CE-BA02-E4A363948103}" type="pres">
      <dgm:prSet presAssocID="{712EBF1A-06A4-4B40-90C9-2855BBDC6E9A}" presName="rootText" presStyleLbl="node3" presStyleIdx="9" presStyleCnt="15">
        <dgm:presLayoutVars>
          <dgm:chPref val="3"/>
        </dgm:presLayoutVars>
      </dgm:prSet>
      <dgm:spPr/>
    </dgm:pt>
    <dgm:pt modelId="{D9514F4D-D8A3-40EA-B805-917CD43AB4C4}" type="pres">
      <dgm:prSet presAssocID="{712EBF1A-06A4-4B40-90C9-2855BBDC6E9A}" presName="rootConnector" presStyleLbl="node3" presStyleIdx="9" presStyleCnt="15"/>
      <dgm:spPr/>
    </dgm:pt>
    <dgm:pt modelId="{96A0BB9B-2738-4EAC-BD51-81BF427BCA2D}" type="pres">
      <dgm:prSet presAssocID="{712EBF1A-06A4-4B40-90C9-2855BBDC6E9A}" presName="hierChild4" presStyleCnt="0"/>
      <dgm:spPr/>
    </dgm:pt>
    <dgm:pt modelId="{8738E167-BE77-4B77-B105-D4F73B88722C}" type="pres">
      <dgm:prSet presAssocID="{712EBF1A-06A4-4B40-90C9-2855BBDC6E9A}" presName="hierChild5" presStyleCnt="0"/>
      <dgm:spPr/>
    </dgm:pt>
    <dgm:pt modelId="{C3FE9DB9-31B9-4A89-9D7F-78A12538DDA9}" type="pres">
      <dgm:prSet presAssocID="{60F2DB41-540C-454F-A7FE-5B2651A367E6}" presName="Name37" presStyleLbl="parChTrans1D3" presStyleIdx="10" presStyleCnt="15"/>
      <dgm:spPr/>
    </dgm:pt>
    <dgm:pt modelId="{D078CE07-083C-418B-BDCA-C1DDE1148580}" type="pres">
      <dgm:prSet presAssocID="{423596ED-F03A-4DE0-9666-9C299422BB87}" presName="hierRoot2" presStyleCnt="0">
        <dgm:presLayoutVars>
          <dgm:hierBranch val="init"/>
        </dgm:presLayoutVars>
      </dgm:prSet>
      <dgm:spPr/>
    </dgm:pt>
    <dgm:pt modelId="{5AA9F5D9-CC93-4BC6-8A82-A9AE08544596}" type="pres">
      <dgm:prSet presAssocID="{423596ED-F03A-4DE0-9666-9C299422BB87}" presName="rootComposite" presStyleCnt="0"/>
      <dgm:spPr/>
    </dgm:pt>
    <dgm:pt modelId="{5EAB39C6-7C22-45D5-93C5-4064C929E78D}" type="pres">
      <dgm:prSet presAssocID="{423596ED-F03A-4DE0-9666-9C299422BB87}" presName="rootText" presStyleLbl="node3" presStyleIdx="10" presStyleCnt="15">
        <dgm:presLayoutVars>
          <dgm:chPref val="3"/>
        </dgm:presLayoutVars>
      </dgm:prSet>
      <dgm:spPr/>
    </dgm:pt>
    <dgm:pt modelId="{F0DFA62E-8C03-445A-BFB3-003C3B3ACDE4}" type="pres">
      <dgm:prSet presAssocID="{423596ED-F03A-4DE0-9666-9C299422BB87}" presName="rootConnector" presStyleLbl="node3" presStyleIdx="10" presStyleCnt="15"/>
      <dgm:spPr/>
    </dgm:pt>
    <dgm:pt modelId="{9CC0DFDC-4E07-41A3-BCF1-DB9824FD4DC8}" type="pres">
      <dgm:prSet presAssocID="{423596ED-F03A-4DE0-9666-9C299422BB87}" presName="hierChild4" presStyleCnt="0"/>
      <dgm:spPr/>
    </dgm:pt>
    <dgm:pt modelId="{5209A481-D396-4BB1-A546-D4B526B61ABF}" type="pres">
      <dgm:prSet presAssocID="{423596ED-F03A-4DE0-9666-9C299422BB87}" presName="hierChild5" presStyleCnt="0"/>
      <dgm:spPr/>
    </dgm:pt>
    <dgm:pt modelId="{124D89E8-E4C6-4963-8CE0-7312E571A85B}" type="pres">
      <dgm:prSet presAssocID="{A2B79591-D432-4A9C-B923-0DBD794F312B}" presName="Name37" presStyleLbl="parChTrans1D3" presStyleIdx="11" presStyleCnt="15"/>
      <dgm:spPr/>
    </dgm:pt>
    <dgm:pt modelId="{EE02ADB7-9FF3-4D0B-9CDA-EF8782167956}" type="pres">
      <dgm:prSet presAssocID="{FBC6EA83-7C8F-4BE1-A6F0-39420A3C6577}" presName="hierRoot2" presStyleCnt="0">
        <dgm:presLayoutVars>
          <dgm:hierBranch val="init"/>
        </dgm:presLayoutVars>
      </dgm:prSet>
      <dgm:spPr/>
    </dgm:pt>
    <dgm:pt modelId="{4106DFAD-A4BF-48CA-A5D8-96A0A24662E5}" type="pres">
      <dgm:prSet presAssocID="{FBC6EA83-7C8F-4BE1-A6F0-39420A3C6577}" presName="rootComposite" presStyleCnt="0"/>
      <dgm:spPr/>
    </dgm:pt>
    <dgm:pt modelId="{C6825952-2B89-4D08-A918-5C02368127C7}" type="pres">
      <dgm:prSet presAssocID="{FBC6EA83-7C8F-4BE1-A6F0-39420A3C6577}" presName="rootText" presStyleLbl="node3" presStyleIdx="11" presStyleCnt="15">
        <dgm:presLayoutVars>
          <dgm:chPref val="3"/>
        </dgm:presLayoutVars>
      </dgm:prSet>
      <dgm:spPr/>
    </dgm:pt>
    <dgm:pt modelId="{65923BF6-B2C3-4BFA-93D5-312B64D5D650}" type="pres">
      <dgm:prSet presAssocID="{FBC6EA83-7C8F-4BE1-A6F0-39420A3C6577}" presName="rootConnector" presStyleLbl="node3" presStyleIdx="11" presStyleCnt="15"/>
      <dgm:spPr/>
    </dgm:pt>
    <dgm:pt modelId="{410C5C07-880A-476D-88FF-D72F2561F947}" type="pres">
      <dgm:prSet presAssocID="{FBC6EA83-7C8F-4BE1-A6F0-39420A3C6577}" presName="hierChild4" presStyleCnt="0"/>
      <dgm:spPr/>
    </dgm:pt>
    <dgm:pt modelId="{3D7B207E-B226-461F-83BD-304949B6AC3F}" type="pres">
      <dgm:prSet presAssocID="{FBC6EA83-7C8F-4BE1-A6F0-39420A3C6577}" presName="hierChild5" presStyleCnt="0"/>
      <dgm:spPr/>
    </dgm:pt>
    <dgm:pt modelId="{66CABE9D-E98F-4342-9A3F-8E28D199DE86}" type="pres">
      <dgm:prSet presAssocID="{650B87F4-6331-484A-8A69-D585AF56A69A}" presName="Name37" presStyleLbl="parChTrans1D3" presStyleIdx="12" presStyleCnt="15"/>
      <dgm:spPr/>
    </dgm:pt>
    <dgm:pt modelId="{E2B99BA0-AC56-4390-906C-A5DB3F7881CE}" type="pres">
      <dgm:prSet presAssocID="{19FEED6F-22BE-4AAC-BCC3-B15916059769}" presName="hierRoot2" presStyleCnt="0">
        <dgm:presLayoutVars>
          <dgm:hierBranch val="init"/>
        </dgm:presLayoutVars>
      </dgm:prSet>
      <dgm:spPr/>
    </dgm:pt>
    <dgm:pt modelId="{9873E031-D8E0-453E-9A51-EA0AFEBA9E3C}" type="pres">
      <dgm:prSet presAssocID="{19FEED6F-22BE-4AAC-BCC3-B15916059769}" presName="rootComposite" presStyleCnt="0"/>
      <dgm:spPr/>
    </dgm:pt>
    <dgm:pt modelId="{594A87D8-3170-4E83-B2ED-FCE2147A2420}" type="pres">
      <dgm:prSet presAssocID="{19FEED6F-22BE-4AAC-BCC3-B15916059769}" presName="rootText" presStyleLbl="node3" presStyleIdx="12" presStyleCnt="15">
        <dgm:presLayoutVars>
          <dgm:chPref val="3"/>
        </dgm:presLayoutVars>
      </dgm:prSet>
      <dgm:spPr/>
    </dgm:pt>
    <dgm:pt modelId="{D79BD5FB-3357-4B2F-BE47-EF1DB766DBE4}" type="pres">
      <dgm:prSet presAssocID="{19FEED6F-22BE-4AAC-BCC3-B15916059769}" presName="rootConnector" presStyleLbl="node3" presStyleIdx="12" presStyleCnt="15"/>
      <dgm:spPr/>
    </dgm:pt>
    <dgm:pt modelId="{960ECF36-01FD-4F6F-A81C-34F09C399ADB}" type="pres">
      <dgm:prSet presAssocID="{19FEED6F-22BE-4AAC-BCC3-B15916059769}" presName="hierChild4" presStyleCnt="0"/>
      <dgm:spPr/>
    </dgm:pt>
    <dgm:pt modelId="{E31A6802-31A4-4F00-A01C-4A33F4D8E846}" type="pres">
      <dgm:prSet presAssocID="{19FEED6F-22BE-4AAC-BCC3-B15916059769}" presName="hierChild5" presStyleCnt="0"/>
      <dgm:spPr/>
    </dgm:pt>
    <dgm:pt modelId="{3A3A92AE-696D-4E52-A39A-6C6F86BE3706}" type="pres">
      <dgm:prSet presAssocID="{920E299D-B5DC-4F2C-86AE-FE2CE364B95C}" presName="Name37" presStyleLbl="parChTrans1D3" presStyleIdx="13" presStyleCnt="15"/>
      <dgm:spPr/>
    </dgm:pt>
    <dgm:pt modelId="{80FF0160-C47F-49C4-BD89-194B0BBC5CA9}" type="pres">
      <dgm:prSet presAssocID="{DF46E7AA-44FC-44E9-89D8-2ABCA234185B}" presName="hierRoot2" presStyleCnt="0">
        <dgm:presLayoutVars>
          <dgm:hierBranch val="init"/>
        </dgm:presLayoutVars>
      </dgm:prSet>
      <dgm:spPr/>
    </dgm:pt>
    <dgm:pt modelId="{E60908C6-E706-451E-961A-96EE05422B83}" type="pres">
      <dgm:prSet presAssocID="{DF46E7AA-44FC-44E9-89D8-2ABCA234185B}" presName="rootComposite" presStyleCnt="0"/>
      <dgm:spPr/>
    </dgm:pt>
    <dgm:pt modelId="{9CCC4874-4635-4EDE-9BBD-D7A47E703937}" type="pres">
      <dgm:prSet presAssocID="{DF46E7AA-44FC-44E9-89D8-2ABCA234185B}" presName="rootText" presStyleLbl="node3" presStyleIdx="13" presStyleCnt="15">
        <dgm:presLayoutVars>
          <dgm:chPref val="3"/>
        </dgm:presLayoutVars>
      </dgm:prSet>
      <dgm:spPr/>
    </dgm:pt>
    <dgm:pt modelId="{8C029356-2E6F-4DFE-A551-3FBC3E4F1F12}" type="pres">
      <dgm:prSet presAssocID="{DF46E7AA-44FC-44E9-89D8-2ABCA234185B}" presName="rootConnector" presStyleLbl="node3" presStyleIdx="13" presStyleCnt="15"/>
      <dgm:spPr/>
    </dgm:pt>
    <dgm:pt modelId="{0BB5E349-B9DA-42E2-BEAC-28ADCD85E609}" type="pres">
      <dgm:prSet presAssocID="{DF46E7AA-44FC-44E9-89D8-2ABCA234185B}" presName="hierChild4" presStyleCnt="0"/>
      <dgm:spPr/>
    </dgm:pt>
    <dgm:pt modelId="{BC88CE94-F487-47AA-A0A4-F9BE5396AC0E}" type="pres">
      <dgm:prSet presAssocID="{DF46E7AA-44FC-44E9-89D8-2ABCA234185B}" presName="hierChild5" presStyleCnt="0"/>
      <dgm:spPr/>
    </dgm:pt>
    <dgm:pt modelId="{214F8C32-A9D3-4543-A97B-1F2E42519F79}" type="pres">
      <dgm:prSet presAssocID="{32DA6F73-2CAA-467E-B20E-B8789619C430}" presName="hierChild5" presStyleCnt="0"/>
      <dgm:spPr/>
    </dgm:pt>
    <dgm:pt modelId="{CB6D2DE8-79AB-4D51-A59D-39D68F183FBB}" type="pres">
      <dgm:prSet presAssocID="{E01385EC-1720-49C8-B00C-0F30873856AC}" presName="Name37" presStyleLbl="parChTrans1D2" presStyleIdx="4" presStyleCnt="6"/>
      <dgm:spPr/>
    </dgm:pt>
    <dgm:pt modelId="{AC04AC7D-F24A-4177-BEF6-A6BC829AE91C}" type="pres">
      <dgm:prSet presAssocID="{8EDA3FE5-2214-419B-AFAA-94786502E3BE}" presName="hierRoot2" presStyleCnt="0">
        <dgm:presLayoutVars>
          <dgm:hierBranch val="init"/>
        </dgm:presLayoutVars>
      </dgm:prSet>
      <dgm:spPr/>
    </dgm:pt>
    <dgm:pt modelId="{C33A3BC2-E9D2-4C30-915E-0F815D5FA103}" type="pres">
      <dgm:prSet presAssocID="{8EDA3FE5-2214-419B-AFAA-94786502E3BE}" presName="rootComposite" presStyleCnt="0"/>
      <dgm:spPr/>
    </dgm:pt>
    <dgm:pt modelId="{DC33B3E3-692C-41F4-9AC3-3AB60CA1118C}" type="pres">
      <dgm:prSet presAssocID="{8EDA3FE5-2214-419B-AFAA-94786502E3BE}" presName="rootText" presStyleLbl="node2" presStyleIdx="4" presStyleCnt="6">
        <dgm:presLayoutVars>
          <dgm:chPref val="3"/>
        </dgm:presLayoutVars>
      </dgm:prSet>
      <dgm:spPr/>
    </dgm:pt>
    <dgm:pt modelId="{6650E2CB-ECBC-4821-B964-8B1299240055}" type="pres">
      <dgm:prSet presAssocID="{8EDA3FE5-2214-419B-AFAA-94786502E3BE}" presName="rootConnector" presStyleLbl="node2" presStyleIdx="4" presStyleCnt="6"/>
      <dgm:spPr/>
    </dgm:pt>
    <dgm:pt modelId="{131E1E94-985C-471E-BE74-B0A77E69D3A6}" type="pres">
      <dgm:prSet presAssocID="{8EDA3FE5-2214-419B-AFAA-94786502E3BE}" presName="hierChild4" presStyleCnt="0"/>
      <dgm:spPr/>
    </dgm:pt>
    <dgm:pt modelId="{ACD1642D-F20A-4C5E-A124-0DBD4DF4F2EE}" type="pres">
      <dgm:prSet presAssocID="{B43ABE67-C8AB-4BA9-B639-C1CC85E81832}" presName="Name37" presStyleLbl="parChTrans1D3" presStyleIdx="14" presStyleCnt="15"/>
      <dgm:spPr/>
    </dgm:pt>
    <dgm:pt modelId="{417A989B-9C0B-4722-88B8-57D63B82D4B3}" type="pres">
      <dgm:prSet presAssocID="{FE9D5390-42EA-479C-A3A8-7A0EF4C56A45}" presName="hierRoot2" presStyleCnt="0">
        <dgm:presLayoutVars>
          <dgm:hierBranch val="init"/>
        </dgm:presLayoutVars>
      </dgm:prSet>
      <dgm:spPr/>
    </dgm:pt>
    <dgm:pt modelId="{9DC8E01D-F4EA-4B7E-BF74-27AF68B8D2A4}" type="pres">
      <dgm:prSet presAssocID="{FE9D5390-42EA-479C-A3A8-7A0EF4C56A45}" presName="rootComposite" presStyleCnt="0"/>
      <dgm:spPr/>
    </dgm:pt>
    <dgm:pt modelId="{C88D477C-4AE5-4646-8123-2121B5B93595}" type="pres">
      <dgm:prSet presAssocID="{FE9D5390-42EA-479C-A3A8-7A0EF4C56A45}" presName="rootText" presStyleLbl="node3" presStyleIdx="14" presStyleCnt="15">
        <dgm:presLayoutVars>
          <dgm:chPref val="3"/>
        </dgm:presLayoutVars>
      </dgm:prSet>
      <dgm:spPr/>
    </dgm:pt>
    <dgm:pt modelId="{F00CEAF5-8173-4075-A3EB-E2E283F812B0}" type="pres">
      <dgm:prSet presAssocID="{FE9D5390-42EA-479C-A3A8-7A0EF4C56A45}" presName="rootConnector" presStyleLbl="node3" presStyleIdx="14" presStyleCnt="15"/>
      <dgm:spPr/>
    </dgm:pt>
    <dgm:pt modelId="{DEFE6B66-17C4-4715-9C1B-17EF50F371B7}" type="pres">
      <dgm:prSet presAssocID="{FE9D5390-42EA-479C-A3A8-7A0EF4C56A45}" presName="hierChild4" presStyleCnt="0"/>
      <dgm:spPr/>
    </dgm:pt>
    <dgm:pt modelId="{12EB3628-50A4-46F3-8256-7DDAF66DD838}" type="pres">
      <dgm:prSet presAssocID="{FE9D5390-42EA-479C-A3A8-7A0EF4C56A45}" presName="hierChild5" presStyleCnt="0"/>
      <dgm:spPr/>
    </dgm:pt>
    <dgm:pt modelId="{DE2C5696-8D4A-4321-9B19-72ED2F1B4752}" type="pres">
      <dgm:prSet presAssocID="{8EDA3FE5-2214-419B-AFAA-94786502E3BE}" presName="hierChild5" presStyleCnt="0"/>
      <dgm:spPr/>
    </dgm:pt>
    <dgm:pt modelId="{EDCB9606-097B-4DE3-BCD2-F4EB2DEAA44C}" type="pres">
      <dgm:prSet presAssocID="{36F5487A-6EF2-44F4-8383-59EF516EC883}" presName="Name37" presStyleLbl="parChTrans1D2" presStyleIdx="5" presStyleCnt="6"/>
      <dgm:spPr/>
    </dgm:pt>
    <dgm:pt modelId="{98FC4F68-08B2-4800-BE9D-B8A13F74130C}" type="pres">
      <dgm:prSet presAssocID="{8C295351-B5E3-408F-8482-B5A015916071}" presName="hierRoot2" presStyleCnt="0">
        <dgm:presLayoutVars>
          <dgm:hierBranch val="init"/>
        </dgm:presLayoutVars>
      </dgm:prSet>
      <dgm:spPr/>
    </dgm:pt>
    <dgm:pt modelId="{C9F7D2AC-FDEB-42E6-A53F-5B369680A10A}" type="pres">
      <dgm:prSet presAssocID="{8C295351-B5E3-408F-8482-B5A015916071}" presName="rootComposite" presStyleCnt="0"/>
      <dgm:spPr/>
    </dgm:pt>
    <dgm:pt modelId="{0EDF69F9-EB52-46B4-BDA7-74D59F6565E0}" type="pres">
      <dgm:prSet presAssocID="{8C295351-B5E3-408F-8482-B5A015916071}" presName="rootText" presStyleLbl="node2" presStyleIdx="5" presStyleCnt="6">
        <dgm:presLayoutVars>
          <dgm:chPref val="3"/>
        </dgm:presLayoutVars>
      </dgm:prSet>
      <dgm:spPr/>
    </dgm:pt>
    <dgm:pt modelId="{5E1C76A6-058D-4C4C-A805-5E4BC825B79F}" type="pres">
      <dgm:prSet presAssocID="{8C295351-B5E3-408F-8482-B5A015916071}" presName="rootConnector" presStyleLbl="node2" presStyleIdx="5" presStyleCnt="6"/>
      <dgm:spPr/>
    </dgm:pt>
    <dgm:pt modelId="{4DE9CB7B-20E5-4ADC-823B-460AFB9971AE}" type="pres">
      <dgm:prSet presAssocID="{8C295351-B5E3-408F-8482-B5A015916071}" presName="hierChild4" presStyleCnt="0"/>
      <dgm:spPr/>
    </dgm:pt>
    <dgm:pt modelId="{AC743F4A-29BD-4BA7-91CF-409975229D9F}" type="pres">
      <dgm:prSet presAssocID="{8C295351-B5E3-408F-8482-B5A015916071}" presName="hierChild5" presStyleCnt="0"/>
      <dgm:spPr/>
    </dgm:pt>
    <dgm:pt modelId="{3B2BCBD9-A2CE-4730-8417-5E96336A7F95}" type="pres">
      <dgm:prSet presAssocID="{CDA74A7B-F469-4C1C-8E7A-A14E19AFA5E7}" presName="hierChild3" presStyleCnt="0"/>
      <dgm:spPr/>
    </dgm:pt>
  </dgm:ptLst>
  <dgm:cxnLst>
    <dgm:cxn modelId="{C3369F00-A45F-4427-A060-0BB112097096}" type="presOf" srcId="{FF6627B0-FD1B-43CA-B41B-DC798C7E6319}" destId="{34E0CD87-AA39-4E08-8EC1-1BDA51C4A130}" srcOrd="1" destOrd="0" presId="urn:microsoft.com/office/officeart/2005/8/layout/orgChart1"/>
    <dgm:cxn modelId="{05C57001-8250-44DA-ABD6-6ACE0B7FD1EA}" type="presOf" srcId="{72B83343-5512-4CCD-914B-18E3D3733174}" destId="{FE319AA7-7B74-47D9-923D-9C97AF1426B4}" srcOrd="0" destOrd="0" presId="urn:microsoft.com/office/officeart/2005/8/layout/orgChart1"/>
    <dgm:cxn modelId="{E4CBFA03-CFF1-40B3-848F-877711C9F726}" type="presOf" srcId="{52A1C37B-DD0B-4FED-B97C-3BD3E229D534}" destId="{8561FB1C-75A4-4C1B-AEC5-87E2D7942779}" srcOrd="0" destOrd="0" presId="urn:microsoft.com/office/officeart/2005/8/layout/orgChart1"/>
    <dgm:cxn modelId="{A57A4D05-8168-43F0-A698-31BEFA9A22DD}" type="presOf" srcId="{81194648-6059-496D-A357-9AC33B1E9E59}" destId="{0FB0732E-26D1-469B-89B3-81D37421EE18}" srcOrd="1" destOrd="0" presId="urn:microsoft.com/office/officeart/2005/8/layout/orgChart1"/>
    <dgm:cxn modelId="{D5BCA206-2032-468F-B5D5-DC0CA29AA9AD}" type="presOf" srcId="{7D7F989D-D2CC-4D17-A811-C8E93CF378F3}" destId="{32941170-932A-473D-A0CA-FBED5BBAA724}" srcOrd="0" destOrd="0" presId="urn:microsoft.com/office/officeart/2005/8/layout/orgChart1"/>
    <dgm:cxn modelId="{6B6C0E07-0CBC-4212-AE5C-FEBEAEDB1462}" srcId="{5DA84CAF-6EFD-4263-841A-768285346D96}" destId="{73AA7C62-EFCC-493E-8A65-F800B378C10E}" srcOrd="0" destOrd="0" parTransId="{422A8625-D5B7-4CFE-B82D-A831F74A93F3}" sibTransId="{DFA870CD-55B9-4E5B-9AEA-8BA20519A332}"/>
    <dgm:cxn modelId="{FC68040B-2E1E-4B5C-8247-B9383ECBDF03}" type="presOf" srcId="{25B32A66-771A-4C30-AEB8-8DDC9F5423EB}" destId="{AD8C051F-5A5C-4D74-BC35-D6E05A8C8239}" srcOrd="1" destOrd="0" presId="urn:microsoft.com/office/officeart/2005/8/layout/orgChart1"/>
    <dgm:cxn modelId="{9CBD3510-C407-449F-94A7-54B9E23443AE}" type="presOf" srcId="{5DA84CAF-6EFD-4263-841A-768285346D96}" destId="{9B22E42B-25D1-44CC-BF2D-BEC009F667AA}" srcOrd="0" destOrd="0" presId="urn:microsoft.com/office/officeart/2005/8/layout/orgChart1"/>
    <dgm:cxn modelId="{0F23FC12-128D-46F6-B678-C99868AF6EA2}" type="presOf" srcId="{A5CFDA83-BCA1-4BEC-B554-11F4A63A7B4A}" destId="{7028A2B0-272E-403C-86E8-41A3DAC702CC}" srcOrd="0" destOrd="0" presId="urn:microsoft.com/office/officeart/2005/8/layout/orgChart1"/>
    <dgm:cxn modelId="{DEDC3719-7AA5-41AF-86C8-FD2012548BC7}" type="presOf" srcId="{E01385EC-1720-49C8-B00C-0F30873856AC}" destId="{CB6D2DE8-79AB-4D51-A59D-39D68F183FBB}" srcOrd="0" destOrd="0" presId="urn:microsoft.com/office/officeart/2005/8/layout/orgChart1"/>
    <dgm:cxn modelId="{AD17321B-38E7-4E70-B8B7-BE5D2417D2EC}" type="presOf" srcId="{FBC6EA83-7C8F-4BE1-A6F0-39420A3C6577}" destId="{C6825952-2B89-4D08-A918-5C02368127C7}" srcOrd="0" destOrd="0" presId="urn:microsoft.com/office/officeart/2005/8/layout/orgChart1"/>
    <dgm:cxn modelId="{D4F1BF1B-560D-4067-B67F-31CA36B50975}" type="presOf" srcId="{EA308A80-364E-416D-BD71-2AE879476B83}" destId="{23650FE8-2FFF-4715-A556-BE3A091D9151}" srcOrd="0" destOrd="0" presId="urn:microsoft.com/office/officeart/2005/8/layout/orgChart1"/>
    <dgm:cxn modelId="{D649CA21-DF35-4514-A70F-DC389CA572F2}" type="presOf" srcId="{BCEF1AA9-2A8F-476B-9507-290FA839EB26}" destId="{A8A27162-3E8B-4FD1-A656-C41287BD51C0}" srcOrd="0" destOrd="0" presId="urn:microsoft.com/office/officeart/2005/8/layout/orgChart1"/>
    <dgm:cxn modelId="{407EA323-FDD2-4E5F-85F9-5D7061646D8B}" type="presOf" srcId="{8EDA3FE5-2214-419B-AFAA-94786502E3BE}" destId="{DC33B3E3-692C-41F4-9AC3-3AB60CA1118C}" srcOrd="0" destOrd="0" presId="urn:microsoft.com/office/officeart/2005/8/layout/orgChart1"/>
    <dgm:cxn modelId="{58084E24-8504-4C08-8A57-403B2B585592}" type="presOf" srcId="{423596ED-F03A-4DE0-9666-9C299422BB87}" destId="{5EAB39C6-7C22-45D5-93C5-4064C929E78D}" srcOrd="0" destOrd="0" presId="urn:microsoft.com/office/officeart/2005/8/layout/orgChart1"/>
    <dgm:cxn modelId="{0C48D625-4A12-45B3-837E-406E0F0B3600}" srcId="{34574361-3974-415A-A986-F8F20FBF9EB5}" destId="{A5CFDA83-BCA1-4BEC-B554-11F4A63A7B4A}" srcOrd="1" destOrd="0" parTransId="{EA308A80-364E-416D-BD71-2AE879476B83}" sibTransId="{B569909D-010D-4BC8-8FE2-A105F01D4488}"/>
    <dgm:cxn modelId="{121E722D-5BF3-446B-825B-C556EC3C805D}" type="presOf" srcId="{A5CFDA83-BCA1-4BEC-B554-11F4A63A7B4A}" destId="{9364927C-9E08-4512-952D-92A740366BB1}" srcOrd="1" destOrd="0" presId="urn:microsoft.com/office/officeart/2005/8/layout/orgChart1"/>
    <dgm:cxn modelId="{754F0831-5477-430D-8FD4-2FED55F29A56}" srcId="{CDA74A7B-F469-4C1C-8E7A-A14E19AFA5E7}" destId="{8C295351-B5E3-408F-8482-B5A015916071}" srcOrd="5" destOrd="0" parTransId="{36F5487A-6EF2-44F4-8383-59EF516EC883}" sibTransId="{786152A9-28F6-4514-BE1E-A5DC97008E17}"/>
    <dgm:cxn modelId="{058EEF31-1BBF-4BBA-9CD5-1F7334B4FCD8}" type="presOf" srcId="{14A49D56-1185-43B6-A8F5-FCB696B022FA}" destId="{A077DBAE-6D1E-4393-AF68-355BC9B0FA63}" srcOrd="1" destOrd="0" presId="urn:microsoft.com/office/officeart/2005/8/layout/orgChart1"/>
    <dgm:cxn modelId="{4CA8CE36-B7AE-4536-9867-5CE90DEDCB3F}" type="presOf" srcId="{34574361-3974-415A-A986-F8F20FBF9EB5}" destId="{A586DD8A-C6C1-4DD0-AB66-A3B21922FF9C}" srcOrd="0" destOrd="0" presId="urn:microsoft.com/office/officeart/2005/8/layout/orgChart1"/>
    <dgm:cxn modelId="{A0FAED37-76E6-4C3C-8F1B-31B87D4732DA}" type="presOf" srcId="{A2B79591-D432-4A9C-B923-0DBD794F312B}" destId="{124D89E8-E4C6-4963-8CE0-7312E571A85B}" srcOrd="0" destOrd="0" presId="urn:microsoft.com/office/officeart/2005/8/layout/orgChart1"/>
    <dgm:cxn modelId="{0F1C933B-C378-4032-8501-13AE576C0C34}" type="presOf" srcId="{72B83343-5512-4CCD-914B-18E3D3733174}" destId="{54FA4D58-60CE-45FE-B7CA-3CE63290F51E}" srcOrd="1" destOrd="0" presId="urn:microsoft.com/office/officeart/2005/8/layout/orgChart1"/>
    <dgm:cxn modelId="{3302FE3F-504C-477C-ABD1-8D1F4D6F2A60}" type="presOf" srcId="{14A49D56-1185-43B6-A8F5-FCB696B022FA}" destId="{9D63B9F6-199D-4872-836F-FC57AE783D7B}" srcOrd="0" destOrd="0" presId="urn:microsoft.com/office/officeart/2005/8/layout/orgChart1"/>
    <dgm:cxn modelId="{4E792F5B-899B-4744-9786-E880A7AE311F}" type="presOf" srcId="{8EDA3FE5-2214-419B-AFAA-94786502E3BE}" destId="{6650E2CB-ECBC-4821-B964-8B1299240055}" srcOrd="1" destOrd="0" presId="urn:microsoft.com/office/officeart/2005/8/layout/orgChart1"/>
    <dgm:cxn modelId="{2F0CE65B-7D6A-4F83-AD50-9CDA4C96D420}" type="presOf" srcId="{69CFF4CF-C978-463E-AFE9-25086028F44E}" destId="{32B7D078-75B2-4CF4-B833-C40BCC8D4B40}" srcOrd="0" destOrd="0" presId="urn:microsoft.com/office/officeart/2005/8/layout/orgChart1"/>
    <dgm:cxn modelId="{6F9C205E-5A7D-48FE-B047-4EA0BB253BA2}" srcId="{32DA6F73-2CAA-467E-B20E-B8789619C430}" destId="{81194648-6059-496D-A357-9AC33B1E9E59}" srcOrd="0" destOrd="0" parTransId="{3FAE1400-7D23-4571-8535-9EB96F5A976C}" sibTransId="{7FDA2D02-7633-4B76-99A8-FCE9DB1D9BB3}"/>
    <dgm:cxn modelId="{D6558760-2D8A-4DBC-8AAF-66360778A716}" type="presOf" srcId="{920E299D-B5DC-4F2C-86AE-FE2CE364B95C}" destId="{3A3A92AE-696D-4E52-A39A-6C6F86BE3706}" srcOrd="0" destOrd="0" presId="urn:microsoft.com/office/officeart/2005/8/layout/orgChart1"/>
    <dgm:cxn modelId="{70C17262-F8F6-4B3C-AE86-84ECBFF6520C}" type="presOf" srcId="{5F1AB207-9E56-4B40-80CA-C04597E7F037}" destId="{398CAB82-9E1E-4D2B-832B-06851D14A353}" srcOrd="0" destOrd="0" presId="urn:microsoft.com/office/officeart/2005/8/layout/orgChart1"/>
    <dgm:cxn modelId="{B6C29D63-08D7-44E2-9618-4030BD243AA2}" type="presOf" srcId="{422A8625-D5B7-4CFE-B82D-A831F74A93F3}" destId="{5B2A0662-029D-4292-B810-AF00DB4673FD}" srcOrd="0" destOrd="0" presId="urn:microsoft.com/office/officeart/2005/8/layout/orgChart1"/>
    <dgm:cxn modelId="{57068B44-6371-4D73-8069-9B3BCFF380EC}" type="presOf" srcId="{2C73FAEF-9610-46F8-AD14-A0B9C488D4A3}" destId="{9DC369C2-2BCB-4C3C-8A86-DB1F9A94AE90}" srcOrd="0" destOrd="0" presId="urn:microsoft.com/office/officeart/2005/8/layout/orgChart1"/>
    <dgm:cxn modelId="{736E1865-0D20-4237-9479-24CFB799842B}" type="presOf" srcId="{73AA7C62-EFCC-493E-8A65-F800B378C10E}" destId="{5E369E44-26A7-4EDD-87D4-0180F0AE6775}" srcOrd="1" destOrd="0" presId="urn:microsoft.com/office/officeart/2005/8/layout/orgChart1"/>
    <dgm:cxn modelId="{D069A765-9EFC-4390-B322-3928F5E0B7C9}" srcId="{5DA84CAF-6EFD-4263-841A-768285346D96}" destId="{C2FF9068-2BA1-4AF4-924F-F87ACD957E09}" srcOrd="2" destOrd="0" parTransId="{7D7F989D-D2CC-4D17-A811-C8E93CF378F3}" sibTransId="{5F9D7C57-60A6-49D6-9CA7-69A9C15CA912}"/>
    <dgm:cxn modelId="{EE106846-3601-43F1-B991-4F592F27C1D9}" srcId="{34574361-3974-415A-A986-F8F20FBF9EB5}" destId="{14A49D56-1185-43B6-A8F5-FCB696B022FA}" srcOrd="2" destOrd="0" parTransId="{26217604-C58F-4E99-AA9D-A9C3138314EE}" sibTransId="{4C5439C8-E017-46BC-A089-F1820AF7BE6D}"/>
    <dgm:cxn modelId="{B0500C6E-ADA9-4106-9E0A-0C99626E1C0C}" type="presOf" srcId="{73AA7C62-EFCC-493E-8A65-F800B378C10E}" destId="{F94D6056-4633-487B-A9D9-1BD87A8C4F1E}" srcOrd="0" destOrd="0" presId="urn:microsoft.com/office/officeart/2005/8/layout/orgChart1"/>
    <dgm:cxn modelId="{F36E654F-CF30-410F-B454-CEA74522B017}" type="presOf" srcId="{32DA6F73-2CAA-467E-B20E-B8789619C430}" destId="{26F589FB-4EEB-484E-BF51-CCFB81178249}" srcOrd="1" destOrd="0" presId="urn:microsoft.com/office/officeart/2005/8/layout/orgChart1"/>
    <dgm:cxn modelId="{CAF58F4F-60E0-49FF-B71C-E3CF5D7D6B7C}" srcId="{5DA84CAF-6EFD-4263-841A-768285346D96}" destId="{72B83343-5512-4CCD-914B-18E3D3733174}" srcOrd="3" destOrd="0" parTransId="{8CBD241F-EF93-4AFE-809A-AABD5EDABAB0}" sibTransId="{35F3AECE-2FDF-4C1C-8AF0-98CED3564456}"/>
    <dgm:cxn modelId="{A673A270-0D2E-4850-91CD-76161DEA968A}" type="presOf" srcId="{FF6627B0-FD1B-43CA-B41B-DC798C7E6319}" destId="{5110BE2B-81B2-472A-8046-1B11E76F9EBB}" srcOrd="0" destOrd="0" presId="urn:microsoft.com/office/officeart/2005/8/layout/orgChart1"/>
    <dgm:cxn modelId="{61BFCC51-ADEF-4B7B-9550-6480A2E60B2A}" type="presOf" srcId="{34574361-3974-415A-A986-F8F20FBF9EB5}" destId="{A98787BC-DF49-40DC-ADC0-EDA80DDAF47C}" srcOrd="1" destOrd="0" presId="urn:microsoft.com/office/officeart/2005/8/layout/orgChart1"/>
    <dgm:cxn modelId="{0ECDEF72-D6AA-43DD-8749-6872EEE85EF5}" type="presOf" srcId="{364A7180-B484-4E2B-811F-D98702087F10}" destId="{52C4EDDC-EA9B-4EA3-86F1-CBA54ABA9E62}" srcOrd="1" destOrd="0" presId="urn:microsoft.com/office/officeart/2005/8/layout/orgChart1"/>
    <dgm:cxn modelId="{FBF9EE53-56B6-4A12-AA54-9861788ACEF2}" type="presOf" srcId="{BCEF1AA9-2A8F-476B-9507-290FA839EB26}" destId="{0DBF57C5-8175-4F88-865F-EFDE0728C324}" srcOrd="1" destOrd="0" presId="urn:microsoft.com/office/officeart/2005/8/layout/orgChart1"/>
    <dgm:cxn modelId="{486D8B75-EB30-44B6-8A66-660ECEE8829B}" srcId="{32DA6F73-2CAA-467E-B20E-B8789619C430}" destId="{19FEED6F-22BE-4AAC-BCC3-B15916059769}" srcOrd="4" destOrd="0" parTransId="{650B87F4-6331-484A-8A69-D585AF56A69A}" sibTransId="{54DCCC2F-C202-4B63-BC44-96385A5A83F1}"/>
    <dgm:cxn modelId="{6C53F979-EA85-4DEE-A485-CD9981BCB1CF}" type="presOf" srcId="{5DA84CAF-6EFD-4263-841A-768285346D96}" destId="{08EA8C3E-E6FD-4B35-9C67-AD071844A9F2}" srcOrd="1" destOrd="0" presId="urn:microsoft.com/office/officeart/2005/8/layout/orgChart1"/>
    <dgm:cxn modelId="{5B8C9F83-CEC7-4353-9B59-3C378B8F4E6A}" type="presOf" srcId="{712EBF1A-06A4-4B40-90C9-2855BBDC6E9A}" destId="{83E5F2DD-CF31-40CE-BA02-E4A363948103}" srcOrd="0" destOrd="0" presId="urn:microsoft.com/office/officeart/2005/8/layout/orgChart1"/>
    <dgm:cxn modelId="{B32BFF86-638D-4F01-84B5-54E851442D3E}" type="presOf" srcId="{83A6A871-34BB-4318-A90F-31FC494D9B70}" destId="{36788D2A-080E-4C1B-977B-6C6C4E57C1BC}" srcOrd="0" destOrd="0" presId="urn:microsoft.com/office/officeart/2005/8/layout/orgChart1"/>
    <dgm:cxn modelId="{C64D4C8A-B46A-4514-87F3-6B197C3A726F}" type="presOf" srcId="{3FAE1400-7D23-4571-8535-9EB96F5A976C}" destId="{BDE88A3D-336C-4693-A2C4-9FCEF3B4C504}" srcOrd="0" destOrd="0" presId="urn:microsoft.com/office/officeart/2005/8/layout/orgChart1"/>
    <dgm:cxn modelId="{5036068F-46C9-4179-B536-909DB039C7CE}" type="presOf" srcId="{712EBF1A-06A4-4B40-90C9-2855BBDC6E9A}" destId="{D9514F4D-D8A3-40EA-B805-917CD43AB4C4}" srcOrd="1" destOrd="0" presId="urn:microsoft.com/office/officeart/2005/8/layout/orgChart1"/>
    <dgm:cxn modelId="{F5CA6D95-E2DE-4B91-801A-02D0535F41C5}" srcId="{5DA84CAF-6EFD-4263-841A-768285346D96}" destId="{BCEF1AA9-2A8F-476B-9507-290FA839EB26}" srcOrd="1" destOrd="0" parTransId="{76AFD077-F91C-4F0F-BE5D-4C0FC828C4B4}" sibTransId="{B183F4A9-C50A-44ED-93CB-B82EB49CFB84}"/>
    <dgm:cxn modelId="{82FBE09A-7F6B-49A8-B9DE-7FB2281CB3CE}" type="presOf" srcId="{25B32A66-771A-4C30-AEB8-8DDC9F5423EB}" destId="{EEFF4629-D982-4B64-B323-DE23FAC09BE9}" srcOrd="0" destOrd="0" presId="urn:microsoft.com/office/officeart/2005/8/layout/orgChart1"/>
    <dgm:cxn modelId="{5DDF6F9C-C9FE-4D07-926C-B3BFF7E7F58A}" srcId="{CDA74A7B-F469-4C1C-8E7A-A14E19AFA5E7}" destId="{5DA84CAF-6EFD-4263-841A-768285346D96}" srcOrd="2" destOrd="0" parTransId="{F4D36DD5-BF94-44DE-8850-B29A39AF2A0B}" sibTransId="{5D2AE96B-2CB4-4B66-A067-04D21B92DC06}"/>
    <dgm:cxn modelId="{0025A59C-2015-46E2-87D7-D697DAEEA679}" srcId="{32DA6F73-2CAA-467E-B20E-B8789619C430}" destId="{DF46E7AA-44FC-44E9-89D8-2ABCA234185B}" srcOrd="5" destOrd="0" parTransId="{920E299D-B5DC-4F2C-86AE-FE2CE364B95C}" sibTransId="{252EBFF2-CBC5-4EC2-AFD9-89DF289AE739}"/>
    <dgm:cxn modelId="{EFD5499E-1B6E-4282-B0A7-7A98F96959AD}" type="presOf" srcId="{5685E961-3949-4811-88A1-982BB02D43E2}" destId="{10CD975A-5C8B-4C47-B9E9-1C26909EC339}" srcOrd="0" destOrd="0" presId="urn:microsoft.com/office/officeart/2005/8/layout/orgChart1"/>
    <dgm:cxn modelId="{C392BCA1-A0C7-4481-9211-CFCBEAF92225}" srcId="{CDA74A7B-F469-4C1C-8E7A-A14E19AFA5E7}" destId="{34574361-3974-415A-A986-F8F20FBF9EB5}" srcOrd="1" destOrd="0" parTransId="{5F1AB207-9E56-4B40-80CA-C04597E7F037}" sibTransId="{F890FDB6-37A2-4510-9017-6C4779048331}"/>
    <dgm:cxn modelId="{6C99CBA8-E43A-45BE-B775-B2B15945BFD3}" type="presOf" srcId="{DF46E7AA-44FC-44E9-89D8-2ABCA234185B}" destId="{8C029356-2E6F-4DFE-A551-3FBC3E4F1F12}" srcOrd="1" destOrd="0" presId="urn:microsoft.com/office/officeart/2005/8/layout/orgChart1"/>
    <dgm:cxn modelId="{AFB7E7A8-AC16-4C7D-930D-EF93E27FF4F2}" srcId="{32DA6F73-2CAA-467E-B20E-B8789619C430}" destId="{423596ED-F03A-4DE0-9666-9C299422BB87}" srcOrd="2" destOrd="0" parTransId="{60F2DB41-540C-454F-A7FE-5B2651A367E6}" sibTransId="{EAE5BF58-E41C-4B51-B687-1D64CA3E679D}"/>
    <dgm:cxn modelId="{7DB7D2AA-CD8C-411E-A408-D35F02F81F34}" type="presOf" srcId="{DF46E7AA-44FC-44E9-89D8-2ABCA234185B}" destId="{9CCC4874-4635-4EDE-9BBD-D7A47E703937}" srcOrd="0" destOrd="0" presId="urn:microsoft.com/office/officeart/2005/8/layout/orgChart1"/>
    <dgm:cxn modelId="{DBE7FDAF-E10B-46FA-88EA-42D77C1B1EA6}" type="presOf" srcId="{650B87F4-6331-484A-8A69-D585AF56A69A}" destId="{66CABE9D-E98F-4342-9A3F-8E28D199DE86}" srcOrd="0" destOrd="0" presId="urn:microsoft.com/office/officeart/2005/8/layout/orgChart1"/>
    <dgm:cxn modelId="{A0CC57B2-3B2B-4E0E-8A54-4C3BF663D15E}" type="presOf" srcId="{CDA74A7B-F469-4C1C-8E7A-A14E19AFA5E7}" destId="{3E571365-7995-4F37-A3D5-DC45AFEF3ADE}" srcOrd="0" destOrd="0" presId="urn:microsoft.com/office/officeart/2005/8/layout/orgChart1"/>
    <dgm:cxn modelId="{5B519DBF-ECB6-4183-A0FA-BF43A9789AF6}" type="presOf" srcId="{8CBD241F-EF93-4AFE-809A-AABD5EDABAB0}" destId="{BBB46805-5118-4887-A30E-E883A6CB44EF}" srcOrd="0" destOrd="0" presId="urn:microsoft.com/office/officeart/2005/8/layout/orgChart1"/>
    <dgm:cxn modelId="{BC473EC2-F281-475E-A66A-AB4DDC31E04B}" type="presOf" srcId="{19FEED6F-22BE-4AAC-BCC3-B15916059769}" destId="{594A87D8-3170-4E83-B2ED-FCE2147A2420}" srcOrd="0" destOrd="0" presId="urn:microsoft.com/office/officeart/2005/8/layout/orgChart1"/>
    <dgm:cxn modelId="{DD8B77C2-33C3-4AA9-959A-165E49C01177}" type="presOf" srcId="{26217604-C58F-4E99-AA9D-A9C3138314EE}" destId="{D2636A1C-EC37-49C5-8A00-E39538BC5C80}" srcOrd="0" destOrd="0" presId="urn:microsoft.com/office/officeart/2005/8/layout/orgChart1"/>
    <dgm:cxn modelId="{F42D17C6-6A09-4D87-8B86-D5F9C46591C5}" type="presOf" srcId="{C2FF9068-2BA1-4AF4-924F-F87ACD957E09}" destId="{17C34E33-F81D-471D-9921-F9B2B71B25F4}" srcOrd="1" destOrd="0" presId="urn:microsoft.com/office/officeart/2005/8/layout/orgChart1"/>
    <dgm:cxn modelId="{E1432AC8-BB68-42D0-9C4F-D739DD8AD0EA}" type="presOf" srcId="{C2FF9068-2BA1-4AF4-924F-F87ACD957E09}" destId="{9A29049F-14DE-4EBA-986D-F342B59F008E}" srcOrd="0" destOrd="0" presId="urn:microsoft.com/office/officeart/2005/8/layout/orgChart1"/>
    <dgm:cxn modelId="{06910FC9-795D-4B74-A696-A7E88E1A416F}" srcId="{32DA6F73-2CAA-467E-B20E-B8789619C430}" destId="{FBC6EA83-7C8F-4BE1-A6F0-39420A3C6577}" srcOrd="3" destOrd="0" parTransId="{A2B79591-D432-4A9C-B923-0DBD794F312B}" sibTransId="{029F0BE6-C8E0-42FE-B637-D993EE25DCD0}"/>
    <dgm:cxn modelId="{C4BBD0CC-6762-404C-9A1F-33D3B32F7A2E}" type="presOf" srcId="{CDA74A7B-F469-4C1C-8E7A-A14E19AFA5E7}" destId="{9F7A02E9-CD29-4C46-9B89-DE34DE45E0FD}" srcOrd="1" destOrd="0" presId="urn:microsoft.com/office/officeart/2005/8/layout/orgChart1"/>
    <dgm:cxn modelId="{632B22CE-98A1-462C-924E-54679F30EB29}" type="presOf" srcId="{76AFD077-F91C-4F0F-BE5D-4C0FC828C4B4}" destId="{94D48483-D43B-41F3-A136-24EC66325CFB}" srcOrd="0" destOrd="0" presId="urn:microsoft.com/office/officeart/2005/8/layout/orgChart1"/>
    <dgm:cxn modelId="{03BAA1CF-98A0-42CD-87C8-BAD673A03B5F}" type="presOf" srcId="{FE9D5390-42EA-479C-A3A8-7A0EF4C56A45}" destId="{C88D477C-4AE5-4646-8123-2121B5B93595}" srcOrd="0" destOrd="0" presId="urn:microsoft.com/office/officeart/2005/8/layout/orgChart1"/>
    <dgm:cxn modelId="{A72A3BD3-8721-467C-A943-859EF0058CD6}" srcId="{34574361-3974-415A-A986-F8F20FBF9EB5}" destId="{FF6627B0-FD1B-43CA-B41B-DC798C7E6319}" srcOrd="0" destOrd="0" parTransId="{5685E961-3949-4811-88A1-982BB02D43E2}" sibTransId="{BF66D009-8460-4B83-B6DF-924B761A4E18}"/>
    <dgm:cxn modelId="{B42579D5-8628-4936-AA50-A03300334865}" srcId="{CDA74A7B-F469-4C1C-8E7A-A14E19AFA5E7}" destId="{8EDA3FE5-2214-419B-AFAA-94786502E3BE}" srcOrd="4" destOrd="0" parTransId="{E01385EC-1720-49C8-B00C-0F30873856AC}" sibTransId="{B5CC5229-C7E8-458A-B13C-DAB87F429A08}"/>
    <dgm:cxn modelId="{45CC4ED6-EA6F-439C-A5D0-BC5A534794E7}" srcId="{8EDA3FE5-2214-419B-AFAA-94786502E3BE}" destId="{FE9D5390-42EA-479C-A3A8-7A0EF4C56A45}" srcOrd="0" destOrd="0" parTransId="{B43ABE67-C8AB-4BA9-B639-C1CC85E81832}" sibTransId="{A5645253-570C-44B7-B1B0-74748974A785}"/>
    <dgm:cxn modelId="{E84B50D6-17DD-48B8-9F91-5D55CDF7783F}" type="presOf" srcId="{8C295351-B5E3-408F-8482-B5A015916071}" destId="{5E1C76A6-058D-4C4C-A805-5E4BC825B79F}" srcOrd="1" destOrd="0" presId="urn:microsoft.com/office/officeart/2005/8/layout/orgChart1"/>
    <dgm:cxn modelId="{779BAADA-036F-42A3-AEB2-E66698E222CD}" type="presOf" srcId="{F4D36DD5-BF94-44DE-8850-B29A39AF2A0B}" destId="{4EF49C00-FD3B-4D4D-83E3-A87C7A663C91}" srcOrd="0" destOrd="0" presId="urn:microsoft.com/office/officeart/2005/8/layout/orgChart1"/>
    <dgm:cxn modelId="{C825E8DA-6D1D-4514-A8D8-BB687F0A8A8B}" srcId="{5DA84CAF-6EFD-4263-841A-768285346D96}" destId="{364A7180-B484-4E2B-811F-D98702087F10}" srcOrd="4" destOrd="0" parTransId="{69CFF4CF-C978-463E-AFE9-25086028F44E}" sibTransId="{36D17724-D1FC-4A55-870D-3227338A949E}"/>
    <dgm:cxn modelId="{BF031ADB-F488-45AC-8FEC-FBDC618B65F0}" type="presOf" srcId="{32DA6F73-2CAA-467E-B20E-B8789619C430}" destId="{596DFA6A-E876-4503-BE4F-888B044149F0}" srcOrd="0" destOrd="0" presId="urn:microsoft.com/office/officeart/2005/8/layout/orgChart1"/>
    <dgm:cxn modelId="{004CE0DB-6156-4161-8E91-46EEA10A565F}" srcId="{CDA74A7B-F469-4C1C-8E7A-A14E19AFA5E7}" destId="{32DA6F73-2CAA-467E-B20E-B8789619C430}" srcOrd="3" destOrd="0" parTransId="{2C73FAEF-9610-46F8-AD14-A0B9C488D4A3}" sibTransId="{C3978BC9-C267-43B3-A571-70B81B5B5A34}"/>
    <dgm:cxn modelId="{95ACFDDB-CA2F-41C9-A33F-62342CEFD8BE}" type="presOf" srcId="{FBC6EA83-7C8F-4BE1-A6F0-39420A3C6577}" destId="{65923BF6-B2C3-4BFA-93D5-312B64D5D650}" srcOrd="1" destOrd="0" presId="urn:microsoft.com/office/officeart/2005/8/layout/orgChart1"/>
    <dgm:cxn modelId="{DF940BDC-9BDF-4FD3-B078-5BF9AEAA0016}" srcId="{32DA6F73-2CAA-467E-B20E-B8789619C430}" destId="{712EBF1A-06A4-4B40-90C9-2855BBDC6E9A}" srcOrd="1" destOrd="0" parTransId="{050E9A8B-4F8B-41C6-BE3A-76AFAEFBB14F}" sibTransId="{B8DB49AB-70D2-4588-9A69-C43C097D5061}"/>
    <dgm:cxn modelId="{0C670EDF-F6A2-43AC-AD3D-5E82873F442A}" type="presOf" srcId="{423596ED-F03A-4DE0-9666-9C299422BB87}" destId="{F0DFA62E-8C03-445A-BFB3-003C3B3ACDE4}" srcOrd="1" destOrd="0" presId="urn:microsoft.com/office/officeart/2005/8/layout/orgChart1"/>
    <dgm:cxn modelId="{511A53E2-8743-4904-B119-857E0FF41AA5}" type="presOf" srcId="{FE9D5390-42EA-479C-A3A8-7A0EF4C56A45}" destId="{F00CEAF5-8173-4075-A3EB-E2E283F812B0}" srcOrd="1" destOrd="0" presId="urn:microsoft.com/office/officeart/2005/8/layout/orgChart1"/>
    <dgm:cxn modelId="{D4AA9CE5-53E2-4946-8B49-E709CC28DC1F}" type="presOf" srcId="{81194648-6059-496D-A357-9AC33B1E9E59}" destId="{E908F5C2-7E15-4DE2-8386-AFC53C4C0AB4}" srcOrd="0" destOrd="0" presId="urn:microsoft.com/office/officeart/2005/8/layout/orgChart1"/>
    <dgm:cxn modelId="{2A1513ED-5616-4BFB-9D5F-28C0839CC88D}" type="presOf" srcId="{19FEED6F-22BE-4AAC-BCC3-B15916059769}" destId="{D79BD5FB-3357-4B2F-BE47-EF1DB766DBE4}" srcOrd="1" destOrd="0" presId="urn:microsoft.com/office/officeart/2005/8/layout/orgChart1"/>
    <dgm:cxn modelId="{FB9C35ED-990F-44E7-B7A7-F954B8EF6B38}" type="presOf" srcId="{60F2DB41-540C-454F-A7FE-5B2651A367E6}" destId="{C3FE9DB9-31B9-4A89-9D7F-78A12538DDA9}" srcOrd="0" destOrd="0" presId="urn:microsoft.com/office/officeart/2005/8/layout/orgChart1"/>
    <dgm:cxn modelId="{937AD3ED-AC32-4112-96D2-DF9767DB3936}" type="presOf" srcId="{B43ABE67-C8AB-4BA9-B639-C1CC85E81832}" destId="{ACD1642D-F20A-4C5E-A124-0DBD4DF4F2EE}" srcOrd="0" destOrd="0" presId="urn:microsoft.com/office/officeart/2005/8/layout/orgChart1"/>
    <dgm:cxn modelId="{89F766F0-56D6-493C-85AF-5B428493FB65}" srcId="{CDA74A7B-F469-4C1C-8E7A-A14E19AFA5E7}" destId="{25B32A66-771A-4C30-AEB8-8DDC9F5423EB}" srcOrd="0" destOrd="0" parTransId="{52A1C37B-DD0B-4FED-B97C-3BD3E229D534}" sibTransId="{6D8BEC34-CF23-4839-84F4-D8765DD58C16}"/>
    <dgm:cxn modelId="{720294F1-1865-415F-B616-70DA94F29947}" type="presOf" srcId="{050E9A8B-4F8B-41C6-BE3A-76AFAEFBB14F}" destId="{9EA86199-0DD0-485F-A7F7-95ADAF8D1FC2}" srcOrd="0" destOrd="0" presId="urn:microsoft.com/office/officeart/2005/8/layout/orgChart1"/>
    <dgm:cxn modelId="{3CB5CFF4-805C-4C8F-9A13-6BEB9EE81F58}" srcId="{83A6A871-34BB-4318-A90F-31FC494D9B70}" destId="{CDA74A7B-F469-4C1C-8E7A-A14E19AFA5E7}" srcOrd="0" destOrd="0" parTransId="{226E4D19-0650-4791-A620-637374890A89}" sibTransId="{3E7F4D1A-8C5A-4E32-9D94-D77E125677CA}"/>
    <dgm:cxn modelId="{6017CEF5-E65F-47E1-89DD-2682AA661337}" type="presOf" srcId="{364A7180-B484-4E2B-811F-D98702087F10}" destId="{D50F6337-1809-4EFE-9127-E0AACC35D663}" srcOrd="0" destOrd="0" presId="urn:microsoft.com/office/officeart/2005/8/layout/orgChart1"/>
    <dgm:cxn modelId="{740EFAF8-5C0E-42E2-97E3-D6C62DC61C9B}" type="presOf" srcId="{36F5487A-6EF2-44F4-8383-59EF516EC883}" destId="{EDCB9606-097B-4DE3-BCD2-F4EB2DEAA44C}" srcOrd="0" destOrd="0" presId="urn:microsoft.com/office/officeart/2005/8/layout/orgChart1"/>
    <dgm:cxn modelId="{D4CA0DFA-3413-4F4D-8A4D-8E77D7EA1994}" type="presOf" srcId="{8C295351-B5E3-408F-8482-B5A015916071}" destId="{0EDF69F9-EB52-46B4-BDA7-74D59F6565E0}" srcOrd="0" destOrd="0" presId="urn:microsoft.com/office/officeart/2005/8/layout/orgChart1"/>
    <dgm:cxn modelId="{D2931CB4-9233-4619-AC5B-4E5E94A607B6}" type="presParOf" srcId="{36788D2A-080E-4C1B-977B-6C6C4E57C1BC}" destId="{143355D3-FE70-4B52-A735-2A77BA0E8587}" srcOrd="0" destOrd="0" presId="urn:microsoft.com/office/officeart/2005/8/layout/orgChart1"/>
    <dgm:cxn modelId="{7DCD17FF-C8C5-4CFF-B096-5C731D407348}" type="presParOf" srcId="{143355D3-FE70-4B52-A735-2A77BA0E8587}" destId="{48EB999C-C41D-454D-923F-E5BD9757513C}" srcOrd="0" destOrd="0" presId="urn:microsoft.com/office/officeart/2005/8/layout/orgChart1"/>
    <dgm:cxn modelId="{2F674369-8001-4111-A133-20157156D4A0}" type="presParOf" srcId="{48EB999C-C41D-454D-923F-E5BD9757513C}" destId="{3E571365-7995-4F37-A3D5-DC45AFEF3ADE}" srcOrd="0" destOrd="0" presId="urn:microsoft.com/office/officeart/2005/8/layout/orgChart1"/>
    <dgm:cxn modelId="{63485A55-3CA4-40CA-9BE3-1718697B0EB5}" type="presParOf" srcId="{48EB999C-C41D-454D-923F-E5BD9757513C}" destId="{9F7A02E9-CD29-4C46-9B89-DE34DE45E0FD}" srcOrd="1" destOrd="0" presId="urn:microsoft.com/office/officeart/2005/8/layout/orgChart1"/>
    <dgm:cxn modelId="{9FBBA728-AD18-44F8-A809-A9DC2EDC4789}" type="presParOf" srcId="{143355D3-FE70-4B52-A735-2A77BA0E8587}" destId="{3168A8EB-0896-41D2-A869-B1E5768419BD}" srcOrd="1" destOrd="0" presId="urn:microsoft.com/office/officeart/2005/8/layout/orgChart1"/>
    <dgm:cxn modelId="{750052A6-CC93-4464-8558-3F6DB923926C}" type="presParOf" srcId="{3168A8EB-0896-41D2-A869-B1E5768419BD}" destId="{8561FB1C-75A4-4C1B-AEC5-87E2D7942779}" srcOrd="0" destOrd="0" presId="urn:microsoft.com/office/officeart/2005/8/layout/orgChart1"/>
    <dgm:cxn modelId="{03D9FA1D-710F-4B49-BAE7-123F29C9252E}" type="presParOf" srcId="{3168A8EB-0896-41D2-A869-B1E5768419BD}" destId="{C148E0F4-D688-4AED-ABBE-55A706035114}" srcOrd="1" destOrd="0" presId="urn:microsoft.com/office/officeart/2005/8/layout/orgChart1"/>
    <dgm:cxn modelId="{4F999EEF-82AC-4B4C-AE9C-FFDAC42AE896}" type="presParOf" srcId="{C148E0F4-D688-4AED-ABBE-55A706035114}" destId="{FD212349-FD4A-48B3-9879-6C95A4A5CC87}" srcOrd="0" destOrd="0" presId="urn:microsoft.com/office/officeart/2005/8/layout/orgChart1"/>
    <dgm:cxn modelId="{B5D6C17B-DEF9-4B43-81FA-517C473B1B39}" type="presParOf" srcId="{FD212349-FD4A-48B3-9879-6C95A4A5CC87}" destId="{EEFF4629-D982-4B64-B323-DE23FAC09BE9}" srcOrd="0" destOrd="0" presId="urn:microsoft.com/office/officeart/2005/8/layout/orgChart1"/>
    <dgm:cxn modelId="{461AED0E-C658-4A67-9D42-76E76FF9D3D1}" type="presParOf" srcId="{FD212349-FD4A-48B3-9879-6C95A4A5CC87}" destId="{AD8C051F-5A5C-4D74-BC35-D6E05A8C8239}" srcOrd="1" destOrd="0" presId="urn:microsoft.com/office/officeart/2005/8/layout/orgChart1"/>
    <dgm:cxn modelId="{8DB4BA83-EBB2-4DFC-8D08-FF2BC7C93653}" type="presParOf" srcId="{C148E0F4-D688-4AED-ABBE-55A706035114}" destId="{F18C6EA4-2DA4-44A9-88B4-843AAEB43FC7}" srcOrd="1" destOrd="0" presId="urn:microsoft.com/office/officeart/2005/8/layout/orgChart1"/>
    <dgm:cxn modelId="{488F8EBE-8E28-44C0-A75E-AE97CA289292}" type="presParOf" srcId="{C148E0F4-D688-4AED-ABBE-55A706035114}" destId="{52172259-5EFB-41AF-8708-1F61EB2E4066}" srcOrd="2" destOrd="0" presId="urn:microsoft.com/office/officeart/2005/8/layout/orgChart1"/>
    <dgm:cxn modelId="{69C3C3AF-514A-41B5-BCA9-6EF8749CCC37}" type="presParOf" srcId="{3168A8EB-0896-41D2-A869-B1E5768419BD}" destId="{398CAB82-9E1E-4D2B-832B-06851D14A353}" srcOrd="2" destOrd="0" presId="urn:microsoft.com/office/officeart/2005/8/layout/orgChart1"/>
    <dgm:cxn modelId="{64248D51-6A8D-4035-924D-8D400F22C313}" type="presParOf" srcId="{3168A8EB-0896-41D2-A869-B1E5768419BD}" destId="{979E41E5-0EA0-4497-B529-0BFF7586CE90}" srcOrd="3" destOrd="0" presId="urn:microsoft.com/office/officeart/2005/8/layout/orgChart1"/>
    <dgm:cxn modelId="{42776F61-56E8-482E-A09A-A51952580638}" type="presParOf" srcId="{979E41E5-0EA0-4497-B529-0BFF7586CE90}" destId="{88552F1F-2E3E-4E97-8D73-66F888BBFBD6}" srcOrd="0" destOrd="0" presId="urn:microsoft.com/office/officeart/2005/8/layout/orgChart1"/>
    <dgm:cxn modelId="{FCA758DB-DA5B-43D5-93E8-0FBF6898A641}" type="presParOf" srcId="{88552F1F-2E3E-4E97-8D73-66F888BBFBD6}" destId="{A586DD8A-C6C1-4DD0-AB66-A3B21922FF9C}" srcOrd="0" destOrd="0" presId="urn:microsoft.com/office/officeart/2005/8/layout/orgChart1"/>
    <dgm:cxn modelId="{7547BE91-9675-46EC-8AA0-867C8A69DF43}" type="presParOf" srcId="{88552F1F-2E3E-4E97-8D73-66F888BBFBD6}" destId="{A98787BC-DF49-40DC-ADC0-EDA80DDAF47C}" srcOrd="1" destOrd="0" presId="urn:microsoft.com/office/officeart/2005/8/layout/orgChart1"/>
    <dgm:cxn modelId="{9EAF58D3-2F66-4EDD-B3EF-5A770D15845C}" type="presParOf" srcId="{979E41E5-0EA0-4497-B529-0BFF7586CE90}" destId="{2E73CE60-CA4C-4A9F-B125-5975412211A0}" srcOrd="1" destOrd="0" presId="urn:microsoft.com/office/officeart/2005/8/layout/orgChart1"/>
    <dgm:cxn modelId="{789B10F4-945E-44D2-805D-B7043682651C}" type="presParOf" srcId="{2E73CE60-CA4C-4A9F-B125-5975412211A0}" destId="{10CD975A-5C8B-4C47-B9E9-1C26909EC339}" srcOrd="0" destOrd="0" presId="urn:microsoft.com/office/officeart/2005/8/layout/orgChart1"/>
    <dgm:cxn modelId="{CDC30A3A-0466-47D5-AD5F-D86D028C040E}" type="presParOf" srcId="{2E73CE60-CA4C-4A9F-B125-5975412211A0}" destId="{16252E3F-34CD-41E4-B861-04E33CB25F0C}" srcOrd="1" destOrd="0" presId="urn:microsoft.com/office/officeart/2005/8/layout/orgChart1"/>
    <dgm:cxn modelId="{8166D0AC-EC70-4D8B-835A-24C81279764E}" type="presParOf" srcId="{16252E3F-34CD-41E4-B861-04E33CB25F0C}" destId="{C7C3C6F2-F4F2-4BCF-B37E-B12BB638C9A2}" srcOrd="0" destOrd="0" presId="urn:microsoft.com/office/officeart/2005/8/layout/orgChart1"/>
    <dgm:cxn modelId="{0864732B-629D-4890-AEDF-D8EB1074AD01}" type="presParOf" srcId="{C7C3C6F2-F4F2-4BCF-B37E-B12BB638C9A2}" destId="{5110BE2B-81B2-472A-8046-1B11E76F9EBB}" srcOrd="0" destOrd="0" presId="urn:microsoft.com/office/officeart/2005/8/layout/orgChart1"/>
    <dgm:cxn modelId="{1395966F-041E-47B0-81E9-5D99E887F656}" type="presParOf" srcId="{C7C3C6F2-F4F2-4BCF-B37E-B12BB638C9A2}" destId="{34E0CD87-AA39-4E08-8EC1-1BDA51C4A130}" srcOrd="1" destOrd="0" presId="urn:microsoft.com/office/officeart/2005/8/layout/orgChart1"/>
    <dgm:cxn modelId="{B3A9CAE5-AE3B-4BF0-997C-2D4F3F252175}" type="presParOf" srcId="{16252E3F-34CD-41E4-B861-04E33CB25F0C}" destId="{BCB43997-DFB5-49FD-BCB5-11672A5799E5}" srcOrd="1" destOrd="0" presId="urn:microsoft.com/office/officeart/2005/8/layout/orgChart1"/>
    <dgm:cxn modelId="{B90271EC-FF19-41F9-BE49-05619F7A525B}" type="presParOf" srcId="{16252E3F-34CD-41E4-B861-04E33CB25F0C}" destId="{EE56483C-2807-4035-9E1D-2E2E40C726B3}" srcOrd="2" destOrd="0" presId="urn:microsoft.com/office/officeart/2005/8/layout/orgChart1"/>
    <dgm:cxn modelId="{22F04311-C4B6-40A7-9226-5CD059545A05}" type="presParOf" srcId="{2E73CE60-CA4C-4A9F-B125-5975412211A0}" destId="{23650FE8-2FFF-4715-A556-BE3A091D9151}" srcOrd="2" destOrd="0" presId="urn:microsoft.com/office/officeart/2005/8/layout/orgChart1"/>
    <dgm:cxn modelId="{DBC697B9-8CF9-4D12-9AA9-D927E120D684}" type="presParOf" srcId="{2E73CE60-CA4C-4A9F-B125-5975412211A0}" destId="{745BE465-34F4-4860-91C4-995D2149D290}" srcOrd="3" destOrd="0" presId="urn:microsoft.com/office/officeart/2005/8/layout/orgChart1"/>
    <dgm:cxn modelId="{F447849B-5C48-40CE-A1E9-D4132D69A501}" type="presParOf" srcId="{745BE465-34F4-4860-91C4-995D2149D290}" destId="{555FD9C6-D9B1-4A6C-922A-38C12CD724B4}" srcOrd="0" destOrd="0" presId="urn:microsoft.com/office/officeart/2005/8/layout/orgChart1"/>
    <dgm:cxn modelId="{7E63A511-C3C9-403E-BB1B-5DDD01440A5E}" type="presParOf" srcId="{555FD9C6-D9B1-4A6C-922A-38C12CD724B4}" destId="{7028A2B0-272E-403C-86E8-41A3DAC702CC}" srcOrd="0" destOrd="0" presId="urn:microsoft.com/office/officeart/2005/8/layout/orgChart1"/>
    <dgm:cxn modelId="{133D091F-6E83-4498-B3DB-A672B7E04FFD}" type="presParOf" srcId="{555FD9C6-D9B1-4A6C-922A-38C12CD724B4}" destId="{9364927C-9E08-4512-952D-92A740366BB1}" srcOrd="1" destOrd="0" presId="urn:microsoft.com/office/officeart/2005/8/layout/orgChart1"/>
    <dgm:cxn modelId="{70E16A04-376D-4AC7-A91C-B88F063499F4}" type="presParOf" srcId="{745BE465-34F4-4860-91C4-995D2149D290}" destId="{CF6EB1C2-A010-4CF6-B5F0-638418DAC1D8}" srcOrd="1" destOrd="0" presId="urn:microsoft.com/office/officeart/2005/8/layout/orgChart1"/>
    <dgm:cxn modelId="{D9671447-0745-4BF4-8973-CDE528151813}" type="presParOf" srcId="{745BE465-34F4-4860-91C4-995D2149D290}" destId="{0664D750-821E-4FB4-A459-6A1CAE8A3630}" srcOrd="2" destOrd="0" presId="urn:microsoft.com/office/officeart/2005/8/layout/orgChart1"/>
    <dgm:cxn modelId="{B66FA767-885E-4EDB-B180-85B8805C563F}" type="presParOf" srcId="{2E73CE60-CA4C-4A9F-B125-5975412211A0}" destId="{D2636A1C-EC37-49C5-8A00-E39538BC5C80}" srcOrd="4" destOrd="0" presId="urn:microsoft.com/office/officeart/2005/8/layout/orgChart1"/>
    <dgm:cxn modelId="{A9194C1C-4C03-4254-9005-0195B662B713}" type="presParOf" srcId="{2E73CE60-CA4C-4A9F-B125-5975412211A0}" destId="{0893697B-82C1-4A2F-984E-7E3FA48B1386}" srcOrd="5" destOrd="0" presId="urn:microsoft.com/office/officeart/2005/8/layout/orgChart1"/>
    <dgm:cxn modelId="{5DD9394E-71AB-42DA-B37A-3A436EBA420A}" type="presParOf" srcId="{0893697B-82C1-4A2F-984E-7E3FA48B1386}" destId="{3D6CE6DC-4EA7-4E37-9F11-935CBF51D626}" srcOrd="0" destOrd="0" presId="urn:microsoft.com/office/officeart/2005/8/layout/orgChart1"/>
    <dgm:cxn modelId="{7FE22A00-5356-4735-BD2D-25F1524D6131}" type="presParOf" srcId="{3D6CE6DC-4EA7-4E37-9F11-935CBF51D626}" destId="{9D63B9F6-199D-4872-836F-FC57AE783D7B}" srcOrd="0" destOrd="0" presId="urn:microsoft.com/office/officeart/2005/8/layout/orgChart1"/>
    <dgm:cxn modelId="{4A62410A-D14E-456C-B5DC-E0DF963A54EB}" type="presParOf" srcId="{3D6CE6DC-4EA7-4E37-9F11-935CBF51D626}" destId="{A077DBAE-6D1E-4393-AF68-355BC9B0FA63}" srcOrd="1" destOrd="0" presId="urn:microsoft.com/office/officeart/2005/8/layout/orgChart1"/>
    <dgm:cxn modelId="{C1882A3A-F332-4103-88F3-F3D3E9358691}" type="presParOf" srcId="{0893697B-82C1-4A2F-984E-7E3FA48B1386}" destId="{CE573E3B-F07F-4F60-9CD9-74BE1B8B7A9F}" srcOrd="1" destOrd="0" presId="urn:microsoft.com/office/officeart/2005/8/layout/orgChart1"/>
    <dgm:cxn modelId="{C1F7B54A-6C9A-4EA8-9136-60D789CE51E1}" type="presParOf" srcId="{0893697B-82C1-4A2F-984E-7E3FA48B1386}" destId="{91D38043-0A1F-4D83-BDEF-9D657BBFE7CF}" srcOrd="2" destOrd="0" presId="urn:microsoft.com/office/officeart/2005/8/layout/orgChart1"/>
    <dgm:cxn modelId="{66F20F73-F2C5-48BE-8120-3B970A1995AB}" type="presParOf" srcId="{979E41E5-0EA0-4497-B529-0BFF7586CE90}" destId="{948D05BF-014C-4D97-A86A-36883FDE4E5B}" srcOrd="2" destOrd="0" presId="urn:microsoft.com/office/officeart/2005/8/layout/orgChart1"/>
    <dgm:cxn modelId="{30BC6214-77C7-44BB-9F58-DD5068AA0A82}" type="presParOf" srcId="{3168A8EB-0896-41D2-A869-B1E5768419BD}" destId="{4EF49C00-FD3B-4D4D-83E3-A87C7A663C91}" srcOrd="4" destOrd="0" presId="urn:microsoft.com/office/officeart/2005/8/layout/orgChart1"/>
    <dgm:cxn modelId="{588A83DC-EFEF-4F24-A143-864063B8D79C}" type="presParOf" srcId="{3168A8EB-0896-41D2-A869-B1E5768419BD}" destId="{FE4C63DD-71E2-495A-B2FA-BEBBB4105FEB}" srcOrd="5" destOrd="0" presId="urn:microsoft.com/office/officeart/2005/8/layout/orgChart1"/>
    <dgm:cxn modelId="{A22E9299-D77E-4D5B-8BB7-82E360264758}" type="presParOf" srcId="{FE4C63DD-71E2-495A-B2FA-BEBBB4105FEB}" destId="{C7516B67-C81B-4DD0-835D-7008E3B29183}" srcOrd="0" destOrd="0" presId="urn:microsoft.com/office/officeart/2005/8/layout/orgChart1"/>
    <dgm:cxn modelId="{6672BAE5-78EA-4573-AFEB-C10CCC548049}" type="presParOf" srcId="{C7516B67-C81B-4DD0-835D-7008E3B29183}" destId="{9B22E42B-25D1-44CC-BF2D-BEC009F667AA}" srcOrd="0" destOrd="0" presId="urn:microsoft.com/office/officeart/2005/8/layout/orgChart1"/>
    <dgm:cxn modelId="{E2346379-5315-4B50-8E0F-22C81CBDCB36}" type="presParOf" srcId="{C7516B67-C81B-4DD0-835D-7008E3B29183}" destId="{08EA8C3E-E6FD-4B35-9C67-AD071844A9F2}" srcOrd="1" destOrd="0" presId="urn:microsoft.com/office/officeart/2005/8/layout/orgChart1"/>
    <dgm:cxn modelId="{D8417600-1DC1-4B98-8213-9771233434B0}" type="presParOf" srcId="{FE4C63DD-71E2-495A-B2FA-BEBBB4105FEB}" destId="{71A50525-707A-423C-999D-FD5B72443AFD}" srcOrd="1" destOrd="0" presId="urn:microsoft.com/office/officeart/2005/8/layout/orgChart1"/>
    <dgm:cxn modelId="{39D2C92B-C2CA-4592-AD60-36C6DD026F37}" type="presParOf" srcId="{71A50525-707A-423C-999D-FD5B72443AFD}" destId="{5B2A0662-029D-4292-B810-AF00DB4673FD}" srcOrd="0" destOrd="0" presId="urn:microsoft.com/office/officeart/2005/8/layout/orgChart1"/>
    <dgm:cxn modelId="{816D736A-296F-4826-BF70-4849495E51FD}" type="presParOf" srcId="{71A50525-707A-423C-999D-FD5B72443AFD}" destId="{7662245F-DA63-4B7C-8679-2B478B5C863A}" srcOrd="1" destOrd="0" presId="urn:microsoft.com/office/officeart/2005/8/layout/orgChart1"/>
    <dgm:cxn modelId="{6C38449A-8C06-4448-A0C3-7876329E7626}" type="presParOf" srcId="{7662245F-DA63-4B7C-8679-2B478B5C863A}" destId="{D6B10AB7-2737-4FD0-A2D7-118FD8236DBF}" srcOrd="0" destOrd="0" presId="urn:microsoft.com/office/officeart/2005/8/layout/orgChart1"/>
    <dgm:cxn modelId="{412A159A-0828-49E4-9453-56A88DF41655}" type="presParOf" srcId="{D6B10AB7-2737-4FD0-A2D7-118FD8236DBF}" destId="{F94D6056-4633-487B-A9D9-1BD87A8C4F1E}" srcOrd="0" destOrd="0" presId="urn:microsoft.com/office/officeart/2005/8/layout/orgChart1"/>
    <dgm:cxn modelId="{FD073BE9-1842-4769-AA6A-10AFF505E5BF}" type="presParOf" srcId="{D6B10AB7-2737-4FD0-A2D7-118FD8236DBF}" destId="{5E369E44-26A7-4EDD-87D4-0180F0AE6775}" srcOrd="1" destOrd="0" presId="urn:microsoft.com/office/officeart/2005/8/layout/orgChart1"/>
    <dgm:cxn modelId="{62E08A6F-084A-4852-8CD0-5ABBCDA78BB1}" type="presParOf" srcId="{7662245F-DA63-4B7C-8679-2B478B5C863A}" destId="{2F3CA18E-05ED-4587-8206-C061833D5B7F}" srcOrd="1" destOrd="0" presId="urn:microsoft.com/office/officeart/2005/8/layout/orgChart1"/>
    <dgm:cxn modelId="{E9E9C4A7-4FC7-4BFE-83FF-B704AE51FB04}" type="presParOf" srcId="{7662245F-DA63-4B7C-8679-2B478B5C863A}" destId="{814505F6-D11B-493D-9255-D673FACD909B}" srcOrd="2" destOrd="0" presId="urn:microsoft.com/office/officeart/2005/8/layout/orgChart1"/>
    <dgm:cxn modelId="{6B016146-6050-4068-ADC6-D36E658FB59B}" type="presParOf" srcId="{71A50525-707A-423C-999D-FD5B72443AFD}" destId="{94D48483-D43B-41F3-A136-24EC66325CFB}" srcOrd="2" destOrd="0" presId="urn:microsoft.com/office/officeart/2005/8/layout/orgChart1"/>
    <dgm:cxn modelId="{ADF8D739-3876-4136-94F8-D3F25F75B510}" type="presParOf" srcId="{71A50525-707A-423C-999D-FD5B72443AFD}" destId="{045082BD-DE3A-4DDC-94E9-AABB0F4A7EE8}" srcOrd="3" destOrd="0" presId="urn:microsoft.com/office/officeart/2005/8/layout/orgChart1"/>
    <dgm:cxn modelId="{031D7BB1-7DD2-4F1C-B1C0-6963A99F92B2}" type="presParOf" srcId="{045082BD-DE3A-4DDC-94E9-AABB0F4A7EE8}" destId="{405607D9-7E47-4684-9E8E-750DA2156523}" srcOrd="0" destOrd="0" presId="urn:microsoft.com/office/officeart/2005/8/layout/orgChart1"/>
    <dgm:cxn modelId="{A8ADA827-EAEC-4628-A66E-2145C83900CD}" type="presParOf" srcId="{405607D9-7E47-4684-9E8E-750DA2156523}" destId="{A8A27162-3E8B-4FD1-A656-C41287BD51C0}" srcOrd="0" destOrd="0" presId="urn:microsoft.com/office/officeart/2005/8/layout/orgChart1"/>
    <dgm:cxn modelId="{A31E0B34-3FE2-41D5-88F9-86FB814EC4FC}" type="presParOf" srcId="{405607D9-7E47-4684-9E8E-750DA2156523}" destId="{0DBF57C5-8175-4F88-865F-EFDE0728C324}" srcOrd="1" destOrd="0" presId="urn:microsoft.com/office/officeart/2005/8/layout/orgChart1"/>
    <dgm:cxn modelId="{6EA4FCF1-0002-4428-BCF9-A7DF652D5103}" type="presParOf" srcId="{045082BD-DE3A-4DDC-94E9-AABB0F4A7EE8}" destId="{C00F8C59-63BD-4C65-9C61-47E00F14C6ED}" srcOrd="1" destOrd="0" presId="urn:microsoft.com/office/officeart/2005/8/layout/orgChart1"/>
    <dgm:cxn modelId="{6074A19D-9A8C-402E-B518-E847231D4F5F}" type="presParOf" srcId="{045082BD-DE3A-4DDC-94E9-AABB0F4A7EE8}" destId="{4FA77776-BF43-493E-9046-EEF6351F1042}" srcOrd="2" destOrd="0" presId="urn:microsoft.com/office/officeart/2005/8/layout/orgChart1"/>
    <dgm:cxn modelId="{C8DA801B-03A3-421B-A27E-62B7EC8B4516}" type="presParOf" srcId="{71A50525-707A-423C-999D-FD5B72443AFD}" destId="{32941170-932A-473D-A0CA-FBED5BBAA724}" srcOrd="4" destOrd="0" presId="urn:microsoft.com/office/officeart/2005/8/layout/orgChart1"/>
    <dgm:cxn modelId="{F6327388-070E-4D7F-A76C-50690FE83CF2}" type="presParOf" srcId="{71A50525-707A-423C-999D-FD5B72443AFD}" destId="{662CE0C9-F141-4C8C-B023-954AA258A03D}" srcOrd="5" destOrd="0" presId="urn:microsoft.com/office/officeart/2005/8/layout/orgChart1"/>
    <dgm:cxn modelId="{4A37682D-53B7-4910-AC9C-F53672A51940}" type="presParOf" srcId="{662CE0C9-F141-4C8C-B023-954AA258A03D}" destId="{9E8A2E2B-EED9-4B9C-AF32-8919741D7524}" srcOrd="0" destOrd="0" presId="urn:microsoft.com/office/officeart/2005/8/layout/orgChart1"/>
    <dgm:cxn modelId="{0F20AF53-8261-4F5E-B5D4-2811700EE8EE}" type="presParOf" srcId="{9E8A2E2B-EED9-4B9C-AF32-8919741D7524}" destId="{9A29049F-14DE-4EBA-986D-F342B59F008E}" srcOrd="0" destOrd="0" presId="urn:microsoft.com/office/officeart/2005/8/layout/orgChart1"/>
    <dgm:cxn modelId="{CE3F6BA0-7540-4806-9E25-84BCFC6675A7}" type="presParOf" srcId="{9E8A2E2B-EED9-4B9C-AF32-8919741D7524}" destId="{17C34E33-F81D-471D-9921-F9B2B71B25F4}" srcOrd="1" destOrd="0" presId="urn:microsoft.com/office/officeart/2005/8/layout/orgChart1"/>
    <dgm:cxn modelId="{E4E6511D-B21C-40D4-8514-2467EA235014}" type="presParOf" srcId="{662CE0C9-F141-4C8C-B023-954AA258A03D}" destId="{92EBFAAF-BD60-4491-B6DD-113FC0AEEA01}" srcOrd="1" destOrd="0" presId="urn:microsoft.com/office/officeart/2005/8/layout/orgChart1"/>
    <dgm:cxn modelId="{BC15C0B9-2C36-4353-B416-4EF8328FCB94}" type="presParOf" srcId="{662CE0C9-F141-4C8C-B023-954AA258A03D}" destId="{050A4D01-108E-4F51-AD2B-F3274E33AC8D}" srcOrd="2" destOrd="0" presId="urn:microsoft.com/office/officeart/2005/8/layout/orgChart1"/>
    <dgm:cxn modelId="{C2DB491A-85CD-4960-A51C-4C005482C2E2}" type="presParOf" srcId="{71A50525-707A-423C-999D-FD5B72443AFD}" destId="{BBB46805-5118-4887-A30E-E883A6CB44EF}" srcOrd="6" destOrd="0" presId="urn:microsoft.com/office/officeart/2005/8/layout/orgChart1"/>
    <dgm:cxn modelId="{EF3B2BD1-5C96-4842-833A-12BE16D7DB00}" type="presParOf" srcId="{71A50525-707A-423C-999D-FD5B72443AFD}" destId="{81E74427-34CD-461A-83B9-7BDFD85C028C}" srcOrd="7" destOrd="0" presId="urn:microsoft.com/office/officeart/2005/8/layout/orgChart1"/>
    <dgm:cxn modelId="{F7B82303-8299-41F7-A4E9-84BDADF87074}" type="presParOf" srcId="{81E74427-34CD-461A-83B9-7BDFD85C028C}" destId="{311D4C32-6148-4DF7-880B-D3DC6A2E05FE}" srcOrd="0" destOrd="0" presId="urn:microsoft.com/office/officeart/2005/8/layout/orgChart1"/>
    <dgm:cxn modelId="{DC2D1559-A4B0-47BD-8ACE-E67CC3A98721}" type="presParOf" srcId="{311D4C32-6148-4DF7-880B-D3DC6A2E05FE}" destId="{FE319AA7-7B74-47D9-923D-9C97AF1426B4}" srcOrd="0" destOrd="0" presId="urn:microsoft.com/office/officeart/2005/8/layout/orgChart1"/>
    <dgm:cxn modelId="{5BD38A48-5AA0-4687-A8F7-96E8ADF1BCE3}" type="presParOf" srcId="{311D4C32-6148-4DF7-880B-D3DC6A2E05FE}" destId="{54FA4D58-60CE-45FE-B7CA-3CE63290F51E}" srcOrd="1" destOrd="0" presId="urn:microsoft.com/office/officeart/2005/8/layout/orgChart1"/>
    <dgm:cxn modelId="{BEB993EA-4991-4F9E-A713-D0750A871545}" type="presParOf" srcId="{81E74427-34CD-461A-83B9-7BDFD85C028C}" destId="{3C8B1299-2A94-441B-9BB4-558C60ECB132}" srcOrd="1" destOrd="0" presId="urn:microsoft.com/office/officeart/2005/8/layout/orgChart1"/>
    <dgm:cxn modelId="{80427764-30AD-4F60-87F5-A94040B7C27B}" type="presParOf" srcId="{81E74427-34CD-461A-83B9-7BDFD85C028C}" destId="{EF740AC1-9CF2-43CA-B889-1E4E8575EBD9}" srcOrd="2" destOrd="0" presId="urn:microsoft.com/office/officeart/2005/8/layout/orgChart1"/>
    <dgm:cxn modelId="{09B013C1-5C4E-46BD-B831-4577113E7E02}" type="presParOf" srcId="{71A50525-707A-423C-999D-FD5B72443AFD}" destId="{32B7D078-75B2-4CF4-B833-C40BCC8D4B40}" srcOrd="8" destOrd="0" presId="urn:microsoft.com/office/officeart/2005/8/layout/orgChart1"/>
    <dgm:cxn modelId="{CF856990-56E8-45F7-A495-E2447C07A872}" type="presParOf" srcId="{71A50525-707A-423C-999D-FD5B72443AFD}" destId="{E791A41D-D681-4B15-898D-1D3EB3FD766D}" srcOrd="9" destOrd="0" presId="urn:microsoft.com/office/officeart/2005/8/layout/orgChart1"/>
    <dgm:cxn modelId="{255FA99F-9D9E-4AA5-9041-71D82A442960}" type="presParOf" srcId="{E791A41D-D681-4B15-898D-1D3EB3FD766D}" destId="{0B6365A4-FAF5-4F3A-B061-11DDB4CF8DDF}" srcOrd="0" destOrd="0" presId="urn:microsoft.com/office/officeart/2005/8/layout/orgChart1"/>
    <dgm:cxn modelId="{607A1006-D50A-4A70-92AD-9B1CB7E71299}" type="presParOf" srcId="{0B6365A4-FAF5-4F3A-B061-11DDB4CF8DDF}" destId="{D50F6337-1809-4EFE-9127-E0AACC35D663}" srcOrd="0" destOrd="0" presId="urn:microsoft.com/office/officeart/2005/8/layout/orgChart1"/>
    <dgm:cxn modelId="{80C5D724-FE12-434A-8101-8F744D87500F}" type="presParOf" srcId="{0B6365A4-FAF5-4F3A-B061-11DDB4CF8DDF}" destId="{52C4EDDC-EA9B-4EA3-86F1-CBA54ABA9E62}" srcOrd="1" destOrd="0" presId="urn:microsoft.com/office/officeart/2005/8/layout/orgChart1"/>
    <dgm:cxn modelId="{DC95EC42-02A9-4D35-9199-CF07E3A8A276}" type="presParOf" srcId="{E791A41D-D681-4B15-898D-1D3EB3FD766D}" destId="{CDA60F6B-C456-454A-8AC5-F8747DF77C79}" srcOrd="1" destOrd="0" presId="urn:microsoft.com/office/officeart/2005/8/layout/orgChart1"/>
    <dgm:cxn modelId="{B3D6ED40-B396-4090-8454-BD847263A3E1}" type="presParOf" srcId="{E791A41D-D681-4B15-898D-1D3EB3FD766D}" destId="{991AF2A8-BC18-4C9F-86B4-E8652BE8E7B6}" srcOrd="2" destOrd="0" presId="urn:microsoft.com/office/officeart/2005/8/layout/orgChart1"/>
    <dgm:cxn modelId="{FDB7D857-7552-4D88-A01C-D8322BA086EF}" type="presParOf" srcId="{FE4C63DD-71E2-495A-B2FA-BEBBB4105FEB}" destId="{A9482D43-8F4F-4021-9841-E16845A64847}" srcOrd="2" destOrd="0" presId="urn:microsoft.com/office/officeart/2005/8/layout/orgChart1"/>
    <dgm:cxn modelId="{D62CC086-4F6F-47DA-991D-C439D16B20D9}" type="presParOf" srcId="{3168A8EB-0896-41D2-A869-B1E5768419BD}" destId="{9DC369C2-2BCB-4C3C-8A86-DB1F9A94AE90}" srcOrd="6" destOrd="0" presId="urn:microsoft.com/office/officeart/2005/8/layout/orgChart1"/>
    <dgm:cxn modelId="{E7047CF9-6261-48F7-971E-527DD55DF9F4}" type="presParOf" srcId="{3168A8EB-0896-41D2-A869-B1E5768419BD}" destId="{16A699BA-2640-4BFD-8303-6FB48EE92785}" srcOrd="7" destOrd="0" presId="urn:microsoft.com/office/officeart/2005/8/layout/orgChart1"/>
    <dgm:cxn modelId="{55648F38-5D75-4FB2-A77C-EA0657CE7186}" type="presParOf" srcId="{16A699BA-2640-4BFD-8303-6FB48EE92785}" destId="{2F8ABEB0-C121-465A-A6A1-591D3BC63B90}" srcOrd="0" destOrd="0" presId="urn:microsoft.com/office/officeart/2005/8/layout/orgChart1"/>
    <dgm:cxn modelId="{0164C518-C531-4CEA-B951-26F29B22D0B0}" type="presParOf" srcId="{2F8ABEB0-C121-465A-A6A1-591D3BC63B90}" destId="{596DFA6A-E876-4503-BE4F-888B044149F0}" srcOrd="0" destOrd="0" presId="urn:microsoft.com/office/officeart/2005/8/layout/orgChart1"/>
    <dgm:cxn modelId="{DB0140EB-8A6E-44A6-930C-7D8A8D0B0229}" type="presParOf" srcId="{2F8ABEB0-C121-465A-A6A1-591D3BC63B90}" destId="{26F589FB-4EEB-484E-BF51-CCFB81178249}" srcOrd="1" destOrd="0" presId="urn:microsoft.com/office/officeart/2005/8/layout/orgChart1"/>
    <dgm:cxn modelId="{D709908E-9342-401F-A7F0-908AD2583120}" type="presParOf" srcId="{16A699BA-2640-4BFD-8303-6FB48EE92785}" destId="{B8BB083C-D24D-4489-BFD7-61039F8742D6}" srcOrd="1" destOrd="0" presId="urn:microsoft.com/office/officeart/2005/8/layout/orgChart1"/>
    <dgm:cxn modelId="{1F857A6D-EA23-430E-B280-544D860A199B}" type="presParOf" srcId="{B8BB083C-D24D-4489-BFD7-61039F8742D6}" destId="{BDE88A3D-336C-4693-A2C4-9FCEF3B4C504}" srcOrd="0" destOrd="0" presId="urn:microsoft.com/office/officeart/2005/8/layout/orgChart1"/>
    <dgm:cxn modelId="{B0248AF0-648C-4136-B374-9D842F65D77F}" type="presParOf" srcId="{B8BB083C-D24D-4489-BFD7-61039F8742D6}" destId="{AFAB6149-0982-4ABF-98E3-5E2A13D4D3EC}" srcOrd="1" destOrd="0" presId="urn:microsoft.com/office/officeart/2005/8/layout/orgChart1"/>
    <dgm:cxn modelId="{19188BD6-E9B4-42C8-AC9D-9BE8720B2B95}" type="presParOf" srcId="{AFAB6149-0982-4ABF-98E3-5E2A13D4D3EC}" destId="{D9343C0A-F727-4D92-88CF-3ABD3A0E9B67}" srcOrd="0" destOrd="0" presId="urn:microsoft.com/office/officeart/2005/8/layout/orgChart1"/>
    <dgm:cxn modelId="{B5EB8230-3310-4A7D-A1C0-2656BC04B01F}" type="presParOf" srcId="{D9343C0A-F727-4D92-88CF-3ABD3A0E9B67}" destId="{E908F5C2-7E15-4DE2-8386-AFC53C4C0AB4}" srcOrd="0" destOrd="0" presId="urn:microsoft.com/office/officeart/2005/8/layout/orgChart1"/>
    <dgm:cxn modelId="{7E7EAEBF-11F7-4C43-89A5-E21405364DB1}" type="presParOf" srcId="{D9343C0A-F727-4D92-88CF-3ABD3A0E9B67}" destId="{0FB0732E-26D1-469B-89B3-81D37421EE18}" srcOrd="1" destOrd="0" presId="urn:microsoft.com/office/officeart/2005/8/layout/orgChart1"/>
    <dgm:cxn modelId="{F97F7DCE-930C-4C99-9EE1-A445B6C845B9}" type="presParOf" srcId="{AFAB6149-0982-4ABF-98E3-5E2A13D4D3EC}" destId="{F810B61E-EE8A-40D6-AEA3-D81877EA1489}" srcOrd="1" destOrd="0" presId="urn:microsoft.com/office/officeart/2005/8/layout/orgChart1"/>
    <dgm:cxn modelId="{8A132EFB-8E81-4EFB-89A7-8EDEA4A8A27B}" type="presParOf" srcId="{AFAB6149-0982-4ABF-98E3-5E2A13D4D3EC}" destId="{93098352-34E4-4B01-B07E-07625EB1707A}" srcOrd="2" destOrd="0" presId="urn:microsoft.com/office/officeart/2005/8/layout/orgChart1"/>
    <dgm:cxn modelId="{D2DF2576-E35F-4DCB-AB89-382CB481D095}" type="presParOf" srcId="{B8BB083C-D24D-4489-BFD7-61039F8742D6}" destId="{9EA86199-0DD0-485F-A7F7-95ADAF8D1FC2}" srcOrd="2" destOrd="0" presId="urn:microsoft.com/office/officeart/2005/8/layout/orgChart1"/>
    <dgm:cxn modelId="{99CBE8AF-BDA7-4F0D-B36B-9ADA5438AEC5}" type="presParOf" srcId="{B8BB083C-D24D-4489-BFD7-61039F8742D6}" destId="{BB08CE98-9EDC-4989-987B-7668ADE2D208}" srcOrd="3" destOrd="0" presId="urn:microsoft.com/office/officeart/2005/8/layout/orgChart1"/>
    <dgm:cxn modelId="{8468C7A2-C2FB-4BFB-B952-FF2C59EDE6B9}" type="presParOf" srcId="{BB08CE98-9EDC-4989-987B-7668ADE2D208}" destId="{8417759C-74EF-4ADD-8FDD-508C60099BDF}" srcOrd="0" destOrd="0" presId="urn:microsoft.com/office/officeart/2005/8/layout/orgChart1"/>
    <dgm:cxn modelId="{7AD87E0E-CB8F-4DA9-BA7D-04600600BCC5}" type="presParOf" srcId="{8417759C-74EF-4ADD-8FDD-508C60099BDF}" destId="{83E5F2DD-CF31-40CE-BA02-E4A363948103}" srcOrd="0" destOrd="0" presId="urn:microsoft.com/office/officeart/2005/8/layout/orgChart1"/>
    <dgm:cxn modelId="{3AE222AE-822B-4F50-9009-67783662F600}" type="presParOf" srcId="{8417759C-74EF-4ADD-8FDD-508C60099BDF}" destId="{D9514F4D-D8A3-40EA-B805-917CD43AB4C4}" srcOrd="1" destOrd="0" presId="urn:microsoft.com/office/officeart/2005/8/layout/orgChart1"/>
    <dgm:cxn modelId="{F35E19B8-6A9D-42D1-8282-E0EA12813A52}" type="presParOf" srcId="{BB08CE98-9EDC-4989-987B-7668ADE2D208}" destId="{96A0BB9B-2738-4EAC-BD51-81BF427BCA2D}" srcOrd="1" destOrd="0" presId="urn:microsoft.com/office/officeart/2005/8/layout/orgChart1"/>
    <dgm:cxn modelId="{C2DF171F-72E0-4D41-AFDC-AE5BD4667932}" type="presParOf" srcId="{BB08CE98-9EDC-4989-987B-7668ADE2D208}" destId="{8738E167-BE77-4B77-B105-D4F73B88722C}" srcOrd="2" destOrd="0" presId="urn:microsoft.com/office/officeart/2005/8/layout/orgChart1"/>
    <dgm:cxn modelId="{4D143B2E-48B5-4B34-979F-8739F0617833}" type="presParOf" srcId="{B8BB083C-D24D-4489-BFD7-61039F8742D6}" destId="{C3FE9DB9-31B9-4A89-9D7F-78A12538DDA9}" srcOrd="4" destOrd="0" presId="urn:microsoft.com/office/officeart/2005/8/layout/orgChart1"/>
    <dgm:cxn modelId="{39AC2A59-9446-4A47-AEDD-DEF0A1BDE2EB}" type="presParOf" srcId="{B8BB083C-D24D-4489-BFD7-61039F8742D6}" destId="{D078CE07-083C-418B-BDCA-C1DDE1148580}" srcOrd="5" destOrd="0" presId="urn:microsoft.com/office/officeart/2005/8/layout/orgChart1"/>
    <dgm:cxn modelId="{C89B9964-206E-4E11-AC05-6FB4BFF9E769}" type="presParOf" srcId="{D078CE07-083C-418B-BDCA-C1DDE1148580}" destId="{5AA9F5D9-CC93-4BC6-8A82-A9AE08544596}" srcOrd="0" destOrd="0" presId="urn:microsoft.com/office/officeart/2005/8/layout/orgChart1"/>
    <dgm:cxn modelId="{80E0FD5F-E77F-411D-931C-133C819AD439}" type="presParOf" srcId="{5AA9F5D9-CC93-4BC6-8A82-A9AE08544596}" destId="{5EAB39C6-7C22-45D5-93C5-4064C929E78D}" srcOrd="0" destOrd="0" presId="urn:microsoft.com/office/officeart/2005/8/layout/orgChart1"/>
    <dgm:cxn modelId="{16BAB6C9-B89C-4BD1-A383-F22BB8F40968}" type="presParOf" srcId="{5AA9F5D9-CC93-4BC6-8A82-A9AE08544596}" destId="{F0DFA62E-8C03-445A-BFB3-003C3B3ACDE4}" srcOrd="1" destOrd="0" presId="urn:microsoft.com/office/officeart/2005/8/layout/orgChart1"/>
    <dgm:cxn modelId="{EDF44100-1353-4A98-9458-F56634BF3179}" type="presParOf" srcId="{D078CE07-083C-418B-BDCA-C1DDE1148580}" destId="{9CC0DFDC-4E07-41A3-BCF1-DB9824FD4DC8}" srcOrd="1" destOrd="0" presId="urn:microsoft.com/office/officeart/2005/8/layout/orgChart1"/>
    <dgm:cxn modelId="{8B2B4020-4C77-4734-9182-14165AC73AAA}" type="presParOf" srcId="{D078CE07-083C-418B-BDCA-C1DDE1148580}" destId="{5209A481-D396-4BB1-A546-D4B526B61ABF}" srcOrd="2" destOrd="0" presId="urn:microsoft.com/office/officeart/2005/8/layout/orgChart1"/>
    <dgm:cxn modelId="{D1CB4414-951E-483F-BF04-EB5704D74773}" type="presParOf" srcId="{B8BB083C-D24D-4489-BFD7-61039F8742D6}" destId="{124D89E8-E4C6-4963-8CE0-7312E571A85B}" srcOrd="6" destOrd="0" presId="urn:microsoft.com/office/officeart/2005/8/layout/orgChart1"/>
    <dgm:cxn modelId="{6FA02691-F303-4D3A-8E68-C972D63ACD83}" type="presParOf" srcId="{B8BB083C-D24D-4489-BFD7-61039F8742D6}" destId="{EE02ADB7-9FF3-4D0B-9CDA-EF8782167956}" srcOrd="7" destOrd="0" presId="urn:microsoft.com/office/officeart/2005/8/layout/orgChart1"/>
    <dgm:cxn modelId="{C4C64F30-6DBD-4346-9A8D-7EAB82420831}" type="presParOf" srcId="{EE02ADB7-9FF3-4D0B-9CDA-EF8782167956}" destId="{4106DFAD-A4BF-48CA-A5D8-96A0A24662E5}" srcOrd="0" destOrd="0" presId="urn:microsoft.com/office/officeart/2005/8/layout/orgChart1"/>
    <dgm:cxn modelId="{2423F436-0D24-48BD-9846-739CD3000E99}" type="presParOf" srcId="{4106DFAD-A4BF-48CA-A5D8-96A0A24662E5}" destId="{C6825952-2B89-4D08-A918-5C02368127C7}" srcOrd="0" destOrd="0" presId="urn:microsoft.com/office/officeart/2005/8/layout/orgChart1"/>
    <dgm:cxn modelId="{B332C3D5-EF82-49F7-8B2D-947D22817310}" type="presParOf" srcId="{4106DFAD-A4BF-48CA-A5D8-96A0A24662E5}" destId="{65923BF6-B2C3-4BFA-93D5-312B64D5D650}" srcOrd="1" destOrd="0" presId="urn:microsoft.com/office/officeart/2005/8/layout/orgChart1"/>
    <dgm:cxn modelId="{17883ACC-0C01-4B5E-AA59-1DCDBF5D81B9}" type="presParOf" srcId="{EE02ADB7-9FF3-4D0B-9CDA-EF8782167956}" destId="{410C5C07-880A-476D-88FF-D72F2561F947}" srcOrd="1" destOrd="0" presId="urn:microsoft.com/office/officeart/2005/8/layout/orgChart1"/>
    <dgm:cxn modelId="{839A5C0F-1674-45CA-BA84-CEF18F5168E7}" type="presParOf" srcId="{EE02ADB7-9FF3-4D0B-9CDA-EF8782167956}" destId="{3D7B207E-B226-461F-83BD-304949B6AC3F}" srcOrd="2" destOrd="0" presId="urn:microsoft.com/office/officeart/2005/8/layout/orgChart1"/>
    <dgm:cxn modelId="{62F057DC-C00B-4B22-9DA2-B5D589AAEAA7}" type="presParOf" srcId="{B8BB083C-D24D-4489-BFD7-61039F8742D6}" destId="{66CABE9D-E98F-4342-9A3F-8E28D199DE86}" srcOrd="8" destOrd="0" presId="urn:microsoft.com/office/officeart/2005/8/layout/orgChart1"/>
    <dgm:cxn modelId="{C67BE3A0-C15C-45B3-822B-1FAA84102A2C}" type="presParOf" srcId="{B8BB083C-D24D-4489-BFD7-61039F8742D6}" destId="{E2B99BA0-AC56-4390-906C-A5DB3F7881CE}" srcOrd="9" destOrd="0" presId="urn:microsoft.com/office/officeart/2005/8/layout/orgChart1"/>
    <dgm:cxn modelId="{A6177588-AB1A-46B2-94EB-FCE5CAEBF6E6}" type="presParOf" srcId="{E2B99BA0-AC56-4390-906C-A5DB3F7881CE}" destId="{9873E031-D8E0-453E-9A51-EA0AFEBA9E3C}" srcOrd="0" destOrd="0" presId="urn:microsoft.com/office/officeart/2005/8/layout/orgChart1"/>
    <dgm:cxn modelId="{7985397D-7BFC-41E7-936E-6EC62F202FCA}" type="presParOf" srcId="{9873E031-D8E0-453E-9A51-EA0AFEBA9E3C}" destId="{594A87D8-3170-4E83-B2ED-FCE2147A2420}" srcOrd="0" destOrd="0" presId="urn:microsoft.com/office/officeart/2005/8/layout/orgChart1"/>
    <dgm:cxn modelId="{FDD652D3-3152-45C2-95BA-5ED67B6CD3D4}" type="presParOf" srcId="{9873E031-D8E0-453E-9A51-EA0AFEBA9E3C}" destId="{D79BD5FB-3357-4B2F-BE47-EF1DB766DBE4}" srcOrd="1" destOrd="0" presId="urn:microsoft.com/office/officeart/2005/8/layout/orgChart1"/>
    <dgm:cxn modelId="{81199301-C8F6-4B76-AEBC-F8EF868ED655}" type="presParOf" srcId="{E2B99BA0-AC56-4390-906C-A5DB3F7881CE}" destId="{960ECF36-01FD-4F6F-A81C-34F09C399ADB}" srcOrd="1" destOrd="0" presId="urn:microsoft.com/office/officeart/2005/8/layout/orgChart1"/>
    <dgm:cxn modelId="{9C4BBC22-F739-49E3-8029-69CED8479D73}" type="presParOf" srcId="{E2B99BA0-AC56-4390-906C-A5DB3F7881CE}" destId="{E31A6802-31A4-4F00-A01C-4A33F4D8E846}" srcOrd="2" destOrd="0" presId="urn:microsoft.com/office/officeart/2005/8/layout/orgChart1"/>
    <dgm:cxn modelId="{17ED5AD6-4EB1-4F99-83A1-50FF1864FEF8}" type="presParOf" srcId="{B8BB083C-D24D-4489-BFD7-61039F8742D6}" destId="{3A3A92AE-696D-4E52-A39A-6C6F86BE3706}" srcOrd="10" destOrd="0" presId="urn:microsoft.com/office/officeart/2005/8/layout/orgChart1"/>
    <dgm:cxn modelId="{93C72678-18F0-4558-A3F3-EADE18518CAB}" type="presParOf" srcId="{B8BB083C-D24D-4489-BFD7-61039F8742D6}" destId="{80FF0160-C47F-49C4-BD89-194B0BBC5CA9}" srcOrd="11" destOrd="0" presId="urn:microsoft.com/office/officeart/2005/8/layout/orgChart1"/>
    <dgm:cxn modelId="{0283AE4F-A0A4-4332-8665-699ACA42A85B}" type="presParOf" srcId="{80FF0160-C47F-49C4-BD89-194B0BBC5CA9}" destId="{E60908C6-E706-451E-961A-96EE05422B83}" srcOrd="0" destOrd="0" presId="urn:microsoft.com/office/officeart/2005/8/layout/orgChart1"/>
    <dgm:cxn modelId="{302AB7EC-989E-4165-912C-DB1AC4070EEF}" type="presParOf" srcId="{E60908C6-E706-451E-961A-96EE05422B83}" destId="{9CCC4874-4635-4EDE-9BBD-D7A47E703937}" srcOrd="0" destOrd="0" presId="urn:microsoft.com/office/officeart/2005/8/layout/orgChart1"/>
    <dgm:cxn modelId="{D5C3096B-BE6E-4EAB-AD43-2363AC0AA866}" type="presParOf" srcId="{E60908C6-E706-451E-961A-96EE05422B83}" destId="{8C029356-2E6F-4DFE-A551-3FBC3E4F1F12}" srcOrd="1" destOrd="0" presId="urn:microsoft.com/office/officeart/2005/8/layout/orgChart1"/>
    <dgm:cxn modelId="{9BE1D764-9E2E-4EE2-A26D-A793F3C74630}" type="presParOf" srcId="{80FF0160-C47F-49C4-BD89-194B0BBC5CA9}" destId="{0BB5E349-B9DA-42E2-BEAC-28ADCD85E609}" srcOrd="1" destOrd="0" presId="urn:microsoft.com/office/officeart/2005/8/layout/orgChart1"/>
    <dgm:cxn modelId="{58FAD885-7E8F-4246-947C-58B2787BC821}" type="presParOf" srcId="{80FF0160-C47F-49C4-BD89-194B0BBC5CA9}" destId="{BC88CE94-F487-47AA-A0A4-F9BE5396AC0E}" srcOrd="2" destOrd="0" presId="urn:microsoft.com/office/officeart/2005/8/layout/orgChart1"/>
    <dgm:cxn modelId="{8A63535C-F905-47BD-B57E-7A010A1FDB19}" type="presParOf" srcId="{16A699BA-2640-4BFD-8303-6FB48EE92785}" destId="{214F8C32-A9D3-4543-A97B-1F2E42519F79}" srcOrd="2" destOrd="0" presId="urn:microsoft.com/office/officeart/2005/8/layout/orgChart1"/>
    <dgm:cxn modelId="{F70DAEFD-F363-41EF-A51F-293325895446}" type="presParOf" srcId="{3168A8EB-0896-41D2-A869-B1E5768419BD}" destId="{CB6D2DE8-79AB-4D51-A59D-39D68F183FBB}" srcOrd="8" destOrd="0" presId="urn:microsoft.com/office/officeart/2005/8/layout/orgChart1"/>
    <dgm:cxn modelId="{5912816D-7971-4D87-B320-28A0ACECA6DE}" type="presParOf" srcId="{3168A8EB-0896-41D2-A869-B1E5768419BD}" destId="{AC04AC7D-F24A-4177-BEF6-A6BC829AE91C}" srcOrd="9" destOrd="0" presId="urn:microsoft.com/office/officeart/2005/8/layout/orgChart1"/>
    <dgm:cxn modelId="{04751E53-9699-43E4-9F6D-387975C05AC2}" type="presParOf" srcId="{AC04AC7D-F24A-4177-BEF6-A6BC829AE91C}" destId="{C33A3BC2-E9D2-4C30-915E-0F815D5FA103}" srcOrd="0" destOrd="0" presId="urn:microsoft.com/office/officeart/2005/8/layout/orgChart1"/>
    <dgm:cxn modelId="{A75E65C7-5083-4E85-B9EA-54EFB6238E21}" type="presParOf" srcId="{C33A3BC2-E9D2-4C30-915E-0F815D5FA103}" destId="{DC33B3E3-692C-41F4-9AC3-3AB60CA1118C}" srcOrd="0" destOrd="0" presId="urn:microsoft.com/office/officeart/2005/8/layout/orgChart1"/>
    <dgm:cxn modelId="{46A0E6DB-CE25-44CC-99C0-7396C72352AF}" type="presParOf" srcId="{C33A3BC2-E9D2-4C30-915E-0F815D5FA103}" destId="{6650E2CB-ECBC-4821-B964-8B1299240055}" srcOrd="1" destOrd="0" presId="urn:microsoft.com/office/officeart/2005/8/layout/orgChart1"/>
    <dgm:cxn modelId="{1D4510E6-DE87-4666-BDDE-3C1AE122966B}" type="presParOf" srcId="{AC04AC7D-F24A-4177-BEF6-A6BC829AE91C}" destId="{131E1E94-985C-471E-BE74-B0A77E69D3A6}" srcOrd="1" destOrd="0" presId="urn:microsoft.com/office/officeart/2005/8/layout/orgChart1"/>
    <dgm:cxn modelId="{887ADB1C-B59C-43A7-B723-BEA8DF12DC6D}" type="presParOf" srcId="{131E1E94-985C-471E-BE74-B0A77E69D3A6}" destId="{ACD1642D-F20A-4C5E-A124-0DBD4DF4F2EE}" srcOrd="0" destOrd="0" presId="urn:microsoft.com/office/officeart/2005/8/layout/orgChart1"/>
    <dgm:cxn modelId="{194ECB02-47E3-438B-B9E8-B062CB15456D}" type="presParOf" srcId="{131E1E94-985C-471E-BE74-B0A77E69D3A6}" destId="{417A989B-9C0B-4722-88B8-57D63B82D4B3}" srcOrd="1" destOrd="0" presId="urn:microsoft.com/office/officeart/2005/8/layout/orgChart1"/>
    <dgm:cxn modelId="{C3DF35FD-F0AD-4511-8587-F95B666E5372}" type="presParOf" srcId="{417A989B-9C0B-4722-88B8-57D63B82D4B3}" destId="{9DC8E01D-F4EA-4B7E-BF74-27AF68B8D2A4}" srcOrd="0" destOrd="0" presId="urn:microsoft.com/office/officeart/2005/8/layout/orgChart1"/>
    <dgm:cxn modelId="{ED88ED99-AC90-47D3-9021-EBB71553901B}" type="presParOf" srcId="{9DC8E01D-F4EA-4B7E-BF74-27AF68B8D2A4}" destId="{C88D477C-4AE5-4646-8123-2121B5B93595}" srcOrd="0" destOrd="0" presId="urn:microsoft.com/office/officeart/2005/8/layout/orgChart1"/>
    <dgm:cxn modelId="{C7CE7FAC-4D5D-49E9-8EFB-87D0FB4626CB}" type="presParOf" srcId="{9DC8E01D-F4EA-4B7E-BF74-27AF68B8D2A4}" destId="{F00CEAF5-8173-4075-A3EB-E2E283F812B0}" srcOrd="1" destOrd="0" presId="urn:microsoft.com/office/officeart/2005/8/layout/orgChart1"/>
    <dgm:cxn modelId="{D4694374-0C28-497E-9267-4DEDDB20C647}" type="presParOf" srcId="{417A989B-9C0B-4722-88B8-57D63B82D4B3}" destId="{DEFE6B66-17C4-4715-9C1B-17EF50F371B7}" srcOrd="1" destOrd="0" presId="urn:microsoft.com/office/officeart/2005/8/layout/orgChart1"/>
    <dgm:cxn modelId="{79084B5D-B358-48C8-BE0A-0A17ACDCC302}" type="presParOf" srcId="{417A989B-9C0B-4722-88B8-57D63B82D4B3}" destId="{12EB3628-50A4-46F3-8256-7DDAF66DD838}" srcOrd="2" destOrd="0" presId="urn:microsoft.com/office/officeart/2005/8/layout/orgChart1"/>
    <dgm:cxn modelId="{C8C7C30F-C448-42CB-B71B-0D2C309510F4}" type="presParOf" srcId="{AC04AC7D-F24A-4177-BEF6-A6BC829AE91C}" destId="{DE2C5696-8D4A-4321-9B19-72ED2F1B4752}" srcOrd="2" destOrd="0" presId="urn:microsoft.com/office/officeart/2005/8/layout/orgChart1"/>
    <dgm:cxn modelId="{517D935F-25FB-41DD-88E9-360F317D6616}" type="presParOf" srcId="{3168A8EB-0896-41D2-A869-B1E5768419BD}" destId="{EDCB9606-097B-4DE3-BCD2-F4EB2DEAA44C}" srcOrd="10" destOrd="0" presId="urn:microsoft.com/office/officeart/2005/8/layout/orgChart1"/>
    <dgm:cxn modelId="{6B6C177C-64C2-4BA5-BF75-C243E9837F63}" type="presParOf" srcId="{3168A8EB-0896-41D2-A869-B1E5768419BD}" destId="{98FC4F68-08B2-4800-BE9D-B8A13F74130C}" srcOrd="11" destOrd="0" presId="urn:microsoft.com/office/officeart/2005/8/layout/orgChart1"/>
    <dgm:cxn modelId="{4AAFD252-2E34-4167-93CD-0A67CD416B3E}" type="presParOf" srcId="{98FC4F68-08B2-4800-BE9D-B8A13F74130C}" destId="{C9F7D2AC-FDEB-42E6-A53F-5B369680A10A}" srcOrd="0" destOrd="0" presId="urn:microsoft.com/office/officeart/2005/8/layout/orgChart1"/>
    <dgm:cxn modelId="{89A1A369-4C93-4A95-A49E-C4BA501B8162}" type="presParOf" srcId="{C9F7D2AC-FDEB-42E6-A53F-5B369680A10A}" destId="{0EDF69F9-EB52-46B4-BDA7-74D59F6565E0}" srcOrd="0" destOrd="0" presId="urn:microsoft.com/office/officeart/2005/8/layout/orgChart1"/>
    <dgm:cxn modelId="{9A8BF0CC-5EBC-4F30-861F-A97D949845F5}" type="presParOf" srcId="{C9F7D2AC-FDEB-42E6-A53F-5B369680A10A}" destId="{5E1C76A6-058D-4C4C-A805-5E4BC825B79F}" srcOrd="1" destOrd="0" presId="urn:microsoft.com/office/officeart/2005/8/layout/orgChart1"/>
    <dgm:cxn modelId="{40748B06-1FDE-4748-A50D-F8A8A1E0EDA1}" type="presParOf" srcId="{98FC4F68-08B2-4800-BE9D-B8A13F74130C}" destId="{4DE9CB7B-20E5-4ADC-823B-460AFB9971AE}" srcOrd="1" destOrd="0" presId="urn:microsoft.com/office/officeart/2005/8/layout/orgChart1"/>
    <dgm:cxn modelId="{31CBD260-BB0A-4AC2-B226-6582B3E5EABC}" type="presParOf" srcId="{98FC4F68-08B2-4800-BE9D-B8A13F74130C}" destId="{AC743F4A-29BD-4BA7-91CF-409975229D9F}" srcOrd="2" destOrd="0" presId="urn:microsoft.com/office/officeart/2005/8/layout/orgChart1"/>
    <dgm:cxn modelId="{D3411213-A5C1-4682-97A0-0D2AF77044B0}" type="presParOf" srcId="{143355D3-FE70-4B52-A735-2A77BA0E8587}" destId="{3B2BCBD9-A2CE-4730-8417-5E96336A7F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B9606-097B-4DE3-BCD2-F4EB2DEAA44C}">
      <dsp:nvSpPr>
        <dsp:cNvPr id="0" name=""/>
        <dsp:cNvSpPr/>
      </dsp:nvSpPr>
      <dsp:spPr>
        <a:xfrm>
          <a:off x="6352738" y="555031"/>
          <a:ext cx="3489421" cy="242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20"/>
              </a:lnTo>
              <a:lnTo>
                <a:pt x="3489421" y="121120"/>
              </a:lnTo>
              <a:lnTo>
                <a:pt x="3489421" y="2422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1642D-F20A-4C5E-A124-0DBD4DF4F2EE}">
      <dsp:nvSpPr>
        <dsp:cNvPr id="0" name=""/>
        <dsp:cNvSpPr/>
      </dsp:nvSpPr>
      <dsp:spPr>
        <a:xfrm>
          <a:off x="7984980" y="1374036"/>
          <a:ext cx="173029" cy="530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622"/>
              </a:lnTo>
              <a:lnTo>
                <a:pt x="173029" y="5306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D2DE8-79AB-4D51-A59D-39D68F183FBB}">
      <dsp:nvSpPr>
        <dsp:cNvPr id="0" name=""/>
        <dsp:cNvSpPr/>
      </dsp:nvSpPr>
      <dsp:spPr>
        <a:xfrm>
          <a:off x="6352738" y="555031"/>
          <a:ext cx="2093652" cy="242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20"/>
              </a:lnTo>
              <a:lnTo>
                <a:pt x="2093652" y="121120"/>
              </a:lnTo>
              <a:lnTo>
                <a:pt x="2093652" y="2422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A92AE-696D-4E52-A39A-6C6F86BE3706}">
      <dsp:nvSpPr>
        <dsp:cNvPr id="0" name=""/>
        <dsp:cNvSpPr/>
      </dsp:nvSpPr>
      <dsp:spPr>
        <a:xfrm>
          <a:off x="6589211" y="1374036"/>
          <a:ext cx="173029" cy="4625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5645"/>
              </a:lnTo>
              <a:lnTo>
                <a:pt x="173029" y="462564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ABE9D-E98F-4342-9A3F-8E28D199DE86}">
      <dsp:nvSpPr>
        <dsp:cNvPr id="0" name=""/>
        <dsp:cNvSpPr/>
      </dsp:nvSpPr>
      <dsp:spPr>
        <a:xfrm>
          <a:off x="6589211" y="1374036"/>
          <a:ext cx="173029" cy="380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6641"/>
              </a:lnTo>
              <a:lnTo>
                <a:pt x="173029" y="380664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D89E8-E4C6-4963-8CE0-7312E571A85B}">
      <dsp:nvSpPr>
        <dsp:cNvPr id="0" name=""/>
        <dsp:cNvSpPr/>
      </dsp:nvSpPr>
      <dsp:spPr>
        <a:xfrm>
          <a:off x="6589211" y="1374036"/>
          <a:ext cx="173029" cy="298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7636"/>
              </a:lnTo>
              <a:lnTo>
                <a:pt x="173029" y="298763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E9DB9-31B9-4A89-9D7F-78A12538DDA9}">
      <dsp:nvSpPr>
        <dsp:cNvPr id="0" name=""/>
        <dsp:cNvSpPr/>
      </dsp:nvSpPr>
      <dsp:spPr>
        <a:xfrm>
          <a:off x="6589211" y="1374036"/>
          <a:ext cx="173029" cy="2168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631"/>
              </a:lnTo>
              <a:lnTo>
                <a:pt x="173029" y="21686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86199-0DD0-485F-A7F7-95ADAF8D1FC2}">
      <dsp:nvSpPr>
        <dsp:cNvPr id="0" name=""/>
        <dsp:cNvSpPr/>
      </dsp:nvSpPr>
      <dsp:spPr>
        <a:xfrm>
          <a:off x="6589211" y="1374036"/>
          <a:ext cx="173029" cy="1349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627"/>
              </a:lnTo>
              <a:lnTo>
                <a:pt x="173029" y="134962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88A3D-336C-4693-A2C4-9FCEF3B4C504}">
      <dsp:nvSpPr>
        <dsp:cNvPr id="0" name=""/>
        <dsp:cNvSpPr/>
      </dsp:nvSpPr>
      <dsp:spPr>
        <a:xfrm>
          <a:off x="6589211" y="1374036"/>
          <a:ext cx="173029" cy="530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622"/>
              </a:lnTo>
              <a:lnTo>
                <a:pt x="173029" y="5306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369C2-2BCB-4C3C-8A86-DB1F9A94AE90}">
      <dsp:nvSpPr>
        <dsp:cNvPr id="0" name=""/>
        <dsp:cNvSpPr/>
      </dsp:nvSpPr>
      <dsp:spPr>
        <a:xfrm>
          <a:off x="6352738" y="555031"/>
          <a:ext cx="697884" cy="242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20"/>
              </a:lnTo>
              <a:lnTo>
                <a:pt x="697884" y="121120"/>
              </a:lnTo>
              <a:lnTo>
                <a:pt x="697884" y="2422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7D078-75B2-4CF4-B833-C40BCC8D4B40}">
      <dsp:nvSpPr>
        <dsp:cNvPr id="0" name=""/>
        <dsp:cNvSpPr/>
      </dsp:nvSpPr>
      <dsp:spPr>
        <a:xfrm>
          <a:off x="5193443" y="1374036"/>
          <a:ext cx="173029" cy="380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6641"/>
              </a:lnTo>
              <a:lnTo>
                <a:pt x="173029" y="380664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46805-5118-4887-A30E-E883A6CB44EF}">
      <dsp:nvSpPr>
        <dsp:cNvPr id="0" name=""/>
        <dsp:cNvSpPr/>
      </dsp:nvSpPr>
      <dsp:spPr>
        <a:xfrm>
          <a:off x="5193443" y="1374036"/>
          <a:ext cx="173029" cy="298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7636"/>
              </a:lnTo>
              <a:lnTo>
                <a:pt x="173029" y="298763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41170-932A-473D-A0CA-FBED5BBAA724}">
      <dsp:nvSpPr>
        <dsp:cNvPr id="0" name=""/>
        <dsp:cNvSpPr/>
      </dsp:nvSpPr>
      <dsp:spPr>
        <a:xfrm>
          <a:off x="5193443" y="1374036"/>
          <a:ext cx="173029" cy="2168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631"/>
              </a:lnTo>
              <a:lnTo>
                <a:pt x="173029" y="21686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48483-D43B-41F3-A136-24EC66325CFB}">
      <dsp:nvSpPr>
        <dsp:cNvPr id="0" name=""/>
        <dsp:cNvSpPr/>
      </dsp:nvSpPr>
      <dsp:spPr>
        <a:xfrm>
          <a:off x="5193443" y="1374036"/>
          <a:ext cx="173029" cy="1349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627"/>
              </a:lnTo>
              <a:lnTo>
                <a:pt x="173029" y="134962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A0662-029D-4292-B810-AF00DB4673FD}">
      <dsp:nvSpPr>
        <dsp:cNvPr id="0" name=""/>
        <dsp:cNvSpPr/>
      </dsp:nvSpPr>
      <dsp:spPr>
        <a:xfrm>
          <a:off x="5193443" y="1374036"/>
          <a:ext cx="173029" cy="530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622"/>
              </a:lnTo>
              <a:lnTo>
                <a:pt x="173029" y="5306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49C00-FD3B-4D4D-83E3-A87C7A663C91}">
      <dsp:nvSpPr>
        <dsp:cNvPr id="0" name=""/>
        <dsp:cNvSpPr/>
      </dsp:nvSpPr>
      <dsp:spPr>
        <a:xfrm>
          <a:off x="5654854" y="555031"/>
          <a:ext cx="697884" cy="242240"/>
        </a:xfrm>
        <a:custGeom>
          <a:avLst/>
          <a:gdLst/>
          <a:ahLst/>
          <a:cxnLst/>
          <a:rect l="0" t="0" r="0" b="0"/>
          <a:pathLst>
            <a:path>
              <a:moveTo>
                <a:pt x="697884" y="0"/>
              </a:moveTo>
              <a:lnTo>
                <a:pt x="697884" y="121120"/>
              </a:lnTo>
              <a:lnTo>
                <a:pt x="0" y="121120"/>
              </a:lnTo>
              <a:lnTo>
                <a:pt x="0" y="2422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36A1C-EC37-49C5-8A00-E39538BC5C80}">
      <dsp:nvSpPr>
        <dsp:cNvPr id="0" name=""/>
        <dsp:cNvSpPr/>
      </dsp:nvSpPr>
      <dsp:spPr>
        <a:xfrm>
          <a:off x="3797674" y="1374036"/>
          <a:ext cx="173029" cy="2168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631"/>
              </a:lnTo>
              <a:lnTo>
                <a:pt x="173029" y="21686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50FE8-2FFF-4715-A556-BE3A091D9151}">
      <dsp:nvSpPr>
        <dsp:cNvPr id="0" name=""/>
        <dsp:cNvSpPr/>
      </dsp:nvSpPr>
      <dsp:spPr>
        <a:xfrm>
          <a:off x="3797674" y="1374036"/>
          <a:ext cx="173029" cy="1349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627"/>
              </a:lnTo>
              <a:lnTo>
                <a:pt x="173029" y="134962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D975A-5C8B-4C47-B9E9-1C26909EC339}">
      <dsp:nvSpPr>
        <dsp:cNvPr id="0" name=""/>
        <dsp:cNvSpPr/>
      </dsp:nvSpPr>
      <dsp:spPr>
        <a:xfrm>
          <a:off x="3797674" y="1374036"/>
          <a:ext cx="173029" cy="530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622"/>
              </a:lnTo>
              <a:lnTo>
                <a:pt x="173029" y="5306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CAB82-9E1E-4D2B-832B-06851D14A353}">
      <dsp:nvSpPr>
        <dsp:cNvPr id="0" name=""/>
        <dsp:cNvSpPr/>
      </dsp:nvSpPr>
      <dsp:spPr>
        <a:xfrm>
          <a:off x="4259085" y="555031"/>
          <a:ext cx="2093652" cy="242240"/>
        </a:xfrm>
        <a:custGeom>
          <a:avLst/>
          <a:gdLst/>
          <a:ahLst/>
          <a:cxnLst/>
          <a:rect l="0" t="0" r="0" b="0"/>
          <a:pathLst>
            <a:path>
              <a:moveTo>
                <a:pt x="2093652" y="0"/>
              </a:moveTo>
              <a:lnTo>
                <a:pt x="2093652" y="121120"/>
              </a:lnTo>
              <a:lnTo>
                <a:pt x="0" y="121120"/>
              </a:lnTo>
              <a:lnTo>
                <a:pt x="0" y="2422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1FB1C-75A4-4C1B-AEC5-87E2D7942779}">
      <dsp:nvSpPr>
        <dsp:cNvPr id="0" name=""/>
        <dsp:cNvSpPr/>
      </dsp:nvSpPr>
      <dsp:spPr>
        <a:xfrm>
          <a:off x="2863317" y="555031"/>
          <a:ext cx="3489421" cy="242240"/>
        </a:xfrm>
        <a:custGeom>
          <a:avLst/>
          <a:gdLst/>
          <a:ahLst/>
          <a:cxnLst/>
          <a:rect l="0" t="0" r="0" b="0"/>
          <a:pathLst>
            <a:path>
              <a:moveTo>
                <a:pt x="3489421" y="0"/>
              </a:moveTo>
              <a:lnTo>
                <a:pt x="3489421" y="121120"/>
              </a:lnTo>
              <a:lnTo>
                <a:pt x="0" y="121120"/>
              </a:lnTo>
              <a:lnTo>
                <a:pt x="0" y="2422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71365-7995-4F37-A3D5-DC45AFEF3ADE}">
      <dsp:nvSpPr>
        <dsp:cNvPr id="0" name=""/>
        <dsp:cNvSpPr/>
      </dsp:nvSpPr>
      <dsp:spPr>
        <a:xfrm>
          <a:off x="5793369" y="1459"/>
          <a:ext cx="1118737" cy="553572"/>
        </a:xfrm>
        <a:prstGeom prst="rect">
          <a:avLst/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+mj-lt"/>
            </a:rPr>
            <a:t>홈</a:t>
          </a:r>
        </a:p>
      </dsp:txBody>
      <dsp:txXfrm>
        <a:off x="5793369" y="1459"/>
        <a:ext cx="1118737" cy="553572"/>
      </dsp:txXfrm>
    </dsp:sp>
    <dsp:sp modelId="{EEFF4629-D982-4B64-B323-DE23FAC09BE9}">
      <dsp:nvSpPr>
        <dsp:cNvPr id="0" name=""/>
        <dsp:cNvSpPr/>
      </dsp:nvSpPr>
      <dsp:spPr>
        <a:xfrm>
          <a:off x="2286553" y="797272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로고</a:t>
          </a:r>
          <a:endParaRPr lang="en-US" altLang="ko-KR" sz="800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</a:t>
          </a:r>
          <a:r>
            <a:rPr lang="ko-KR" altLang="en-US" sz="800" kern="1200" dirty="0"/>
            <a:t>사이트 로고</a:t>
          </a:r>
          <a:r>
            <a:rPr lang="en-US" altLang="ko-KR" sz="800" kern="1200" dirty="0"/>
            <a:t>)</a:t>
          </a:r>
          <a:endParaRPr lang="ko-KR" altLang="en-US" sz="800" kern="1200" dirty="0"/>
        </a:p>
      </dsp:txBody>
      <dsp:txXfrm>
        <a:off x="2286553" y="797272"/>
        <a:ext cx="1153527" cy="576763"/>
      </dsp:txXfrm>
    </dsp:sp>
    <dsp:sp modelId="{A586DD8A-C6C1-4DD0-AB66-A3B21922FF9C}">
      <dsp:nvSpPr>
        <dsp:cNvPr id="0" name=""/>
        <dsp:cNvSpPr/>
      </dsp:nvSpPr>
      <dsp:spPr>
        <a:xfrm>
          <a:off x="3682321" y="797272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TOP100</a:t>
          </a:r>
          <a:endParaRPr lang="ko-KR" altLang="en-US" sz="800" kern="1200" dirty="0"/>
        </a:p>
      </dsp:txBody>
      <dsp:txXfrm>
        <a:off x="3682321" y="797272"/>
        <a:ext cx="1153527" cy="576763"/>
      </dsp:txXfrm>
    </dsp:sp>
    <dsp:sp modelId="{5110BE2B-81B2-472A-8046-1B11E76F9EBB}">
      <dsp:nvSpPr>
        <dsp:cNvPr id="0" name=""/>
        <dsp:cNvSpPr/>
      </dsp:nvSpPr>
      <dsp:spPr>
        <a:xfrm>
          <a:off x="3970703" y="1616277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전체 </a:t>
          </a:r>
          <a:r>
            <a:rPr lang="en-US" altLang="ko-KR" sz="800" kern="1200" dirty="0"/>
            <a:t>TOP100</a:t>
          </a:r>
          <a:endParaRPr lang="ko-KR" altLang="en-US" sz="800" kern="1200" dirty="0"/>
        </a:p>
      </dsp:txBody>
      <dsp:txXfrm>
        <a:off x="3970703" y="1616277"/>
        <a:ext cx="1153527" cy="576763"/>
      </dsp:txXfrm>
    </dsp:sp>
    <dsp:sp modelId="{7028A2B0-272E-403C-86E8-41A3DAC702CC}">
      <dsp:nvSpPr>
        <dsp:cNvPr id="0" name=""/>
        <dsp:cNvSpPr/>
      </dsp:nvSpPr>
      <dsp:spPr>
        <a:xfrm>
          <a:off x="3970703" y="2435281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/>
            <a:t>이번달 </a:t>
          </a:r>
          <a:r>
            <a:rPr lang="en-US" altLang="ko-KR" sz="800" kern="1200"/>
            <a:t>TOP100</a:t>
          </a:r>
          <a:endParaRPr lang="ko-KR" altLang="en-US" sz="800" kern="1200" dirty="0"/>
        </a:p>
      </dsp:txBody>
      <dsp:txXfrm>
        <a:off x="3970703" y="2435281"/>
        <a:ext cx="1153527" cy="576763"/>
      </dsp:txXfrm>
    </dsp:sp>
    <dsp:sp modelId="{9D63B9F6-199D-4872-836F-FC57AE783D7B}">
      <dsp:nvSpPr>
        <dsp:cNvPr id="0" name=""/>
        <dsp:cNvSpPr/>
      </dsp:nvSpPr>
      <dsp:spPr>
        <a:xfrm>
          <a:off x="3970703" y="3254286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/>
            <a:t>이번주 </a:t>
          </a:r>
          <a:r>
            <a:rPr lang="en-US" altLang="ko-KR" sz="800" kern="1200"/>
            <a:t>TOP100</a:t>
          </a:r>
          <a:endParaRPr lang="ko-KR" altLang="en-US" sz="800" kern="1200" dirty="0"/>
        </a:p>
      </dsp:txBody>
      <dsp:txXfrm>
        <a:off x="3970703" y="3254286"/>
        <a:ext cx="1153527" cy="576763"/>
      </dsp:txXfrm>
    </dsp:sp>
    <dsp:sp modelId="{9B22E42B-25D1-44CC-BF2D-BEC009F667AA}">
      <dsp:nvSpPr>
        <dsp:cNvPr id="0" name=""/>
        <dsp:cNvSpPr/>
      </dsp:nvSpPr>
      <dsp:spPr>
        <a:xfrm>
          <a:off x="5078090" y="797272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추천</a:t>
          </a:r>
        </a:p>
      </dsp:txBody>
      <dsp:txXfrm>
        <a:off x="5078090" y="797272"/>
        <a:ext cx="1153527" cy="576763"/>
      </dsp:txXfrm>
    </dsp:sp>
    <dsp:sp modelId="{F94D6056-4633-487B-A9D9-1BD87A8C4F1E}">
      <dsp:nvSpPr>
        <dsp:cNvPr id="0" name=""/>
        <dsp:cNvSpPr/>
      </dsp:nvSpPr>
      <dsp:spPr>
        <a:xfrm>
          <a:off x="5366472" y="1616277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연령별 추천</a:t>
          </a:r>
        </a:p>
      </dsp:txBody>
      <dsp:txXfrm>
        <a:off x="5366472" y="1616277"/>
        <a:ext cx="1153527" cy="576763"/>
      </dsp:txXfrm>
    </dsp:sp>
    <dsp:sp modelId="{A8A27162-3E8B-4FD1-A656-C41287BD51C0}">
      <dsp:nvSpPr>
        <dsp:cNvPr id="0" name=""/>
        <dsp:cNvSpPr/>
      </dsp:nvSpPr>
      <dsp:spPr>
        <a:xfrm>
          <a:off x="5366472" y="2435281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10</a:t>
          </a:r>
          <a:r>
            <a:rPr lang="ko-KR" altLang="en-US" sz="800" kern="1200" dirty="0"/>
            <a:t>대</a:t>
          </a:r>
        </a:p>
      </dsp:txBody>
      <dsp:txXfrm>
        <a:off x="5366472" y="2435281"/>
        <a:ext cx="1153527" cy="576763"/>
      </dsp:txXfrm>
    </dsp:sp>
    <dsp:sp modelId="{9A29049F-14DE-4EBA-986D-F342B59F008E}">
      <dsp:nvSpPr>
        <dsp:cNvPr id="0" name=""/>
        <dsp:cNvSpPr/>
      </dsp:nvSpPr>
      <dsp:spPr>
        <a:xfrm>
          <a:off x="5366472" y="3254286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20</a:t>
          </a:r>
          <a:r>
            <a:rPr lang="ko-KR" altLang="ko-KR" sz="800" kern="1200" dirty="0"/>
            <a:t>대</a:t>
          </a:r>
        </a:p>
      </dsp:txBody>
      <dsp:txXfrm>
        <a:off x="5366472" y="3254286"/>
        <a:ext cx="1153527" cy="576763"/>
      </dsp:txXfrm>
    </dsp:sp>
    <dsp:sp modelId="{FE319AA7-7B74-47D9-923D-9C97AF1426B4}">
      <dsp:nvSpPr>
        <dsp:cNvPr id="0" name=""/>
        <dsp:cNvSpPr/>
      </dsp:nvSpPr>
      <dsp:spPr>
        <a:xfrm>
          <a:off x="5366472" y="4073291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30</a:t>
          </a:r>
          <a:r>
            <a:rPr lang="ko-KR" altLang="ko-KR" sz="800" kern="1200" dirty="0"/>
            <a:t>대</a:t>
          </a:r>
        </a:p>
      </dsp:txBody>
      <dsp:txXfrm>
        <a:off x="5366472" y="4073291"/>
        <a:ext cx="1153527" cy="576763"/>
      </dsp:txXfrm>
    </dsp:sp>
    <dsp:sp modelId="{D50F6337-1809-4EFE-9127-E0AACC35D663}">
      <dsp:nvSpPr>
        <dsp:cNvPr id="0" name=""/>
        <dsp:cNvSpPr/>
      </dsp:nvSpPr>
      <dsp:spPr>
        <a:xfrm>
          <a:off x="5366472" y="4892295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40</a:t>
          </a:r>
          <a:r>
            <a:rPr lang="ko-KR" altLang="ko-KR" sz="800" kern="1200" dirty="0"/>
            <a:t>대</a:t>
          </a:r>
          <a:r>
            <a:rPr lang="en-US" altLang="ko-KR" sz="800" kern="1200" dirty="0"/>
            <a:t> </a:t>
          </a:r>
          <a:r>
            <a:rPr lang="ko-KR" altLang="en-US" sz="800" kern="1200" dirty="0"/>
            <a:t>이상</a:t>
          </a:r>
          <a:endParaRPr lang="ko-KR" altLang="ko-KR" sz="800" kern="1200" dirty="0"/>
        </a:p>
      </dsp:txBody>
      <dsp:txXfrm>
        <a:off x="5366472" y="4892295"/>
        <a:ext cx="1153527" cy="576763"/>
      </dsp:txXfrm>
    </dsp:sp>
    <dsp:sp modelId="{596DFA6A-E876-4503-BE4F-888B044149F0}">
      <dsp:nvSpPr>
        <dsp:cNvPr id="0" name=""/>
        <dsp:cNvSpPr/>
      </dsp:nvSpPr>
      <dsp:spPr>
        <a:xfrm>
          <a:off x="6473858" y="797272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카테고리</a:t>
          </a:r>
        </a:p>
      </dsp:txBody>
      <dsp:txXfrm>
        <a:off x="6473858" y="797272"/>
        <a:ext cx="1153527" cy="576763"/>
      </dsp:txXfrm>
    </dsp:sp>
    <dsp:sp modelId="{E908F5C2-7E15-4DE2-8386-AFC53C4C0AB4}">
      <dsp:nvSpPr>
        <dsp:cNvPr id="0" name=""/>
        <dsp:cNvSpPr/>
      </dsp:nvSpPr>
      <dsp:spPr>
        <a:xfrm>
          <a:off x="6762240" y="1616277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전체</a:t>
          </a:r>
        </a:p>
      </dsp:txBody>
      <dsp:txXfrm>
        <a:off x="6762240" y="1616277"/>
        <a:ext cx="1153527" cy="576763"/>
      </dsp:txXfrm>
    </dsp:sp>
    <dsp:sp modelId="{83E5F2DD-CF31-40CE-BA02-E4A363948103}">
      <dsp:nvSpPr>
        <dsp:cNvPr id="0" name=""/>
        <dsp:cNvSpPr/>
      </dsp:nvSpPr>
      <dsp:spPr>
        <a:xfrm>
          <a:off x="6762240" y="2435281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로맨스</a:t>
          </a:r>
          <a:r>
            <a:rPr lang="en-US" altLang="ko-KR" sz="800" kern="1200" dirty="0"/>
            <a:t>, </a:t>
          </a:r>
          <a:r>
            <a:rPr lang="ko-KR" altLang="en-US" sz="800" kern="1200" dirty="0" err="1"/>
            <a:t>로판</a:t>
          </a:r>
          <a:endParaRPr lang="ko-KR" altLang="en-US" sz="800" kern="1200" dirty="0"/>
        </a:p>
      </dsp:txBody>
      <dsp:txXfrm>
        <a:off x="6762240" y="2435281"/>
        <a:ext cx="1153527" cy="576763"/>
      </dsp:txXfrm>
    </dsp:sp>
    <dsp:sp modelId="{5EAB39C6-7C22-45D5-93C5-4064C929E78D}">
      <dsp:nvSpPr>
        <dsp:cNvPr id="0" name=""/>
        <dsp:cNvSpPr/>
      </dsp:nvSpPr>
      <dsp:spPr>
        <a:xfrm>
          <a:off x="6762240" y="3254286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판타지</a:t>
          </a:r>
          <a:r>
            <a:rPr lang="en-US" altLang="ko-KR" sz="800" kern="1200" dirty="0"/>
            <a:t>, </a:t>
          </a:r>
          <a:r>
            <a:rPr lang="ko-KR" altLang="en-US" sz="800" kern="1200" dirty="0"/>
            <a:t>무협</a:t>
          </a:r>
        </a:p>
      </dsp:txBody>
      <dsp:txXfrm>
        <a:off x="6762240" y="3254286"/>
        <a:ext cx="1153527" cy="576763"/>
      </dsp:txXfrm>
    </dsp:sp>
    <dsp:sp modelId="{C6825952-2B89-4D08-A918-5C02368127C7}">
      <dsp:nvSpPr>
        <dsp:cNvPr id="0" name=""/>
        <dsp:cNvSpPr/>
      </dsp:nvSpPr>
      <dsp:spPr>
        <a:xfrm>
          <a:off x="6762240" y="4073291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현판</a:t>
          </a:r>
          <a:r>
            <a:rPr lang="en-US" altLang="ko-KR" sz="800" kern="1200" dirty="0"/>
            <a:t>, </a:t>
          </a:r>
          <a:r>
            <a:rPr lang="ko-KR" altLang="en-US" sz="800" kern="1200" dirty="0"/>
            <a:t>미스터리</a:t>
          </a:r>
        </a:p>
      </dsp:txBody>
      <dsp:txXfrm>
        <a:off x="6762240" y="4073291"/>
        <a:ext cx="1153527" cy="576763"/>
      </dsp:txXfrm>
    </dsp:sp>
    <dsp:sp modelId="{594A87D8-3170-4E83-B2ED-FCE2147A2420}">
      <dsp:nvSpPr>
        <dsp:cNvPr id="0" name=""/>
        <dsp:cNvSpPr/>
      </dsp:nvSpPr>
      <dsp:spPr>
        <a:xfrm>
          <a:off x="6762240" y="4892295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라이트노벨</a:t>
          </a:r>
        </a:p>
      </dsp:txBody>
      <dsp:txXfrm>
        <a:off x="6762240" y="4892295"/>
        <a:ext cx="1153527" cy="576763"/>
      </dsp:txXfrm>
    </dsp:sp>
    <dsp:sp modelId="{9CCC4874-4635-4EDE-9BBD-D7A47E703937}">
      <dsp:nvSpPr>
        <dsp:cNvPr id="0" name=""/>
        <dsp:cNvSpPr/>
      </dsp:nvSpPr>
      <dsp:spPr>
        <a:xfrm>
          <a:off x="6762240" y="5711300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kern="1200" dirty="0"/>
            <a:t>BL, 19</a:t>
          </a:r>
          <a:r>
            <a:rPr lang="ko-KR" altLang="en-US" sz="800" kern="1200" dirty="0"/>
            <a:t>세</a:t>
          </a:r>
        </a:p>
      </dsp:txBody>
      <dsp:txXfrm>
        <a:off x="6762240" y="5711300"/>
        <a:ext cx="1153527" cy="576763"/>
      </dsp:txXfrm>
    </dsp:sp>
    <dsp:sp modelId="{DC33B3E3-692C-41F4-9AC3-3AB60CA1118C}">
      <dsp:nvSpPr>
        <dsp:cNvPr id="0" name=""/>
        <dsp:cNvSpPr/>
      </dsp:nvSpPr>
      <dsp:spPr>
        <a:xfrm>
          <a:off x="7869627" y="797272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무로 </a:t>
          </a:r>
          <a:r>
            <a:rPr lang="ko-KR" altLang="en-US" sz="800" kern="1200" dirty="0" err="1"/>
            <a:t>웹소설</a:t>
          </a:r>
          <a:endParaRPr lang="ko-KR" altLang="en-US" sz="800" kern="1200" dirty="0"/>
        </a:p>
      </dsp:txBody>
      <dsp:txXfrm>
        <a:off x="7869627" y="797272"/>
        <a:ext cx="1153527" cy="576763"/>
      </dsp:txXfrm>
    </dsp:sp>
    <dsp:sp modelId="{C88D477C-4AE5-4646-8123-2121B5B93595}">
      <dsp:nvSpPr>
        <dsp:cNvPr id="0" name=""/>
        <dsp:cNvSpPr/>
      </dsp:nvSpPr>
      <dsp:spPr>
        <a:xfrm>
          <a:off x="8158009" y="1616277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무료 </a:t>
          </a:r>
          <a:r>
            <a:rPr lang="ko-KR" altLang="en-US" sz="800" kern="1200" dirty="0" err="1"/>
            <a:t>웹소설</a:t>
          </a:r>
          <a:r>
            <a:rPr lang="ko-KR" altLang="en-US" sz="800" kern="1200" dirty="0"/>
            <a:t> 홈</a:t>
          </a:r>
        </a:p>
      </dsp:txBody>
      <dsp:txXfrm>
        <a:off x="8158009" y="1616277"/>
        <a:ext cx="1153527" cy="576763"/>
      </dsp:txXfrm>
    </dsp:sp>
    <dsp:sp modelId="{0EDF69F9-EB52-46B4-BDA7-74D59F6565E0}">
      <dsp:nvSpPr>
        <dsp:cNvPr id="0" name=""/>
        <dsp:cNvSpPr/>
      </dsp:nvSpPr>
      <dsp:spPr>
        <a:xfrm>
          <a:off x="9265395" y="797272"/>
          <a:ext cx="1153527" cy="5767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>
              <a:latin typeface="+mj-lt"/>
            </a:rPr>
            <a:t>TNB, </a:t>
          </a:r>
          <a:r>
            <a:rPr lang="ko-KR" altLang="en-US" sz="800" kern="1200" dirty="0">
              <a:latin typeface="+mj-lt"/>
            </a:rPr>
            <a:t>검색</a:t>
          </a:r>
          <a:endParaRPr lang="en-US" altLang="ko-KR" sz="800" kern="1200" dirty="0">
            <a:latin typeface="+mj-lt"/>
          </a:endParaRP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>
              <a:latin typeface="+mj-lt"/>
            </a:rPr>
            <a:t>(</a:t>
          </a:r>
          <a:r>
            <a:rPr lang="ko-KR" altLang="en-US" sz="800" kern="1200" dirty="0">
              <a:latin typeface="+mj-lt"/>
            </a:rPr>
            <a:t>마이페이지</a:t>
          </a:r>
          <a:r>
            <a:rPr lang="en-US" altLang="ko-KR" sz="800" kern="1200" dirty="0">
              <a:latin typeface="+mj-lt"/>
            </a:rPr>
            <a:t>, </a:t>
          </a:r>
          <a:r>
            <a:rPr lang="ko-KR" altLang="en-US" sz="800" kern="1200" dirty="0">
              <a:latin typeface="+mj-lt"/>
            </a:rPr>
            <a:t>로그인</a:t>
          </a:r>
          <a:r>
            <a:rPr lang="en-US" altLang="ko-KR" sz="800" kern="1200" dirty="0">
              <a:latin typeface="+mj-lt"/>
            </a:rPr>
            <a:t>) </a:t>
          </a:r>
          <a:r>
            <a:rPr lang="ko-KR" altLang="en-US" sz="800" kern="1200" dirty="0">
              <a:latin typeface="+mj-lt"/>
            </a:rPr>
            <a:t>검색 버튼</a:t>
          </a:r>
          <a:endParaRPr lang="en-US" altLang="ko-KR" sz="800" kern="1200" dirty="0">
            <a:latin typeface="+mj-lt"/>
          </a:endParaRPr>
        </a:p>
      </dsp:txBody>
      <dsp:txXfrm>
        <a:off x="9265395" y="797272"/>
        <a:ext cx="1153527" cy="576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31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7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9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6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36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09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54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33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62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34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52193A3-E500-4AC9-AAC3-02674D4950D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52193A3-E500-4AC9-AAC3-02674D4950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4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52193A3-E500-4AC9-AAC3-02674D4950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4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115145"/>
            <a:ext cx="74159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40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웹소설 디자인 콘셉트 가이드</a:t>
            </a:r>
            <a:endParaRPr lang="en-US" sz="40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1CB40781-FA60-4340-B85B-5D4377FB4AB7}"/>
              </a:ext>
            </a:extLst>
          </p:cNvPr>
          <p:cNvSpPr/>
          <p:nvPr/>
        </p:nvSpPr>
        <p:spPr>
          <a:xfrm>
            <a:off x="3059095" y="5139690"/>
            <a:ext cx="3086100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3500" dirty="0" err="1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웹소</a:t>
            </a:r>
            <a:r>
              <a:rPr lang="ko-KR" altLang="en-US" sz="35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설</a:t>
            </a:r>
            <a:endParaRPr lang="en-US" sz="3500" dirty="0">
              <a:solidFill>
                <a:srgbClr val="312F2B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87ED1-4297-4132-ABAB-1CDD0C544B17}"/>
              </a:ext>
            </a:extLst>
          </p:cNvPr>
          <p:cNvSpPr txBox="1"/>
          <p:nvPr/>
        </p:nvSpPr>
        <p:spPr>
          <a:xfrm>
            <a:off x="4163563" y="57265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박성주</a:t>
            </a:r>
            <a:endParaRPr lang="en-US" altLang="ko-KR" sz="1800" dirty="0">
              <a:solidFill>
                <a:srgbClr val="312F2B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6B91DD-B0B9-4207-A8E7-6FE7BE9FAF6B}"/>
              </a:ext>
            </a:extLst>
          </p:cNvPr>
          <p:cNvSpPr txBox="1"/>
          <p:nvPr/>
        </p:nvSpPr>
        <p:spPr>
          <a:xfrm>
            <a:off x="1057544" y="3147980"/>
            <a:ext cx="3833101" cy="2442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1800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1800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가독성 최적화</a:t>
            </a:r>
          </a:p>
          <a:p>
            <a:pPr>
              <a:lnSpc>
                <a:spcPts val="3100"/>
              </a:lnSpc>
            </a:pPr>
            <a:endParaRPr lang="ko-KR" altLang="en-US" sz="1800" dirty="0">
              <a:solidFill>
                <a:srgbClr val="686158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 Medium" panose="02000603000000020004" pitchFamily="50" charset="-127"/>
            </a:endParaRPr>
          </a:p>
          <a:p>
            <a:pPr>
              <a:lnSpc>
                <a:spcPts val="3100"/>
              </a:lnSpc>
            </a:pPr>
            <a:r>
              <a:rPr lang="ko-KR" altLang="en-US" sz="1800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읽기 쉬운 폰트 선택과 적절한 크기</a:t>
            </a:r>
            <a:r>
              <a:rPr lang="en-US" altLang="ko-KR" sz="1800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, </a:t>
            </a:r>
          </a:p>
          <a:p>
            <a:pPr>
              <a:lnSpc>
                <a:spcPts val="3100"/>
              </a:lnSpc>
            </a:pPr>
            <a:r>
              <a:rPr lang="ko-KR" altLang="en-US" sz="1800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줄 간격 설정이 중요합니다</a:t>
            </a:r>
            <a:r>
              <a:rPr lang="en-US" altLang="ko-KR" sz="1800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. </a:t>
            </a:r>
          </a:p>
          <a:p>
            <a:pPr>
              <a:lnSpc>
                <a:spcPts val="3100"/>
              </a:lnSpc>
            </a:pPr>
            <a:r>
              <a:rPr lang="ko-KR" altLang="en-US" sz="1800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텍스트와 배경의 색상 대비를 고려하여 </a:t>
            </a:r>
          </a:p>
          <a:p>
            <a:pPr>
              <a:lnSpc>
                <a:spcPts val="3100"/>
              </a:lnSpc>
            </a:pPr>
            <a:r>
              <a:rPr lang="ko-KR" altLang="en-US" sz="1800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눈의 피로를 줄입니다</a:t>
            </a:r>
            <a:r>
              <a:rPr lang="en-US" altLang="ko-KR" sz="1800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2CACA-4D56-4B38-B9AE-0AC2B7540417}"/>
              </a:ext>
            </a:extLst>
          </p:cNvPr>
          <p:cNvSpPr txBox="1"/>
          <p:nvPr/>
        </p:nvSpPr>
        <p:spPr>
          <a:xfrm>
            <a:off x="5532500" y="3135280"/>
            <a:ext cx="3565400" cy="2442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2. </a:t>
            </a:r>
            <a:r>
              <a:rPr lang="ko-KR" altLang="en-US" sz="1800" dirty="0" err="1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클린한</a:t>
            </a:r>
            <a:r>
              <a:rPr lang="ko-KR" altLang="en-US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 디자인</a:t>
            </a:r>
          </a:p>
          <a:p>
            <a:pPr>
              <a:lnSpc>
                <a:spcPts val="3100"/>
              </a:lnSpc>
            </a:pPr>
            <a:endParaRPr lang="ko-KR" altLang="en-US" sz="1800" dirty="0">
              <a:solidFill>
                <a:srgbClr val="5C4E3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bre Baskerville" pitchFamily="34" charset="-120"/>
            </a:endParaRPr>
          </a:p>
          <a:p>
            <a:pPr>
              <a:lnSpc>
                <a:spcPts val="3100"/>
              </a:lnSpc>
            </a:pPr>
            <a:r>
              <a:rPr lang="ko-KR" altLang="en-US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깔끔하고 간결한 디자인으로 </a:t>
            </a:r>
            <a:endParaRPr lang="en-US" altLang="ko-KR" sz="1800" dirty="0">
              <a:solidFill>
                <a:srgbClr val="5C4E3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bre Baskerville" pitchFamily="34" charset="-120"/>
            </a:endParaRPr>
          </a:p>
          <a:p>
            <a:pPr>
              <a:lnSpc>
                <a:spcPts val="3100"/>
              </a:lnSpc>
            </a:pPr>
            <a:r>
              <a:rPr lang="ko-KR" altLang="en-US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독자의 집중력을 높입니다</a:t>
            </a:r>
            <a:r>
              <a:rPr lang="en-US" altLang="ko-KR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. </a:t>
            </a:r>
          </a:p>
          <a:p>
            <a:pPr>
              <a:lnSpc>
                <a:spcPts val="3100"/>
              </a:lnSpc>
            </a:pPr>
            <a:r>
              <a:rPr lang="ko-KR" altLang="en-US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반응형 웹디자인을 적용하여 다양한 </a:t>
            </a:r>
            <a:endParaRPr lang="en-US" altLang="ko-KR" sz="1800" dirty="0">
              <a:solidFill>
                <a:srgbClr val="5C4E3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bre Baskerville" pitchFamily="34" charset="-120"/>
            </a:endParaRPr>
          </a:p>
          <a:p>
            <a:pPr>
              <a:lnSpc>
                <a:spcPts val="3100"/>
              </a:lnSpc>
            </a:pPr>
            <a:r>
              <a:rPr lang="ko-KR" altLang="en-US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기기에서 최적의 경험을 제공합니다</a:t>
            </a:r>
            <a:r>
              <a:rPr lang="en-US" altLang="ko-KR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E5F15-AA5A-4F5F-87EC-9E91D9F90ECC}"/>
              </a:ext>
            </a:extLst>
          </p:cNvPr>
          <p:cNvSpPr txBox="1"/>
          <p:nvPr/>
        </p:nvSpPr>
        <p:spPr>
          <a:xfrm>
            <a:off x="10182668" y="3135279"/>
            <a:ext cx="2667718" cy="2442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3. </a:t>
            </a:r>
            <a:r>
              <a:rPr lang="ko-KR" altLang="en-US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직관적인 네비게이션</a:t>
            </a:r>
            <a:endParaRPr lang="en-US" altLang="ko-KR" sz="1800" dirty="0">
              <a:solidFill>
                <a:srgbClr val="5C4E3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bre Baskerville" pitchFamily="34" charset="-120"/>
            </a:endParaRPr>
          </a:p>
          <a:p>
            <a:pPr>
              <a:lnSpc>
                <a:spcPts val="3100"/>
              </a:lnSpc>
            </a:pPr>
            <a:endParaRPr lang="ko-KR" altLang="en-US" sz="1800" dirty="0">
              <a:solidFill>
                <a:srgbClr val="5C4E3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bre Baskerville" pitchFamily="34" charset="-120"/>
            </a:endParaRPr>
          </a:p>
          <a:p>
            <a:pPr>
              <a:lnSpc>
                <a:spcPts val="3100"/>
              </a:lnSpc>
            </a:pPr>
            <a:r>
              <a:rPr lang="ko-KR" altLang="en-US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사용자가 쉽게 탐색할 수 </a:t>
            </a:r>
            <a:endParaRPr lang="en-US" altLang="ko-KR" sz="1800" dirty="0">
              <a:solidFill>
                <a:srgbClr val="5C4E3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bre Baskerville" pitchFamily="34" charset="-120"/>
            </a:endParaRPr>
          </a:p>
          <a:p>
            <a:pPr>
              <a:lnSpc>
                <a:spcPts val="3100"/>
              </a:lnSpc>
            </a:pPr>
            <a:r>
              <a:rPr lang="ko-KR" altLang="en-US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있도록 명확하고 직관적인 </a:t>
            </a:r>
            <a:endParaRPr lang="en-US" altLang="ko-KR" sz="1800" dirty="0">
              <a:solidFill>
                <a:srgbClr val="5C4E3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bre Baskerville" pitchFamily="34" charset="-120"/>
            </a:endParaRPr>
          </a:p>
          <a:p>
            <a:pPr>
              <a:lnSpc>
                <a:spcPts val="3100"/>
              </a:lnSpc>
            </a:pPr>
            <a:r>
              <a:rPr lang="ko-KR" altLang="en-US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메뉴와 내비게이션 구조를 </a:t>
            </a:r>
            <a:endParaRPr lang="en-US" altLang="ko-KR" sz="1800" dirty="0">
              <a:solidFill>
                <a:srgbClr val="5C4E3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bre Baskerville" pitchFamily="34" charset="-120"/>
            </a:endParaRPr>
          </a:p>
          <a:p>
            <a:pPr>
              <a:lnSpc>
                <a:spcPts val="3100"/>
              </a:lnSpc>
            </a:pPr>
            <a:r>
              <a:rPr lang="ko-KR" altLang="en-US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설계합니다</a:t>
            </a:r>
            <a:r>
              <a:rPr lang="en-US" altLang="ko-KR" sz="1800" dirty="0">
                <a:solidFill>
                  <a:srgbClr val="5C4E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1D4BAE-D110-4180-85DF-4380C02BE6ED}"/>
              </a:ext>
            </a:extLst>
          </p:cNvPr>
          <p:cNvSpPr txBox="1"/>
          <p:nvPr/>
        </p:nvSpPr>
        <p:spPr>
          <a:xfrm>
            <a:off x="885221" y="718980"/>
            <a:ext cx="10152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86158"/>
                </a:solidFill>
              </a:rPr>
              <a:t>디자인 콘셉트 고려사항 </a:t>
            </a:r>
            <a:r>
              <a:rPr lang="en-US" altLang="ko-KR" sz="4000" dirty="0">
                <a:solidFill>
                  <a:srgbClr val="686158"/>
                </a:solidFill>
              </a:rPr>
              <a:t>- </a:t>
            </a:r>
            <a:r>
              <a:rPr lang="ko-KR" altLang="en-US" sz="4000" dirty="0">
                <a:solidFill>
                  <a:srgbClr val="686158"/>
                </a:solidFill>
              </a:rPr>
              <a:t>가독성과 레이아웃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240" y="0"/>
            <a:ext cx="481316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1762" y="650558"/>
            <a:ext cx="7620476" cy="1360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디자인 콘셉트 고려사항 - UI와 접근성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1072991" y="2337435"/>
            <a:ext cx="30480" cy="5241607"/>
          </a:xfrm>
          <a:prstGeom prst="roundRect">
            <a:avLst>
              <a:gd name="adj" fmla="val 299953"/>
            </a:avLst>
          </a:prstGeom>
          <a:solidFill>
            <a:srgbClr val="DDD3BA"/>
          </a:solidFill>
          <a:ln/>
        </p:spPr>
      </p:sp>
      <p:sp>
        <p:nvSpPr>
          <p:cNvPr id="5" name="Shape 2"/>
          <p:cNvSpPr/>
          <p:nvPr/>
        </p:nvSpPr>
        <p:spPr>
          <a:xfrm>
            <a:off x="1302603" y="2811780"/>
            <a:ext cx="761762" cy="30480"/>
          </a:xfrm>
          <a:prstGeom prst="roundRect">
            <a:avLst>
              <a:gd name="adj" fmla="val 299953"/>
            </a:avLst>
          </a:prstGeom>
          <a:solidFill>
            <a:srgbClr val="DDD3BA"/>
          </a:solidFill>
          <a:ln/>
        </p:spPr>
      </p:sp>
      <p:sp>
        <p:nvSpPr>
          <p:cNvPr id="6" name="Shape 3"/>
          <p:cNvSpPr/>
          <p:nvPr/>
        </p:nvSpPr>
        <p:spPr>
          <a:xfrm>
            <a:off x="843379" y="2582227"/>
            <a:ext cx="489704" cy="489704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15425" y="2663785"/>
            <a:ext cx="145613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2285405" y="2555081"/>
            <a:ext cx="2908221" cy="340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542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사용자 인터페이스 최적화</a:t>
            </a:r>
            <a:endParaRPr lang="en-US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 6"/>
          <p:cNvSpPr/>
          <p:nvPr/>
        </p:nvSpPr>
        <p:spPr>
          <a:xfrm>
            <a:off x="2285405" y="3025616"/>
            <a:ext cx="6615760" cy="696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DM Sans" pitchFamily="34" charset="-120"/>
              </a:rPr>
              <a:t>직관적인 UI 설계로 사용자가 원하는 정보를 쉽게 찾을 수 </a:t>
            </a:r>
            <a:r>
              <a:rPr lang="en-US" sz="1700" dirty="0" err="1">
                <a:solidFill>
                  <a:srgbClr val="4542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DM Sans" pitchFamily="34" charset="-120"/>
              </a:rPr>
              <a:t>있게합니다</a:t>
            </a:r>
            <a:r>
              <a:rPr lang="en-US" sz="1700" dirty="0">
                <a:solidFill>
                  <a:srgbClr val="4542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DM Sans" pitchFamily="34" charset="-120"/>
              </a:rPr>
              <a:t>. 일관된 디자인으로 사용자의 혼란을 최소화합니다.</a:t>
            </a:r>
            <a:endParaRPr lang="en-US" sz="1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1302603" y="4631531"/>
            <a:ext cx="761762" cy="30480"/>
          </a:xfrm>
          <a:prstGeom prst="roundRect">
            <a:avLst>
              <a:gd name="adj" fmla="val 299953"/>
            </a:avLst>
          </a:prstGeom>
          <a:solidFill>
            <a:srgbClr val="DDD3BA"/>
          </a:solidFill>
          <a:ln/>
        </p:spPr>
      </p:sp>
      <p:sp>
        <p:nvSpPr>
          <p:cNvPr id="11" name="Shape 8"/>
          <p:cNvSpPr/>
          <p:nvPr/>
        </p:nvSpPr>
        <p:spPr>
          <a:xfrm>
            <a:off x="843379" y="4401979"/>
            <a:ext cx="489704" cy="489704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7564" y="4483537"/>
            <a:ext cx="201216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2285405" y="4374832"/>
            <a:ext cx="2720935" cy="340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542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bre Baskerville" pitchFamily="34" charset="-120"/>
              </a:rPr>
              <a:t>웹 접근성 강화</a:t>
            </a:r>
            <a:endParaRPr lang="en-US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2285405" y="4845368"/>
            <a:ext cx="6615760" cy="696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DM Sans" pitchFamily="34" charset="-120"/>
              </a:rPr>
              <a:t>시각 장애가 있는 사용자도 쉽게 접근할 수 있도록 웹 접근성 지침을 준수합니다. 다양한 언어 지원으로 폭넓은 사용자층을 고려합니다.</a:t>
            </a:r>
            <a:endParaRPr lang="en-US" sz="1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302603" y="6451283"/>
            <a:ext cx="761762" cy="30480"/>
          </a:xfrm>
          <a:prstGeom prst="roundRect">
            <a:avLst>
              <a:gd name="adj" fmla="val 299953"/>
            </a:avLst>
          </a:prstGeom>
          <a:solidFill>
            <a:srgbClr val="DDD3BA"/>
          </a:solidFill>
          <a:ln/>
        </p:spPr>
      </p:sp>
      <p:sp>
        <p:nvSpPr>
          <p:cNvPr id="16" name="Shape 13"/>
          <p:cNvSpPr/>
          <p:nvPr/>
        </p:nvSpPr>
        <p:spPr>
          <a:xfrm>
            <a:off x="843379" y="6221730"/>
            <a:ext cx="489704" cy="489704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87564" y="6303288"/>
            <a:ext cx="201216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550" dirty="0"/>
          </a:p>
        </p:txBody>
      </p:sp>
      <p:sp>
        <p:nvSpPr>
          <p:cNvPr id="18" name="Text 15"/>
          <p:cNvSpPr/>
          <p:nvPr/>
        </p:nvSpPr>
        <p:spPr>
          <a:xfrm>
            <a:off x="2285405" y="6194584"/>
            <a:ext cx="2720935" cy="340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효율적인 검색 기능</a:t>
            </a:r>
            <a:endParaRPr lang="en-US" sz="2100" dirty="0"/>
          </a:p>
        </p:txBody>
      </p:sp>
      <p:sp>
        <p:nvSpPr>
          <p:cNvPr id="19" name="Text 16"/>
          <p:cNvSpPr/>
          <p:nvPr/>
        </p:nvSpPr>
        <p:spPr>
          <a:xfrm>
            <a:off x="2285405" y="6665119"/>
            <a:ext cx="6615760" cy="696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DM Sans" pitchFamily="34" charset="-120"/>
              </a:rPr>
              <a:t>강력한 검색 바와 필터링 기능을 제공하여 사용자가 원하는 소설이나 에피소드를 쉽게 찾을 수 있게 합니다.</a:t>
            </a:r>
            <a:endParaRPr lang="en-US" sz="1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1">
            <a:extLst>
              <a:ext uri="{FF2B5EF4-FFF2-40B4-BE49-F238E27FC236}">
                <a16:creationId xmlns:a16="http://schemas.microsoft.com/office/drawing/2014/main" id="{C977D6DA-F9E6-4FF2-97C4-597586F62E13}"/>
              </a:ext>
            </a:extLst>
          </p:cNvPr>
          <p:cNvSpPr/>
          <p:nvPr/>
        </p:nvSpPr>
        <p:spPr>
          <a:xfrm>
            <a:off x="1004490" y="6215705"/>
            <a:ext cx="7846219" cy="1380053"/>
          </a:xfrm>
          <a:prstGeom prst="roundRect">
            <a:avLst>
              <a:gd name="adj" fmla="val 564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0380456E-554B-47DF-9194-B3DE3FF33113}"/>
              </a:ext>
            </a:extLst>
          </p:cNvPr>
          <p:cNvSpPr/>
          <p:nvPr/>
        </p:nvSpPr>
        <p:spPr>
          <a:xfrm>
            <a:off x="1004491" y="4724448"/>
            <a:ext cx="7846219" cy="1380053"/>
          </a:xfrm>
          <a:prstGeom prst="roundRect">
            <a:avLst>
              <a:gd name="adj" fmla="val 564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3" name="Shape 1">
            <a:extLst>
              <a:ext uri="{FF2B5EF4-FFF2-40B4-BE49-F238E27FC236}">
                <a16:creationId xmlns:a16="http://schemas.microsoft.com/office/drawing/2014/main" id="{DDA92ADA-D2E2-4065-B862-CE6C2286990E}"/>
              </a:ext>
            </a:extLst>
          </p:cNvPr>
          <p:cNvSpPr/>
          <p:nvPr/>
        </p:nvSpPr>
        <p:spPr>
          <a:xfrm>
            <a:off x="1004491" y="3271122"/>
            <a:ext cx="7846219" cy="1380053"/>
          </a:xfrm>
          <a:prstGeom prst="roundRect">
            <a:avLst>
              <a:gd name="adj" fmla="val 564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3" name="Text 0"/>
          <p:cNvSpPr/>
          <p:nvPr/>
        </p:nvSpPr>
        <p:spPr>
          <a:xfrm>
            <a:off x="1004491" y="908349"/>
            <a:ext cx="7488079" cy="579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웹소설 플랫폼을 위한 최적의 폰트 선택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1004491" y="1820366"/>
            <a:ext cx="7846219" cy="1380053"/>
          </a:xfrm>
          <a:prstGeom prst="roundRect">
            <a:avLst>
              <a:gd name="adj" fmla="val 564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259483" y="3520579"/>
            <a:ext cx="3070027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altLang="ko-KR" b="1" dirty="0" err="1">
                <a:solidFill>
                  <a:srgbClr val="686158"/>
                </a:solidFill>
                <a:latin typeface="Pretendard Right"/>
                <a:ea typeface="Pretendard Medium" panose="02000603000000020004" pitchFamily="50" charset="-127"/>
                <a:cs typeface="Pretendard Medium" panose="02000603000000020004" pitchFamily="50" charset="-127"/>
              </a:rPr>
              <a:t>Pretendard</a:t>
            </a:r>
            <a:r>
              <a:rPr lang="en-US" altLang="ko-KR" b="1" dirty="0">
                <a:solidFill>
                  <a:srgbClr val="686158"/>
                </a:solidFill>
                <a:latin typeface="Pretendard Right"/>
                <a:ea typeface="Pretendard Medium" panose="02000603000000020004" pitchFamily="50" charset="-127"/>
                <a:cs typeface="Pretendard Medium" panose="02000603000000020004" pitchFamily="50" charset="-127"/>
              </a:rPr>
              <a:t>  Right </a:t>
            </a:r>
            <a:r>
              <a:rPr lang="en-US" altLang="ko-KR" b="1" dirty="0" err="1">
                <a:solidFill>
                  <a:srgbClr val="686158"/>
                </a:solidFill>
              </a:rPr>
              <a:t>pont</a:t>
            </a:r>
            <a:r>
              <a:rPr lang="en-US" altLang="ko-KR" b="1" dirty="0">
                <a:solidFill>
                  <a:srgbClr val="686158"/>
                </a:solidFill>
              </a:rPr>
              <a:t>-size:</a:t>
            </a:r>
            <a:r>
              <a:rPr lang="ko-KR" altLang="en-US" b="1" dirty="0">
                <a:solidFill>
                  <a:srgbClr val="686158"/>
                </a:solidFill>
              </a:rPr>
              <a:t> </a:t>
            </a:r>
            <a:r>
              <a:rPr lang="en-US" altLang="ko-KR" b="1" dirty="0">
                <a:solidFill>
                  <a:srgbClr val="686158"/>
                </a:solidFill>
              </a:rPr>
              <a:t>18~</a:t>
            </a:r>
            <a:r>
              <a:rPr lang="ko-KR" altLang="en-US" b="1" dirty="0">
                <a:solidFill>
                  <a:srgbClr val="686158"/>
                </a:solidFill>
              </a:rPr>
              <a:t> </a:t>
            </a:r>
            <a:r>
              <a:rPr lang="en-US" altLang="ko-KR" b="1" dirty="0">
                <a:solidFill>
                  <a:srgbClr val="686158"/>
                </a:solidFill>
              </a:rPr>
              <a:t>14pt</a:t>
            </a:r>
            <a:endParaRPr lang="en-US" sz="1800" b="1" dirty="0">
              <a:latin typeface="Pretendard Right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259483" y="5052734"/>
            <a:ext cx="2317671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ko-KR" altLang="en-US" sz="1800" b="1" dirty="0" err="1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  <a:r>
              <a:rPr lang="ko-KR" altLang="en-US" sz="1800" b="1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err="1">
                <a:solidFill>
                  <a:srgbClr val="686158"/>
                </a:solidFill>
              </a:rPr>
              <a:t>pont</a:t>
            </a:r>
            <a:r>
              <a:rPr lang="en-US" altLang="ko-KR" b="1" dirty="0">
                <a:solidFill>
                  <a:srgbClr val="686158"/>
                </a:solidFill>
              </a:rPr>
              <a:t>-size:</a:t>
            </a:r>
            <a:r>
              <a:rPr lang="ko-KR" altLang="en-US" b="1" dirty="0">
                <a:solidFill>
                  <a:srgbClr val="686158"/>
                </a:solidFill>
              </a:rPr>
              <a:t> </a:t>
            </a:r>
            <a:r>
              <a:rPr lang="en-US" altLang="ko-KR" b="1" dirty="0">
                <a:solidFill>
                  <a:srgbClr val="686158"/>
                </a:solidFill>
              </a:rPr>
              <a:t>18~16pt</a:t>
            </a:r>
            <a:endParaRPr lang="en-US" sz="1800" b="1" dirty="0">
              <a:solidFill>
                <a:srgbClr val="686158"/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1259483" y="5453617"/>
            <a:ext cx="7460218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소설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나눔 스퀘어를 사용하여 가독성을 살리겠습니다</a:t>
            </a:r>
            <a:endParaRPr lang="en-US" altLang="ko-KR" sz="1600" dirty="0"/>
          </a:p>
        </p:txBody>
      </p:sp>
      <p:sp>
        <p:nvSpPr>
          <p:cNvPr id="14" name="Text 11"/>
          <p:cNvSpPr/>
          <p:nvPr/>
        </p:nvSpPr>
        <p:spPr>
          <a:xfrm>
            <a:off x="1259483" y="6573270"/>
            <a:ext cx="2411968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686158"/>
                </a:solidFill>
                <a:latin typeface="Roboto" panose="02000000000000000000" pitchFamily="2" charset="0"/>
                <a:ea typeface="Roboto" panose="02000000000000000000" pitchFamily="2" charset="0"/>
                <a:cs typeface="Pretendard Thin" panose="02000203000000020004" pitchFamily="50" charset="-127"/>
              </a:rPr>
              <a:t>Roboto </a:t>
            </a:r>
            <a:r>
              <a:rPr lang="en-US" altLang="ko-KR" b="1" dirty="0" err="1">
                <a:solidFill>
                  <a:srgbClr val="686158"/>
                </a:solidFill>
              </a:rPr>
              <a:t>pont</a:t>
            </a:r>
            <a:r>
              <a:rPr lang="en-US" altLang="ko-KR" b="1" dirty="0">
                <a:solidFill>
                  <a:srgbClr val="686158"/>
                </a:solidFill>
              </a:rPr>
              <a:t>-size:</a:t>
            </a:r>
            <a:r>
              <a:rPr lang="ko-KR" altLang="en-US" b="1" dirty="0">
                <a:solidFill>
                  <a:srgbClr val="686158"/>
                </a:solidFill>
              </a:rPr>
              <a:t> </a:t>
            </a:r>
            <a:r>
              <a:rPr lang="en-US" altLang="ko-KR" b="1" dirty="0">
                <a:solidFill>
                  <a:srgbClr val="686158"/>
                </a:solidFill>
              </a:rPr>
              <a:t>18~16pt</a:t>
            </a:r>
            <a:endParaRPr lang="en-US" sz="1800" b="1" dirty="0">
              <a:solidFill>
                <a:srgbClr val="686158"/>
              </a:solidFill>
              <a:latin typeface="Roboto" panose="02000000000000000000" pitchFamily="2" charset="0"/>
              <a:ea typeface="Roboto" panose="02000000000000000000" pitchFamily="2" charset="0"/>
              <a:cs typeface="Pretendard Thin" panose="020002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929B4-B228-41A8-86A8-BD2D8C141B1D}"/>
              </a:ext>
            </a:extLst>
          </p:cNvPr>
          <p:cNvSpPr txBox="1"/>
          <p:nvPr/>
        </p:nvSpPr>
        <p:spPr>
          <a:xfrm>
            <a:off x="1126798" y="1938123"/>
            <a:ext cx="399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686158"/>
                </a:solidFill>
              </a:rPr>
              <a:t>Pretendard</a:t>
            </a:r>
            <a:r>
              <a:rPr lang="en-US" altLang="ko-KR" b="1" dirty="0">
                <a:solidFill>
                  <a:srgbClr val="686158"/>
                </a:solidFill>
              </a:rPr>
              <a:t> Medium </a:t>
            </a:r>
            <a:r>
              <a:rPr lang="en-US" altLang="ko-KR" b="1" dirty="0" err="1">
                <a:solidFill>
                  <a:srgbClr val="686158"/>
                </a:solidFill>
              </a:rPr>
              <a:t>pont</a:t>
            </a:r>
            <a:r>
              <a:rPr lang="en-US" altLang="ko-KR" b="1" dirty="0">
                <a:solidFill>
                  <a:srgbClr val="686158"/>
                </a:solidFill>
              </a:rPr>
              <a:t>-size:</a:t>
            </a:r>
            <a:r>
              <a:rPr lang="ko-KR" altLang="en-US" b="1" dirty="0">
                <a:solidFill>
                  <a:srgbClr val="686158"/>
                </a:solidFill>
              </a:rPr>
              <a:t> </a:t>
            </a:r>
            <a:r>
              <a:rPr lang="en-US" altLang="ko-KR" b="1" dirty="0">
                <a:solidFill>
                  <a:srgbClr val="686158"/>
                </a:solidFill>
              </a:rPr>
              <a:t>26~</a:t>
            </a:r>
            <a:r>
              <a:rPr lang="ko-KR" altLang="en-US" b="1" dirty="0">
                <a:solidFill>
                  <a:srgbClr val="686158"/>
                </a:solidFill>
              </a:rPr>
              <a:t> </a:t>
            </a:r>
            <a:r>
              <a:rPr lang="en-US" altLang="ko-KR" b="1" dirty="0">
                <a:solidFill>
                  <a:srgbClr val="686158"/>
                </a:solidFill>
              </a:rPr>
              <a:t>18pt</a:t>
            </a:r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6074CE41-0467-4F17-A330-AA910EC407CD}"/>
              </a:ext>
            </a:extLst>
          </p:cNvPr>
          <p:cNvSpPr/>
          <p:nvPr/>
        </p:nvSpPr>
        <p:spPr>
          <a:xfrm>
            <a:off x="1259483" y="6987627"/>
            <a:ext cx="7460218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ko-KR" altLang="en-US" sz="1600" dirty="0">
                <a:solidFill>
                  <a:srgbClr val="454240"/>
                </a:solidFill>
                <a:latin typeface="Libre Baskerville" pitchFamily="34" charset="0"/>
              </a:rPr>
              <a:t>영어 소설 </a:t>
            </a:r>
            <a:r>
              <a:rPr lang="en-US" altLang="ko-KR" sz="1600" dirty="0">
                <a:solidFill>
                  <a:srgbClr val="45424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ko-KR" altLang="en-US" sz="1600" dirty="0">
                <a:solidFill>
                  <a:srgbClr val="454240"/>
                </a:solidFill>
                <a:latin typeface="Libre Baskerville" pitchFamily="34" charset="0"/>
              </a:rPr>
              <a:t>는 </a:t>
            </a:r>
            <a:r>
              <a:rPr lang="en-US" altLang="ko-KR" sz="1600" dirty="0">
                <a:solidFill>
                  <a:srgbClr val="45424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Roboto</a:t>
            </a:r>
            <a:r>
              <a:rPr lang="ko-KR" altLang="en-US" sz="1600" dirty="0">
                <a:solidFill>
                  <a:srgbClr val="454240"/>
                </a:solidFill>
                <a:latin typeface="Libre Baskerville" pitchFamily="34" charset="0"/>
              </a:rPr>
              <a:t> 읽기 편하게 만들려고 합니다</a:t>
            </a:r>
            <a:r>
              <a:rPr lang="en-US" altLang="ko-KR" sz="1600" dirty="0">
                <a:solidFill>
                  <a:srgbClr val="454240"/>
                </a:solidFill>
                <a:latin typeface="Libre Baskerville" pitchFamily="34" charset="0"/>
              </a:rPr>
              <a:t>.</a:t>
            </a:r>
            <a:endParaRPr lang="en-US" altLang="ko-KR" sz="1600" dirty="0"/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187E9E76-3157-4A89-BF57-E0444907022D}"/>
              </a:ext>
            </a:extLst>
          </p:cNvPr>
          <p:cNvSpPr/>
          <p:nvPr/>
        </p:nvSpPr>
        <p:spPr>
          <a:xfrm>
            <a:off x="1259483" y="3962360"/>
            <a:ext cx="7460218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ko-KR" altLang="en-US" sz="1600" dirty="0">
                <a:latin typeface="Pretendard Right"/>
                <a:ea typeface="나눔스퀘어" panose="020B0600000101010101" pitchFamily="50" charset="-127"/>
              </a:rPr>
              <a:t>웹 사이트 내에 설명 글</a:t>
            </a:r>
            <a:r>
              <a:rPr lang="en-US" altLang="ko-KR" sz="1600" dirty="0">
                <a:latin typeface="Pretendard Right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Pretendard Right"/>
                <a:ea typeface="나눔스퀘어" panose="020B0600000101010101" pitchFamily="50" charset="-127"/>
              </a:rPr>
              <a:t>글쓴이</a:t>
            </a:r>
            <a:r>
              <a:rPr lang="en-US" altLang="ko-KR" sz="1600" dirty="0">
                <a:latin typeface="Pretendard Right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Pretendard Right"/>
                <a:ea typeface="나눔스퀘어" panose="020B0600000101010101" pitchFamily="50" charset="-127"/>
              </a:rPr>
              <a:t>장르</a:t>
            </a:r>
            <a:r>
              <a:rPr lang="en-US" altLang="ko-KR" sz="1600" dirty="0">
                <a:latin typeface="Pretendard Right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Pretendard Right"/>
                <a:ea typeface="나눔스퀘어" panose="020B0600000101010101" pitchFamily="50" charset="-127"/>
              </a:rPr>
              <a:t>내용</a:t>
            </a:r>
            <a:r>
              <a:rPr lang="en-US" altLang="ko-KR" sz="1600" dirty="0">
                <a:latin typeface="Pretendard Right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latin typeface="Pretendard Right"/>
                <a:ea typeface="나눔스퀘어" panose="020B0600000101010101" pitchFamily="50" charset="-127"/>
              </a:rPr>
              <a:t>등</a:t>
            </a:r>
            <a:r>
              <a:rPr lang="en-US" altLang="ko-KR" sz="1600" dirty="0">
                <a:latin typeface="Pretendard Right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Pretendard Right"/>
                <a:ea typeface="나눔스퀘어" panose="020B0600000101010101" pitchFamily="50" charset="-127"/>
              </a:rPr>
              <a:t> 사용하려고 합니다</a:t>
            </a:r>
            <a:endParaRPr lang="en-US" altLang="ko-KR" sz="1600" dirty="0">
              <a:latin typeface="Pretendard Right"/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A9ECFDB7-EABA-4346-89F5-0D921EDBA2F3}"/>
              </a:ext>
            </a:extLst>
          </p:cNvPr>
          <p:cNvSpPr/>
          <p:nvPr/>
        </p:nvSpPr>
        <p:spPr>
          <a:xfrm>
            <a:off x="1197491" y="2520070"/>
            <a:ext cx="7460218" cy="6460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ko-KR" altLang="en-US" sz="1600" dirty="0">
                <a:latin typeface="Pretendard Right"/>
              </a:rPr>
              <a:t>웹 사이트 내에 </a:t>
            </a:r>
            <a:endParaRPr lang="en-US" altLang="ko-KR" sz="1600" dirty="0">
              <a:latin typeface="Pretendard Right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Pretendard Right"/>
              </a:rPr>
              <a:t>제목</a:t>
            </a:r>
            <a:r>
              <a:rPr lang="en-US" altLang="ko-KR" sz="1600" dirty="0">
                <a:latin typeface="Pretendard Right"/>
              </a:rPr>
              <a:t>, </a:t>
            </a:r>
            <a:r>
              <a:rPr lang="ko-KR" altLang="en-US" sz="1600" dirty="0">
                <a:latin typeface="Pretendard Right"/>
              </a:rPr>
              <a:t>짧은 설명 글</a:t>
            </a:r>
            <a:r>
              <a:rPr lang="en-US" altLang="ko-KR" sz="1600" dirty="0">
                <a:latin typeface="Pretendard Right"/>
              </a:rPr>
              <a:t>, </a:t>
            </a:r>
            <a:r>
              <a:rPr lang="ko-KR" altLang="en-US" sz="1600" dirty="0">
                <a:latin typeface="Pretendard Right"/>
              </a:rPr>
              <a:t>강조 글 등 보기에 강조가 필요한 부분에 사용하려고 합니다</a:t>
            </a:r>
            <a:r>
              <a:rPr lang="en-US" altLang="ko-KR" sz="1600" dirty="0">
                <a:latin typeface="Pretendard Right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1C3112F-5096-4F02-BCAE-6C21E25B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438" y="934202"/>
            <a:ext cx="3090962" cy="6661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DD8AC4-78A9-4ACA-BAB4-2014CDE00F3E}"/>
              </a:ext>
            </a:extLst>
          </p:cNvPr>
          <p:cNvSpPr/>
          <p:nvPr/>
        </p:nvSpPr>
        <p:spPr>
          <a:xfrm>
            <a:off x="3027046" y="2102952"/>
            <a:ext cx="1524857" cy="8653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BD30A1-2660-47AC-8CD6-6120F7C80694}"/>
              </a:ext>
            </a:extLst>
          </p:cNvPr>
          <p:cNvSpPr/>
          <p:nvPr/>
        </p:nvSpPr>
        <p:spPr>
          <a:xfrm>
            <a:off x="8258560" y="2102953"/>
            <a:ext cx="1524857" cy="86531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AA3ED-170D-4F83-8B66-535CBF840470}"/>
              </a:ext>
            </a:extLst>
          </p:cNvPr>
          <p:cNvSpPr txBox="1"/>
          <p:nvPr/>
        </p:nvSpPr>
        <p:spPr>
          <a:xfrm>
            <a:off x="3027046" y="3012157"/>
            <a:ext cx="2789081" cy="148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화이트 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(#FFFFFF):</a:t>
            </a:r>
          </a:p>
          <a:p>
            <a:pPr marL="0" indent="0">
              <a:lnSpc>
                <a:spcPts val="2177"/>
              </a:lnSpc>
              <a:buNone/>
            </a:pPr>
            <a:endParaRPr lang="en-US" altLang="ko-KR" sz="1600" b="1" dirty="0">
              <a:solidFill>
                <a:srgbClr val="272525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itchFamily="34" charset="-120"/>
            </a:endParaRP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깨끗하고 가독성이 좋습니다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. </a:t>
            </a: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많은 웹사이트에서 기본 배경색으로 사용됩니다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D0931-86F0-4B60-8B6C-8639355DDF1C}"/>
              </a:ext>
            </a:extLst>
          </p:cNvPr>
          <p:cNvSpPr txBox="1"/>
          <p:nvPr/>
        </p:nvSpPr>
        <p:spPr>
          <a:xfrm>
            <a:off x="8258560" y="3012157"/>
            <a:ext cx="3096077" cy="120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라이트 그레이 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(#F5F5F5): </a:t>
            </a:r>
          </a:p>
          <a:p>
            <a:pPr marL="0" indent="0">
              <a:lnSpc>
                <a:spcPts val="2177"/>
              </a:lnSpc>
              <a:buNone/>
            </a:pPr>
            <a:endParaRPr lang="en-US" altLang="ko-KR" sz="1600" b="1" dirty="0">
              <a:solidFill>
                <a:srgbClr val="272525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itchFamily="34" charset="-120"/>
            </a:endParaRP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부드럽고 눈에 부담을 주지 않으며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, </a:t>
            </a: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내용이 더 돋보이게 합니다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390303-7439-4716-BD41-121AC55FF2BB}"/>
              </a:ext>
            </a:extLst>
          </p:cNvPr>
          <p:cNvSpPr txBox="1"/>
          <p:nvPr/>
        </p:nvSpPr>
        <p:spPr>
          <a:xfrm>
            <a:off x="746070" y="1319613"/>
            <a:ext cx="3413114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ts val="2126"/>
              </a:lnSpc>
              <a:buNone/>
            </a:pPr>
            <a:r>
              <a:rPr lang="en-US" altLang="ko-KR" b="1" dirty="0" err="1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elasio" pitchFamily="34" charset="-120"/>
              </a:rPr>
              <a:t>차분한</a:t>
            </a:r>
            <a:r>
              <a:rPr lang="en-US" altLang="ko-KR" b="1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elasio" pitchFamily="34" charset="-120"/>
              </a:rPr>
              <a:t> </a:t>
            </a:r>
            <a:r>
              <a:rPr lang="en-US" altLang="ko-KR" b="1" dirty="0" err="1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elasio" pitchFamily="34" charset="-120"/>
              </a:rPr>
              <a:t>톤의</a:t>
            </a:r>
            <a:r>
              <a:rPr lang="en-US" altLang="ko-KR" b="1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elasio" pitchFamily="34" charset="-120"/>
              </a:rPr>
              <a:t> </a:t>
            </a:r>
            <a:r>
              <a:rPr lang="en-US" altLang="ko-KR" b="1" dirty="0" err="1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elasio" pitchFamily="34" charset="-120"/>
              </a:rPr>
              <a:t>배경색</a:t>
            </a:r>
            <a:r>
              <a:rPr lang="en-US" altLang="ko-KR" b="1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elasio" pitchFamily="34" charset="-120"/>
              </a:rPr>
              <a:t>  -  </a:t>
            </a:r>
            <a:r>
              <a:rPr lang="ko-KR" altLang="en-US" b="1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라이트 모드</a:t>
            </a:r>
            <a:endParaRPr lang="en-US" altLang="ko-KR" dirty="0">
              <a:solidFill>
                <a:srgbClr val="686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3E256D-F002-4830-9C6D-E23F490BD125}"/>
              </a:ext>
            </a:extLst>
          </p:cNvPr>
          <p:cNvSpPr/>
          <p:nvPr/>
        </p:nvSpPr>
        <p:spPr>
          <a:xfrm>
            <a:off x="1943694" y="4965181"/>
            <a:ext cx="1524855" cy="86531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3562A7-BD8B-4806-8852-E4FA1C8514D5}"/>
              </a:ext>
            </a:extLst>
          </p:cNvPr>
          <p:cNvSpPr/>
          <p:nvPr/>
        </p:nvSpPr>
        <p:spPr>
          <a:xfrm>
            <a:off x="6199833" y="4965181"/>
            <a:ext cx="1524855" cy="865317"/>
          </a:xfrm>
          <a:prstGeom prst="rect">
            <a:avLst/>
          </a:prstGeom>
          <a:solidFill>
            <a:srgbClr val="A9B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E2982-6337-4637-AAE3-9887B912AFFF}"/>
              </a:ext>
            </a:extLst>
          </p:cNvPr>
          <p:cNvSpPr/>
          <p:nvPr/>
        </p:nvSpPr>
        <p:spPr>
          <a:xfrm>
            <a:off x="10533268" y="4965181"/>
            <a:ext cx="1524855" cy="86531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5B1EF-9876-4CA3-A7E4-8AFD198327B3}"/>
              </a:ext>
            </a:extLst>
          </p:cNvPr>
          <p:cNvSpPr txBox="1"/>
          <p:nvPr/>
        </p:nvSpPr>
        <p:spPr>
          <a:xfrm>
            <a:off x="1943694" y="5947806"/>
            <a:ext cx="2789080" cy="120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 err="1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다크</a:t>
            </a: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 그레이 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(#333333): </a:t>
            </a:r>
          </a:p>
          <a:p>
            <a:pPr marL="0" indent="0">
              <a:lnSpc>
                <a:spcPts val="2177"/>
              </a:lnSpc>
              <a:buNone/>
            </a:pPr>
            <a:endParaRPr lang="en-US" altLang="ko-KR" sz="1600" b="1" dirty="0">
              <a:solidFill>
                <a:srgbClr val="272525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itchFamily="34" charset="-120"/>
            </a:endParaRP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흰색 배경 위에서 읽기 좋으며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, </a:t>
            </a: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눈의 피로를 줄입니다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4ADAF8-DFA5-4036-89F5-787A38C5F5B9}"/>
              </a:ext>
            </a:extLst>
          </p:cNvPr>
          <p:cNvSpPr txBox="1"/>
          <p:nvPr/>
        </p:nvSpPr>
        <p:spPr>
          <a:xfrm>
            <a:off x="6199834" y="5947806"/>
            <a:ext cx="2954214" cy="120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네이비 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(#a9b1cb): </a:t>
            </a:r>
          </a:p>
          <a:p>
            <a:pPr marL="0" indent="0">
              <a:lnSpc>
                <a:spcPts val="2177"/>
              </a:lnSpc>
              <a:buNone/>
            </a:pPr>
            <a:endParaRPr lang="en-US" altLang="ko-KR" sz="1600" b="1" dirty="0">
              <a:solidFill>
                <a:srgbClr val="272525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itchFamily="34" charset="-120"/>
            </a:endParaRP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깊이 있는 느낌을 주며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, </a:t>
            </a: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고급스러운 분위기를 연출합니다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33DC2-E92B-47CA-AA33-47D97AF5FACC}"/>
              </a:ext>
            </a:extLst>
          </p:cNvPr>
          <p:cNvSpPr txBox="1"/>
          <p:nvPr/>
        </p:nvSpPr>
        <p:spPr>
          <a:xfrm>
            <a:off x="10533268" y="5947806"/>
            <a:ext cx="2954214" cy="120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블랙 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(#000000): </a:t>
            </a:r>
          </a:p>
          <a:p>
            <a:pPr marL="0" indent="0">
              <a:lnSpc>
                <a:spcPts val="2177"/>
              </a:lnSpc>
              <a:buNone/>
            </a:pPr>
            <a:endParaRPr lang="en-US" altLang="ko-KR" sz="1600" b="1" dirty="0">
              <a:solidFill>
                <a:srgbClr val="272525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itchFamily="34" charset="-120"/>
            </a:endParaRP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가독성이 좋고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, </a:t>
            </a: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시각적으로 강렬한 인상을 줍니다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31C87-A91A-4DAF-AD0C-C09D383D9FC4}"/>
              </a:ext>
            </a:extLst>
          </p:cNvPr>
          <p:cNvSpPr txBox="1"/>
          <p:nvPr/>
        </p:nvSpPr>
        <p:spPr>
          <a:xfrm>
            <a:off x="746070" y="361194"/>
            <a:ext cx="7047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웹소설</a:t>
            </a:r>
            <a:r>
              <a:rPr lang="ko-KR" altLang="en-US" sz="3200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플랫폼을 위한 최적의 트렌드 선택</a:t>
            </a:r>
          </a:p>
        </p:txBody>
      </p:sp>
    </p:spTree>
    <p:extLst>
      <p:ext uri="{BB962C8B-B14F-4D97-AF65-F5344CB8AC3E}">
        <p14:creationId xmlns:p14="http://schemas.microsoft.com/office/powerpoint/2010/main" val="387422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46070" y="475178"/>
            <a:ext cx="432054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ko-KR" altLang="en-US" sz="3600" dirty="0" err="1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웹소설</a:t>
            </a:r>
            <a:r>
              <a:rPr lang="ko-KR" altLang="en-US" sz="3600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플랫폼을 위한 최적의 트렌드 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DD8AC4-78A9-4ACA-BAB4-2014CDE00F3E}"/>
              </a:ext>
            </a:extLst>
          </p:cNvPr>
          <p:cNvSpPr/>
          <p:nvPr/>
        </p:nvSpPr>
        <p:spPr>
          <a:xfrm>
            <a:off x="3027046" y="2102952"/>
            <a:ext cx="1524857" cy="86531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BD30A1-2660-47AC-8CD6-6120F7C80694}"/>
              </a:ext>
            </a:extLst>
          </p:cNvPr>
          <p:cNvSpPr/>
          <p:nvPr/>
        </p:nvSpPr>
        <p:spPr>
          <a:xfrm>
            <a:off x="8258560" y="2102953"/>
            <a:ext cx="1524857" cy="865318"/>
          </a:xfrm>
          <a:prstGeom prst="rect">
            <a:avLst/>
          </a:prstGeom>
          <a:solidFill>
            <a:srgbClr val="1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AA3ED-170D-4F83-8B66-535CBF840470}"/>
              </a:ext>
            </a:extLst>
          </p:cNvPr>
          <p:cNvSpPr txBox="1"/>
          <p:nvPr/>
        </p:nvSpPr>
        <p:spPr>
          <a:xfrm>
            <a:off x="3027045" y="3012157"/>
            <a:ext cx="3624963" cy="148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 err="1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다크</a:t>
            </a: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 그레이 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(#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121212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): </a:t>
            </a:r>
          </a:p>
          <a:p>
            <a:pPr marL="0" indent="0">
              <a:lnSpc>
                <a:spcPts val="2177"/>
              </a:lnSpc>
              <a:buNone/>
            </a:pPr>
            <a:endParaRPr lang="en-US" altLang="ko-KR" sz="1600" b="1" dirty="0">
              <a:solidFill>
                <a:srgbClr val="272525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itchFamily="34" charset="-120"/>
            </a:endParaRP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눈의 피로를 줄여주며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,</a:t>
            </a: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텍스트와 이미지가 돋보이게 합니다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. </a:t>
            </a: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특히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, </a:t>
            </a: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야간 독서 모드에 적합합니다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.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D0931-86F0-4B60-8B6C-8639355DDF1C}"/>
              </a:ext>
            </a:extLst>
          </p:cNvPr>
          <p:cNvSpPr txBox="1"/>
          <p:nvPr/>
        </p:nvSpPr>
        <p:spPr>
          <a:xfrm>
            <a:off x="8258561" y="3012157"/>
            <a:ext cx="4231540" cy="120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 err="1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미드나잇</a:t>
            </a: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 블루 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(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#1E1E2D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): </a:t>
            </a:r>
          </a:p>
          <a:p>
            <a:pPr marL="0" indent="0">
              <a:lnSpc>
                <a:spcPts val="2177"/>
              </a:lnSpc>
              <a:buNone/>
            </a:pPr>
            <a:endParaRPr lang="en-US" altLang="ko-KR" sz="1600" b="1" dirty="0">
              <a:solidFill>
                <a:srgbClr val="272525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itchFamily="34" charset="-120"/>
            </a:endParaRP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어두운 배경이면서도 시각적으로 매력적이며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, </a:t>
            </a:r>
          </a:p>
          <a:p>
            <a:pPr marL="0" indent="0">
              <a:lnSpc>
                <a:spcPts val="2177"/>
              </a:lnSpc>
              <a:buNone/>
            </a:pPr>
            <a:r>
              <a:rPr lang="ko-KR" altLang="en-US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감성적인 분위기를 연출할 수 있습니다</a:t>
            </a:r>
            <a:r>
              <a:rPr lang="en-US" altLang="ko-KR" sz="1600" b="1" dirty="0">
                <a:solidFill>
                  <a:srgbClr val="27252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itchFamily="34" charset="-12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390303-7439-4716-BD41-121AC55FF2BB}"/>
              </a:ext>
            </a:extLst>
          </p:cNvPr>
          <p:cNvSpPr txBox="1"/>
          <p:nvPr/>
        </p:nvSpPr>
        <p:spPr>
          <a:xfrm>
            <a:off x="746070" y="1319613"/>
            <a:ext cx="3203121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ts val="2126"/>
              </a:lnSpc>
              <a:buNone/>
            </a:pPr>
            <a:r>
              <a:rPr lang="ko-KR" altLang="en-US" b="1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elasio" pitchFamily="34" charset="-120"/>
              </a:rPr>
              <a:t>어두운</a:t>
            </a:r>
            <a:r>
              <a:rPr lang="en-US" altLang="ko-KR" b="1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elasio" pitchFamily="34" charset="-120"/>
              </a:rPr>
              <a:t> </a:t>
            </a:r>
            <a:r>
              <a:rPr lang="en-US" altLang="ko-KR" b="1" dirty="0" err="1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elasio" pitchFamily="34" charset="-120"/>
              </a:rPr>
              <a:t>톤의</a:t>
            </a:r>
            <a:r>
              <a:rPr lang="en-US" altLang="ko-KR" b="1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elasio" pitchFamily="34" charset="-120"/>
              </a:rPr>
              <a:t> </a:t>
            </a:r>
            <a:r>
              <a:rPr lang="en-US" altLang="ko-KR" b="1" dirty="0" err="1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elasio" pitchFamily="34" charset="-120"/>
              </a:rPr>
              <a:t>배경색</a:t>
            </a:r>
            <a:r>
              <a:rPr lang="en-US" altLang="ko-KR" b="1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elasio" pitchFamily="34" charset="-120"/>
              </a:rPr>
              <a:t>  -  </a:t>
            </a:r>
            <a:r>
              <a:rPr lang="ko-KR" altLang="en-US" b="1" dirty="0" err="1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다크</a:t>
            </a:r>
            <a:r>
              <a:rPr lang="ko-KR" altLang="en-US" b="1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모드</a:t>
            </a:r>
            <a:endParaRPr lang="en-US" altLang="ko-KR" dirty="0">
              <a:solidFill>
                <a:srgbClr val="686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3E256D-F002-4830-9C6D-E23F490BD125}"/>
              </a:ext>
            </a:extLst>
          </p:cNvPr>
          <p:cNvSpPr/>
          <p:nvPr/>
        </p:nvSpPr>
        <p:spPr>
          <a:xfrm>
            <a:off x="3027048" y="4965181"/>
            <a:ext cx="1524855" cy="8653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3562A7-BD8B-4806-8852-E4FA1C8514D5}"/>
              </a:ext>
            </a:extLst>
          </p:cNvPr>
          <p:cNvSpPr/>
          <p:nvPr/>
        </p:nvSpPr>
        <p:spPr>
          <a:xfrm>
            <a:off x="8258562" y="4965181"/>
            <a:ext cx="1524855" cy="86531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5B1EF-9876-4CA3-A7E4-8AFD198327B3}"/>
              </a:ext>
            </a:extLst>
          </p:cNvPr>
          <p:cNvSpPr txBox="1"/>
          <p:nvPr/>
        </p:nvSpPr>
        <p:spPr>
          <a:xfrm>
            <a:off x="3027048" y="5947806"/>
            <a:ext cx="3082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화이트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(#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FFFFFF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):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깨끗하고 강렬한 대비를 제공하며, 가독성을 높입니다.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4ADAF8-DFA5-4036-89F5-787A38C5F5B9}"/>
              </a:ext>
            </a:extLst>
          </p:cNvPr>
          <p:cNvSpPr txBox="1"/>
          <p:nvPr/>
        </p:nvSpPr>
        <p:spPr>
          <a:xfrm>
            <a:off x="8258562" y="5947806"/>
            <a:ext cx="2804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라이트 그레이 (#E0E0E0):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다크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배경에 잘 보이며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눈에 부담을 주지 않습니다.</a:t>
            </a:r>
          </a:p>
        </p:txBody>
      </p:sp>
    </p:spTree>
    <p:extLst>
      <p:ext uri="{BB962C8B-B14F-4D97-AF65-F5344CB8AC3E}">
        <p14:creationId xmlns:p14="http://schemas.microsoft.com/office/powerpoint/2010/main" val="134346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DD5873EF-E8AD-4E9A-83E6-91D3C01E09BE}"/>
              </a:ext>
            </a:extLst>
          </p:cNvPr>
          <p:cNvSpPr/>
          <p:nvPr/>
        </p:nvSpPr>
        <p:spPr>
          <a:xfrm>
            <a:off x="746070" y="475178"/>
            <a:ext cx="432054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ko-KR" altLang="en-US" sz="3600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와이어프레임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11F76-02D6-46D7-A51A-80D56D7E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012" y="441909"/>
            <a:ext cx="2193287" cy="77876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F8F217-B7D8-45E6-B2AE-504318D10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2562" y="441908"/>
            <a:ext cx="1173489" cy="77876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4BF73A-7A11-4245-B2E5-51FCFD524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999" y="441908"/>
            <a:ext cx="2027133" cy="7787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484489-423E-4BC0-8226-36A2DB98FC27}"/>
              </a:ext>
            </a:extLst>
          </p:cNvPr>
          <p:cNvSpPr txBox="1"/>
          <p:nvPr/>
        </p:nvSpPr>
        <p:spPr>
          <a:xfrm>
            <a:off x="5431854" y="-18230"/>
            <a:ext cx="190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</a:t>
            </a:r>
            <a:r>
              <a:rPr lang="en-US" altLang="ko-KR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 err="1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와이프레임</a:t>
            </a:r>
            <a:endParaRPr lang="ko-KR" altLang="en-US" dirty="0">
              <a:solidFill>
                <a:srgbClr val="686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2DB54-8C5E-4A8A-AEFB-48FFC7852708}"/>
              </a:ext>
            </a:extLst>
          </p:cNvPr>
          <p:cNvSpPr txBox="1"/>
          <p:nvPr/>
        </p:nvSpPr>
        <p:spPr>
          <a:xfrm>
            <a:off x="8616999" y="-3168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테블릿</a:t>
            </a:r>
            <a:r>
              <a:rPr lang="ko-KR" altLang="en-US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 err="1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와이프레임</a:t>
            </a:r>
            <a:endParaRPr lang="ko-KR" altLang="en-US" dirty="0">
              <a:solidFill>
                <a:srgbClr val="686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0B8F1-AD1F-4FBA-A872-50A88D999BEE}"/>
              </a:ext>
            </a:extLst>
          </p:cNvPr>
          <p:cNvSpPr txBox="1"/>
          <p:nvPr/>
        </p:nvSpPr>
        <p:spPr>
          <a:xfrm>
            <a:off x="11352002" y="-3168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 </a:t>
            </a:r>
            <a:r>
              <a:rPr lang="en-US" altLang="ko-KR" dirty="0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 err="1">
                <a:solidFill>
                  <a:srgbClr val="686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와이프레임</a:t>
            </a:r>
            <a:endParaRPr lang="ko-KR" altLang="en-US" dirty="0">
              <a:solidFill>
                <a:srgbClr val="686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87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46070" y="475178"/>
            <a:ext cx="432054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ko-KR" altLang="en-US" sz="3402" dirty="0">
                <a:solidFill>
                  <a:srgbClr val="312F2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elasio" pitchFamily="34" charset="-120"/>
              </a:rPr>
              <a:t>정보구조</a:t>
            </a:r>
            <a:r>
              <a:rPr lang="ko-KR" altLang="en-US" sz="3402" dirty="0">
                <a:solidFill>
                  <a:srgbClr val="312F2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Gelasio" pitchFamily="34" charset="-120"/>
              </a:rPr>
              <a:t> 설계</a:t>
            </a:r>
            <a:endParaRPr lang="en-US" sz="3402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8DD76AE6-0D14-47F7-BBB7-D9327A0E204C}"/>
              </a:ext>
            </a:extLst>
          </p:cNvPr>
          <p:cNvGraphicFramePr>
            <a:graphicFrameLocks/>
          </p:cNvGraphicFramePr>
          <p:nvPr/>
        </p:nvGraphicFramePr>
        <p:xfrm>
          <a:off x="962461" y="1472471"/>
          <a:ext cx="12705477" cy="6289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842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625A4A-529D-4E49-9736-BB61ECF3F973}"/>
              </a:ext>
            </a:extLst>
          </p:cNvPr>
          <p:cNvSpPr txBox="1"/>
          <p:nvPr/>
        </p:nvSpPr>
        <p:spPr>
          <a:xfrm>
            <a:off x="5619864" y="3683913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5777586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461</Words>
  <Application>Microsoft Office PowerPoint</Application>
  <PresentationFormat>사용자 지정</PresentationFormat>
  <Paragraphs>120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Gelasio</vt:lpstr>
      <vt:lpstr>Arial</vt:lpstr>
      <vt:lpstr>Noto Sans KR</vt:lpstr>
      <vt:lpstr>Libre Baskerville</vt:lpstr>
      <vt:lpstr>Pretendard Right</vt:lpstr>
      <vt:lpstr>Calibri</vt:lpstr>
      <vt:lpstr>맑은 고딕</vt:lpstr>
      <vt:lpstr>나눔스퀘어</vt:lpstr>
      <vt:lpstr>Roboto</vt:lpstr>
      <vt:lpstr>3_Office Theme</vt:lpstr>
      <vt:lpstr>2_Office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406-18</cp:lastModifiedBy>
  <cp:revision>15</cp:revision>
  <dcterms:created xsi:type="dcterms:W3CDTF">2024-09-25T07:49:34Z</dcterms:created>
  <dcterms:modified xsi:type="dcterms:W3CDTF">2024-09-27T01:02:10Z</dcterms:modified>
</cp:coreProperties>
</file>