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36159-B75A-4F09-BB2D-0ADB39159D2F}" v="182" dt="2025-06-29T16:52:57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45FA6-EC8D-5484-A1DE-B44A8C2B5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3463C-36A3-EE9F-EC0F-FB06427D5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7F564-32C7-55FF-4706-22AC8B4D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15523-2E05-46F8-C322-1737276C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E0A5C-CCC3-8DFD-4D82-8A63E026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8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806B-4B9F-C6C7-D0C2-5B0A048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EF820D-98F0-0685-D6B2-2903FCEDB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1FCBA-D211-2B00-D213-DDEBC0A9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648D15-051C-CD4B-62A1-F3DB16C4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E67C0-6C38-D245-D58A-4F47B4B5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8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70FDF7-400D-2DD3-FACE-63765CFB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E3DF9A-F598-2865-31BA-87C1C034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D756F4-C3F4-2440-F182-C7F827CD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4F190-4D30-3B04-D405-47CCA786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91A02-D398-7283-7C43-7386DB98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73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4A4BC-D0A5-8084-D642-DFE27577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E8204-2DCD-50E8-2AD1-6E1A1B13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B19FE-F91D-267D-0911-2122ED86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C91F7-9B6E-E908-BA92-043C49B8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89472-C4C9-7B73-EADC-E2BF604D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2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6857-BEDA-743F-4B9E-4BACCA55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7AA7B-5148-AD40-8641-7BC2E998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3942D-B6EC-089E-2FA8-CEE26851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09F96-FE18-FFFA-8B1E-28D57F7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3C4F9-9424-1037-EEB4-6B2AD07B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550B-1BDE-0A0A-8239-CE98A7E1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30BF7-851C-FA0B-5300-DF6E90ADC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5B426-110B-1192-34E6-AEC94414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28654-D64E-C228-37A9-E5799949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97DEE-ADC0-0A1D-F4AE-D5C55C5E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D515D-42AB-07BF-2C61-8B3D2A2C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3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213DE-1C75-2D31-B71C-5B5F87269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6FFC1A-3757-C1B0-1FFA-5A007DCE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573137-C708-1F4F-CC4D-B2C41B1D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3CE251-2C87-E5C2-315A-B676231EE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C3ED92-35DC-0D4C-BACA-D57844CBA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A6C73-5726-8A5A-D67D-2C303BD6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D66492-22C3-4E02-5751-A01D0788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F5303D-C7C1-2407-2F72-1CEB2F50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8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EDCF9-C75A-3539-B206-5C534987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65EE6-0717-01EE-A47C-6E643C84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7F4BA6-C6FC-2D26-1B2D-E96DD9F7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BD6F06-D32D-EA4C-DF5C-4D38C620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0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92C2FF-BC0F-A7AF-C445-3DC26374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F559A-6F86-1439-284B-6A5DE1F7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B1293-C159-B13A-B60F-868AE49B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14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8463F-3C17-B331-52DA-BC5B9DBA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42B06-7E5E-1B5F-0970-0FE597C0B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23AB3-4D6F-B731-3FFA-C978A195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7393D-E511-E18B-4C4E-B2264F8D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FD24C-8113-1917-E092-AD51723F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F38EF-187A-C808-394F-1D565072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4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44D36-22B6-2A77-5961-478BDC70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3BB841-6B9E-4C14-891E-7F1BE35CD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31AF1E-D35D-9E8B-9333-394837E22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4BFE6-718B-955C-44B0-90056AE7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6DBAE-664E-F03D-767B-1C107C4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D7506-5D3C-FCF7-B2EF-2BDD7AF8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9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6981CA-7844-C6D5-043C-492A8B00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87232-8744-4F1E-5B40-A6A00C79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41C10-83ED-E6B4-86AD-2DB19573F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237E8-E2D2-4032-B053-CB58BD20FA4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D68C6-0F55-5743-5089-56F048140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A3D4E7-CAA4-5B65-4777-69C2612D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00915-CD23-4BA3-A1B5-6D0C23D7C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53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DECA-65D0-FC0A-900F-272AC07D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68362"/>
            <a:ext cx="10668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휴리스틱 알고리즘을 이용한</a:t>
            </a:r>
            <a:br>
              <a:rPr lang="en-US" altLang="ko-KR" dirty="0"/>
            </a:br>
            <a:r>
              <a:rPr lang="en-US" altLang="ko-KR" dirty="0"/>
              <a:t>Knight’s Tour, N-Queen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31FF6-C8A9-1FAC-D43D-A0CF364A6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성준영</a:t>
            </a:r>
          </a:p>
        </p:txBody>
      </p:sp>
    </p:spTree>
    <p:extLst>
      <p:ext uri="{BB962C8B-B14F-4D97-AF65-F5344CB8AC3E}">
        <p14:creationId xmlns:p14="http://schemas.microsoft.com/office/powerpoint/2010/main" val="110645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DF0235-302F-3321-0B5D-95AA3F7F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Knight-Tour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9BE151-E04D-C92E-EE39-426A57730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1102440"/>
            <a:ext cx="4681506" cy="46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553F603-CED0-F932-A3D2-D6390CA6B4B5}"/>
              </a:ext>
            </a:extLst>
          </p:cNvPr>
          <p:cNvSpPr txBox="1">
            <a:spLocks/>
          </p:cNvSpPr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</a:pPr>
            <a:r>
              <a:rPr lang="ko-KR" altLang="en-US" sz="2400" dirty="0"/>
              <a:t>체스판에서 나이트가</a:t>
            </a:r>
            <a:br>
              <a:rPr lang="en-US" altLang="ko-KR" sz="2400" dirty="0"/>
            </a:br>
            <a:r>
              <a:rPr lang="ko-KR" altLang="en-US" sz="2400" dirty="0"/>
              <a:t>모든 탄을 정확히 한 번씩 이동해서</a:t>
            </a:r>
            <a:br>
              <a:rPr lang="en-US" altLang="ko-KR" sz="2400" dirty="0"/>
            </a:br>
            <a:r>
              <a:rPr lang="ko-KR" altLang="en-US" sz="2400" dirty="0"/>
              <a:t>전체 체스판을 </a:t>
            </a:r>
            <a:r>
              <a:rPr lang="en-US" altLang="ko-KR" sz="2400" dirty="0"/>
              <a:t>Tour </a:t>
            </a:r>
            <a:r>
              <a:rPr lang="ko-KR" altLang="en-US" sz="2400" dirty="0"/>
              <a:t>할 수 있는가</a:t>
            </a:r>
            <a:r>
              <a:rPr lang="en-US" altLang="ko-KR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524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F229E9-8B12-FC4C-B6F5-ABB849C3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7801C4-6D7A-0BBF-247C-D73C5F37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kern="1200">
                <a:latin typeface="+mj-lt"/>
                <a:ea typeface="+mj-ea"/>
                <a:cs typeface="+mj-cs"/>
              </a:rPr>
              <a:t>N-Queen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5CD36A-ECEE-CDD0-D08A-208EF7A77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171796"/>
            <a:ext cx="4681506" cy="454279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1A8A2-39D4-0317-0E66-BC2D1FC8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400" dirty="0"/>
              <a:t>N*N </a:t>
            </a:r>
            <a:r>
              <a:rPr lang="ko-KR" altLang="en-US" sz="2400" dirty="0"/>
              <a:t>체스판에서</a:t>
            </a:r>
            <a:br>
              <a:rPr lang="en-US" altLang="ko-KR" sz="2400" dirty="0"/>
            </a:br>
            <a:r>
              <a:rPr lang="en-US" altLang="ko-KR" sz="2400" dirty="0"/>
              <a:t>N</a:t>
            </a:r>
            <a:r>
              <a:rPr lang="ko-KR" altLang="en-US" sz="2400" dirty="0"/>
              <a:t> 개의 퀸들이 서로 공격하지 않는</a:t>
            </a:r>
            <a:br>
              <a:rPr lang="en-US" altLang="ko-KR" sz="2400" dirty="0"/>
            </a:br>
            <a:r>
              <a:rPr lang="ko-KR" altLang="en-US" sz="2400" dirty="0"/>
              <a:t>배치 만들기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826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2A060-B0A0-25D0-2A32-0BB73D5B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휴리스틱 </a:t>
            </a:r>
            <a:r>
              <a:rPr lang="en-US" altLang="ko-KR" dirty="0"/>
              <a:t>Heuristic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1B3DB-AC6F-8AEA-AD83-CFFDDAA35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알고리즘은 </a:t>
            </a:r>
            <a:r>
              <a:rPr lang="en-US" altLang="ko-KR" dirty="0"/>
              <a:t>100% </a:t>
            </a:r>
            <a:r>
              <a:rPr lang="ko-KR" altLang="en-US" dirty="0"/>
              <a:t>정확한 계산</a:t>
            </a:r>
            <a:endParaRPr lang="en-US" altLang="ko-KR" dirty="0"/>
          </a:p>
          <a:p>
            <a:r>
              <a:rPr lang="ko-KR" altLang="en-US" dirty="0"/>
              <a:t>최적의 해를 빠르게 찾기 위해 정확한 해 대신</a:t>
            </a:r>
            <a:br>
              <a:rPr lang="en-US" altLang="ko-KR" dirty="0"/>
            </a:br>
            <a:r>
              <a:rPr lang="ko-KR" altLang="en-US" dirty="0"/>
              <a:t>매력적인 근사해를 찾는 방식</a:t>
            </a:r>
            <a:endParaRPr lang="en-US" altLang="ko-KR" dirty="0"/>
          </a:p>
          <a:p>
            <a:pPr lvl="1"/>
            <a:r>
              <a:rPr lang="ko-KR" altLang="en-US" dirty="0"/>
              <a:t>최적화 문제와 가까움</a:t>
            </a:r>
            <a:endParaRPr lang="en-US" altLang="ko-KR" dirty="0"/>
          </a:p>
          <a:p>
            <a:pPr lvl="1"/>
            <a:r>
              <a:rPr lang="ko-KR" altLang="en-US" dirty="0"/>
              <a:t>유전 알고리즘</a:t>
            </a:r>
            <a:r>
              <a:rPr lang="en-US" altLang="ko-KR" dirty="0"/>
              <a:t>, </a:t>
            </a:r>
            <a:r>
              <a:rPr lang="ko-KR" altLang="en-US" dirty="0"/>
              <a:t>담금질 기법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639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42777-753D-0011-9095-929FCE30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84F91-2DFE-C50D-F94A-0B60500C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Knight’s</a:t>
            </a:r>
            <a:r>
              <a:rPr lang="ko-KR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Tour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874D4E-EB00-99B8-383B-06F5356D7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" y="1102440"/>
            <a:ext cx="4681506" cy="468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554C54F-9672-021F-B6CE-94AA881A2F23}"/>
              </a:ext>
            </a:extLst>
          </p:cNvPr>
          <p:cNvSpPr txBox="1">
            <a:spLocks/>
          </p:cNvSpPr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20000"/>
              </a:lnSpc>
            </a:pPr>
            <a:r>
              <a:rPr lang="en-US" altLang="ko-KR" sz="2400" dirty="0" err="1"/>
              <a:t>Warnsdorf’s</a:t>
            </a:r>
            <a:r>
              <a:rPr lang="en-US" altLang="ko-KR" sz="2400" dirty="0"/>
              <a:t> rule</a:t>
            </a:r>
          </a:p>
          <a:p>
            <a:pPr marL="914400" lvl="1" indent="-457200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현재 위치에서 나이트가 갈 수 있는 칸 탐색</a:t>
            </a:r>
            <a:endParaRPr lang="en-US" altLang="ko-KR" sz="2000" dirty="0"/>
          </a:p>
          <a:p>
            <a:pPr marL="914400" lvl="1" indent="-457200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나이트가 갈 수 있는 칸 중 잠재적으로 갈 수 있는 칸이 적은 칸으로 이동</a:t>
            </a:r>
            <a:endParaRPr lang="en-US" altLang="ko-KR" sz="2000" dirty="0"/>
          </a:p>
          <a:p>
            <a:pPr marL="914400" lvl="1" indent="-457200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항상 최적해는 아니지만 빠른 근접해</a:t>
            </a:r>
            <a:endParaRPr lang="en-US" altLang="ko-KR" sz="2000" dirty="0"/>
          </a:p>
          <a:p>
            <a:pPr latinLnBrk="0">
              <a:lnSpc>
                <a:spcPct val="120000"/>
              </a:lnSpc>
            </a:pPr>
            <a:r>
              <a:rPr lang="en-US" altLang="ko-KR" sz="2400" dirty="0"/>
              <a:t>Roth’s proposition</a:t>
            </a:r>
          </a:p>
          <a:p>
            <a:pPr marL="914400" lvl="1" indent="-457200" latinLnBrk="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갈 수 있는 칸이 같다면 중간으로부터 거리가 먼 것을 선택</a:t>
            </a:r>
            <a:endParaRPr lang="en-US" altLang="ko-KR" sz="2000" dirty="0"/>
          </a:p>
          <a:p>
            <a:pPr marL="457200" lvl="1" indent="0" latinLnBrk="0">
              <a:lnSpc>
                <a:spcPct val="120000"/>
              </a:lnSpc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정확도 </a:t>
            </a:r>
            <a:r>
              <a:rPr lang="en-US" altLang="ko-KR" sz="2000" dirty="0"/>
              <a:t>99% </a:t>
            </a:r>
            <a:r>
              <a:rPr lang="ko-KR" altLang="en-US" sz="2000" dirty="0"/>
              <a:t>이상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6249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0EC77-DDD2-6FD8-E3A1-DC7E61D8C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24401-0DD6-1EBB-80F3-320A22D9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b="1" kern="1200">
                <a:latin typeface="+mj-lt"/>
                <a:ea typeface="+mj-ea"/>
                <a:cs typeface="+mj-cs"/>
              </a:rPr>
              <a:t>N-Queen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20AD11-E941-E372-FF16-1B38ECB3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50" y="158336"/>
            <a:ext cx="4681506" cy="454279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482B90-646B-77C5-57BB-8F70E85C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400" dirty="0"/>
              <a:t>원래 </a:t>
            </a:r>
            <a:r>
              <a:rPr lang="en-US" altLang="ko-KR" sz="2400" dirty="0"/>
              <a:t>N-Queen </a:t>
            </a:r>
            <a:r>
              <a:rPr lang="ko-KR" altLang="en-US" sz="2400" dirty="0"/>
              <a:t>문제는</a:t>
            </a:r>
            <a:br>
              <a:rPr lang="en-US" altLang="ko-KR" sz="2400" dirty="0"/>
            </a:br>
            <a:r>
              <a:rPr lang="ko-KR" altLang="en-US" sz="2400" dirty="0" err="1"/>
              <a:t>백트랙킹</a:t>
            </a:r>
            <a:r>
              <a:rPr lang="ko-KR" altLang="en-US" sz="2400" dirty="0"/>
              <a:t> 기법으로 </a:t>
            </a:r>
            <a:r>
              <a:rPr lang="en-US" altLang="ko-KR" sz="2400" dirty="0"/>
              <a:t>O(N^N) </a:t>
            </a:r>
            <a:r>
              <a:rPr lang="ko-KR" altLang="en-US" sz="2400" dirty="0"/>
              <a:t>시간 복잡도</a:t>
            </a:r>
            <a:endParaRPr lang="en-US" altLang="ko-KR" sz="2400" dirty="0"/>
          </a:p>
          <a:p>
            <a:pPr latinLnBrk="0"/>
            <a:r>
              <a:rPr lang="ko-KR" altLang="en-US" sz="2400" dirty="0"/>
              <a:t>휴리스틱을 사용하면 빠르게 문제를 풀 수 있음</a:t>
            </a:r>
            <a:br>
              <a:rPr lang="en-US" altLang="ko-KR" sz="2400" dirty="0"/>
            </a:br>
            <a:endParaRPr lang="en-US" altLang="ko-KR" sz="2400" dirty="0"/>
          </a:p>
          <a:p>
            <a:pPr latinLnBrk="0"/>
            <a:r>
              <a:rPr lang="en-US" altLang="ko-KR" sz="2400" dirty="0" err="1"/>
              <a:t>Sosic</a:t>
            </a:r>
            <a:r>
              <a:rPr lang="en-US" altLang="ko-KR" sz="2400" dirty="0"/>
              <a:t> and </a:t>
            </a:r>
            <a:r>
              <a:rPr lang="en-US" altLang="ko-KR" sz="2400" dirty="0" err="1"/>
              <a:t>gu</a:t>
            </a:r>
            <a:r>
              <a:rPr lang="en-US" altLang="ko-KR" sz="2400" dirty="0"/>
              <a:t> algorithm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2250AC2-2F7B-1EBE-8FF4-81BF52B5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3" y="3124200"/>
            <a:ext cx="49149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8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145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휴리스틱 알고리즘을 이용한 Knight’s Tour, N-Queen</vt:lpstr>
      <vt:lpstr>Knight-Tour</vt:lpstr>
      <vt:lpstr>N-Queen</vt:lpstr>
      <vt:lpstr>휴리스틱 Heuristic</vt:lpstr>
      <vt:lpstr>Knight’s Tour</vt:lpstr>
      <vt:lpstr>N-Queen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성준영/수학과</dc:creator>
  <cp:lastModifiedBy>Joonyoung Sung</cp:lastModifiedBy>
  <cp:revision>2</cp:revision>
  <dcterms:created xsi:type="dcterms:W3CDTF">2025-06-29T16:25:52Z</dcterms:created>
  <dcterms:modified xsi:type="dcterms:W3CDTF">2025-06-29T16:54:35Z</dcterms:modified>
</cp:coreProperties>
</file>