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1" r:id="rId4"/>
    <p:sldId id="296" r:id="rId5"/>
    <p:sldId id="285" r:id="rId6"/>
    <p:sldId id="264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23" d="100"/>
          <a:sy n="123" d="100"/>
        </p:scale>
        <p:origin x="-72" y="-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00C95-3B8F-482D-80A7-9A4CAF0AD93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1A18A83-D76D-4BA4-AF2F-2C7432C44BBF}">
      <dgm:prSet phldrT="[텍스트]"/>
      <dgm:spPr/>
      <dgm:t>
        <a:bodyPr/>
        <a:lstStyle/>
        <a:p>
          <a:pPr latinLnBrk="1"/>
          <a:r>
            <a:rPr lang="en-US" altLang="ko-KR" dirty="0" smtClean="0"/>
            <a:t>index</a:t>
          </a:r>
          <a:endParaRPr lang="ko-KR" altLang="en-US" dirty="0"/>
        </a:p>
      </dgm:t>
    </dgm:pt>
    <dgm:pt modelId="{C891F728-F349-4EA4-9651-37FC16232231}" type="parTrans" cxnId="{38A0A2D8-394E-46AE-A48C-BB8D9FC8ACC2}">
      <dgm:prSet/>
      <dgm:spPr/>
      <dgm:t>
        <a:bodyPr/>
        <a:lstStyle/>
        <a:p>
          <a:pPr latinLnBrk="1"/>
          <a:endParaRPr lang="ko-KR" altLang="en-US"/>
        </a:p>
      </dgm:t>
    </dgm:pt>
    <dgm:pt modelId="{B9C7943F-6D94-42C7-8088-CD37F4932932}" type="sibTrans" cxnId="{38A0A2D8-394E-46AE-A48C-BB8D9FC8ACC2}">
      <dgm:prSet/>
      <dgm:spPr/>
      <dgm:t>
        <a:bodyPr/>
        <a:lstStyle/>
        <a:p>
          <a:pPr latinLnBrk="1"/>
          <a:endParaRPr lang="ko-KR" altLang="en-US"/>
        </a:p>
      </dgm:t>
    </dgm:pt>
    <dgm:pt modelId="{90566B28-56C7-4F24-BF4A-306F305552A8}">
      <dgm:prSet phldrT="[텍스트]"/>
      <dgm:spPr/>
      <dgm:t>
        <a:bodyPr/>
        <a:lstStyle/>
        <a:p>
          <a:pPr latinLnBrk="1"/>
          <a:r>
            <a:rPr lang="en-US" altLang="ko-KR" dirty="0" smtClean="0"/>
            <a:t>home</a:t>
          </a:r>
          <a:endParaRPr lang="ko-KR" altLang="en-US" dirty="0"/>
        </a:p>
      </dgm:t>
    </dgm:pt>
    <dgm:pt modelId="{2C297030-3D61-4C91-B5F8-702C0C1B031F}" type="parTrans" cxnId="{88F99912-51FA-4D7E-B36A-AFE49A3FED2C}">
      <dgm:prSet/>
      <dgm:spPr/>
      <dgm:t>
        <a:bodyPr/>
        <a:lstStyle/>
        <a:p>
          <a:pPr latinLnBrk="1"/>
          <a:endParaRPr lang="ko-KR" altLang="en-US"/>
        </a:p>
      </dgm:t>
    </dgm:pt>
    <dgm:pt modelId="{CAA45D79-611E-4AC6-8E0F-DDAC06C7D635}" type="sibTrans" cxnId="{88F99912-51FA-4D7E-B36A-AFE49A3FED2C}">
      <dgm:prSet/>
      <dgm:spPr/>
      <dgm:t>
        <a:bodyPr/>
        <a:lstStyle/>
        <a:p>
          <a:pPr latinLnBrk="1"/>
          <a:endParaRPr lang="ko-KR" altLang="en-US"/>
        </a:p>
      </dgm:t>
    </dgm:pt>
    <dgm:pt modelId="{6358C7CB-3AC4-41E0-990D-B15FD82B3993}">
      <dgm:prSet/>
      <dgm:spPr/>
      <dgm:t>
        <a:bodyPr/>
        <a:lstStyle/>
        <a:p>
          <a:pPr latinLnBrk="1"/>
          <a:r>
            <a:rPr lang="en-US" altLang="ko-KR" dirty="0" smtClean="0"/>
            <a:t>WORK</a:t>
          </a:r>
          <a:endParaRPr lang="ko-KR" altLang="en-US" dirty="0"/>
        </a:p>
      </dgm:t>
    </dgm:pt>
    <dgm:pt modelId="{9C3AF12B-F2E5-4206-B5CA-2CC34F940A9F}" type="parTrans" cxnId="{967CE76D-13E3-4CC1-BDD1-314CAF81B89D}">
      <dgm:prSet/>
      <dgm:spPr/>
      <dgm:t>
        <a:bodyPr/>
        <a:lstStyle/>
        <a:p>
          <a:pPr latinLnBrk="1"/>
          <a:endParaRPr lang="ko-KR" altLang="en-US"/>
        </a:p>
      </dgm:t>
    </dgm:pt>
    <dgm:pt modelId="{3085C94F-C985-43B5-8D88-3A902EE1B0CD}" type="sibTrans" cxnId="{967CE76D-13E3-4CC1-BDD1-314CAF81B89D}">
      <dgm:prSet/>
      <dgm:spPr/>
      <dgm:t>
        <a:bodyPr/>
        <a:lstStyle/>
        <a:p>
          <a:pPr latinLnBrk="1"/>
          <a:endParaRPr lang="ko-KR" altLang="en-US"/>
        </a:p>
      </dgm:t>
    </dgm:pt>
    <dgm:pt modelId="{9CBAF384-DBD3-41B6-877A-7B1044153333}">
      <dgm:prSet/>
      <dgm:spPr/>
      <dgm:t>
        <a:bodyPr/>
        <a:lstStyle/>
        <a:p>
          <a:pPr latinLnBrk="1"/>
          <a:r>
            <a:rPr lang="en-US" altLang="ko-KR" dirty="0" smtClean="0"/>
            <a:t>MEDIA</a:t>
          </a:r>
          <a:endParaRPr lang="ko-KR" altLang="en-US" dirty="0"/>
        </a:p>
      </dgm:t>
    </dgm:pt>
    <dgm:pt modelId="{B5D472D7-3ED9-41B3-9B11-CD3B5D92C6F7}" type="parTrans" cxnId="{F1D66011-3431-4011-BAB8-FF3390D866BA}">
      <dgm:prSet/>
      <dgm:spPr/>
      <dgm:t>
        <a:bodyPr/>
        <a:lstStyle/>
        <a:p>
          <a:pPr latinLnBrk="1"/>
          <a:endParaRPr lang="ko-KR" altLang="en-US"/>
        </a:p>
      </dgm:t>
    </dgm:pt>
    <dgm:pt modelId="{84B62628-E75E-4FFC-8C82-E41392A60D9B}" type="sibTrans" cxnId="{F1D66011-3431-4011-BAB8-FF3390D866BA}">
      <dgm:prSet/>
      <dgm:spPr/>
      <dgm:t>
        <a:bodyPr/>
        <a:lstStyle/>
        <a:p>
          <a:pPr latinLnBrk="1"/>
          <a:endParaRPr lang="ko-KR" altLang="en-US"/>
        </a:p>
      </dgm:t>
    </dgm:pt>
    <dgm:pt modelId="{8A514849-6352-4F48-A14A-08E0900E142C}">
      <dgm:prSet phldrT="[텍스트]"/>
      <dgm:spPr/>
      <dgm:t>
        <a:bodyPr/>
        <a:lstStyle/>
        <a:p>
          <a:pPr latinLnBrk="1"/>
          <a:r>
            <a:rPr lang="en-US" altLang="ko-KR" dirty="0" smtClean="0"/>
            <a:t>CONTACT</a:t>
          </a:r>
          <a:endParaRPr lang="ko-KR" altLang="en-US" dirty="0"/>
        </a:p>
      </dgm:t>
    </dgm:pt>
    <dgm:pt modelId="{9C108FCE-F5AC-4981-8CFC-C2CE2ED29447}" type="sibTrans" cxnId="{DEC085CC-5C80-4961-A901-E685CDB6314F}">
      <dgm:prSet/>
      <dgm:spPr/>
      <dgm:t>
        <a:bodyPr/>
        <a:lstStyle/>
        <a:p>
          <a:pPr latinLnBrk="1"/>
          <a:endParaRPr lang="ko-KR" altLang="en-US"/>
        </a:p>
      </dgm:t>
    </dgm:pt>
    <dgm:pt modelId="{1E39F0F9-6744-4D8B-A815-556E17FBE326}" type="parTrans" cxnId="{DEC085CC-5C80-4961-A901-E685CDB6314F}">
      <dgm:prSet/>
      <dgm:spPr/>
      <dgm:t>
        <a:bodyPr/>
        <a:lstStyle/>
        <a:p>
          <a:pPr latinLnBrk="1"/>
          <a:endParaRPr lang="ko-KR" altLang="en-US"/>
        </a:p>
      </dgm:t>
    </dgm:pt>
    <dgm:pt modelId="{3984CC1F-5FAF-44EC-AD9E-76B329898FDB}">
      <dgm:prSet phldrT="[텍스트]"/>
      <dgm:spPr/>
      <dgm:t>
        <a:bodyPr/>
        <a:lstStyle/>
        <a:p>
          <a:pPr latinLnBrk="1"/>
          <a:r>
            <a:rPr lang="en-US" altLang="ko-KR" dirty="0" smtClean="0"/>
            <a:t>ABOUT</a:t>
          </a:r>
          <a:endParaRPr lang="ko-KR" altLang="en-US" dirty="0"/>
        </a:p>
      </dgm:t>
    </dgm:pt>
    <dgm:pt modelId="{1D8D0A30-2DAB-4932-8634-2697ADB5C3BC}" type="sibTrans" cxnId="{24E7397A-19AA-4865-BF4A-FE6110DDADF0}">
      <dgm:prSet/>
      <dgm:spPr/>
      <dgm:t>
        <a:bodyPr/>
        <a:lstStyle/>
        <a:p>
          <a:pPr latinLnBrk="1"/>
          <a:endParaRPr lang="ko-KR" altLang="en-US"/>
        </a:p>
      </dgm:t>
    </dgm:pt>
    <dgm:pt modelId="{34D47ECC-C3D1-4839-A7A4-AE78F5A6EF45}" type="parTrans" cxnId="{24E7397A-19AA-4865-BF4A-FE6110DDADF0}">
      <dgm:prSet/>
      <dgm:spPr/>
      <dgm:t>
        <a:bodyPr/>
        <a:lstStyle/>
        <a:p>
          <a:pPr latinLnBrk="1"/>
          <a:endParaRPr lang="ko-KR" altLang="en-US"/>
        </a:p>
      </dgm:t>
    </dgm:pt>
    <dgm:pt modelId="{F092A302-7FD2-4D3D-8A53-162154703EFB}">
      <dgm:prSet/>
      <dgm:spPr/>
      <dgm:t>
        <a:bodyPr/>
        <a:lstStyle/>
        <a:p>
          <a:pPr latinLnBrk="1"/>
          <a:r>
            <a:rPr lang="en-US" altLang="ko-KR" dirty="0" smtClean="0"/>
            <a:t>MEDIA</a:t>
          </a:r>
          <a:endParaRPr lang="ko-KR" altLang="en-US" dirty="0"/>
        </a:p>
      </dgm:t>
    </dgm:pt>
    <dgm:pt modelId="{A9AA8BF8-E094-437D-AD27-4E35FE67AB58}" type="parTrans" cxnId="{9CD9DB33-E24F-4B1D-A014-5C4A3B0F27ED}">
      <dgm:prSet/>
      <dgm:spPr/>
      <dgm:t>
        <a:bodyPr/>
        <a:lstStyle/>
        <a:p>
          <a:pPr latinLnBrk="1"/>
          <a:endParaRPr lang="ko-KR" altLang="en-US"/>
        </a:p>
      </dgm:t>
    </dgm:pt>
    <dgm:pt modelId="{831F2A1F-CA29-4A63-A47C-147147F4E2AA}" type="sibTrans" cxnId="{9CD9DB33-E24F-4B1D-A014-5C4A3B0F27ED}">
      <dgm:prSet/>
      <dgm:spPr/>
      <dgm:t>
        <a:bodyPr/>
        <a:lstStyle/>
        <a:p>
          <a:pPr latinLnBrk="1"/>
          <a:endParaRPr lang="ko-KR" altLang="en-US"/>
        </a:p>
      </dgm:t>
    </dgm:pt>
    <dgm:pt modelId="{C781A27E-71B4-41E0-8B2F-FDECE878F0D0}">
      <dgm:prSet/>
      <dgm:spPr/>
      <dgm:t>
        <a:bodyPr/>
        <a:lstStyle/>
        <a:p>
          <a:pPr latinLnBrk="1"/>
          <a:r>
            <a:rPr lang="en-US" altLang="ko-KR" dirty="0" smtClean="0"/>
            <a:t>MEDIA</a:t>
          </a:r>
          <a:endParaRPr lang="ko-KR" altLang="en-US" dirty="0"/>
        </a:p>
      </dgm:t>
    </dgm:pt>
    <dgm:pt modelId="{3CD5352E-4DA8-4B3A-982B-E6FFD2B668FB}" type="parTrans" cxnId="{0718154A-943D-45EA-82AD-8FCA0AE2FDD7}">
      <dgm:prSet/>
      <dgm:spPr/>
      <dgm:t>
        <a:bodyPr/>
        <a:lstStyle/>
        <a:p>
          <a:pPr latinLnBrk="1"/>
          <a:endParaRPr lang="ko-KR" altLang="en-US"/>
        </a:p>
      </dgm:t>
    </dgm:pt>
    <dgm:pt modelId="{54798023-D0CA-455E-9438-5110C8A6F5C5}" type="sibTrans" cxnId="{0718154A-943D-45EA-82AD-8FCA0AE2FDD7}">
      <dgm:prSet/>
      <dgm:spPr/>
      <dgm:t>
        <a:bodyPr/>
        <a:lstStyle/>
        <a:p>
          <a:pPr latinLnBrk="1"/>
          <a:endParaRPr lang="ko-KR" altLang="en-US"/>
        </a:p>
      </dgm:t>
    </dgm:pt>
    <dgm:pt modelId="{92BB2A65-8E7B-40E4-B37B-AF7C2ACC9217}">
      <dgm:prSet/>
      <dgm:spPr/>
      <dgm:t>
        <a:bodyPr/>
        <a:lstStyle/>
        <a:p>
          <a:pPr latinLnBrk="1"/>
          <a:r>
            <a:rPr lang="en-US" altLang="ko-KR" dirty="0" smtClean="0"/>
            <a:t>MEGABOX</a:t>
          </a:r>
          <a:endParaRPr lang="ko-KR" altLang="en-US" dirty="0"/>
        </a:p>
      </dgm:t>
    </dgm:pt>
    <dgm:pt modelId="{5B6ABF11-5F72-43F8-AB77-2E1647266A93}" type="parTrans" cxnId="{213D371B-397D-4A9A-8D65-88B37958C284}">
      <dgm:prSet/>
      <dgm:spPr/>
      <dgm:t>
        <a:bodyPr/>
        <a:lstStyle/>
        <a:p>
          <a:pPr latinLnBrk="1"/>
          <a:endParaRPr lang="ko-KR" altLang="en-US"/>
        </a:p>
      </dgm:t>
    </dgm:pt>
    <dgm:pt modelId="{C54E098E-6434-4554-B50B-5FBFC0CE8400}" type="sibTrans" cxnId="{213D371B-397D-4A9A-8D65-88B37958C284}">
      <dgm:prSet/>
      <dgm:spPr/>
      <dgm:t>
        <a:bodyPr/>
        <a:lstStyle/>
        <a:p>
          <a:pPr latinLnBrk="1"/>
          <a:endParaRPr lang="ko-KR" altLang="en-US"/>
        </a:p>
      </dgm:t>
    </dgm:pt>
    <dgm:pt modelId="{B103B9D4-975F-4B9C-B7A4-BF8ABF2B921A}">
      <dgm:prSet/>
      <dgm:spPr/>
      <dgm:t>
        <a:bodyPr/>
        <a:lstStyle/>
        <a:p>
          <a:pPr latinLnBrk="1"/>
          <a:r>
            <a:rPr lang="en-US" altLang="ko-KR" dirty="0" smtClean="0"/>
            <a:t>INDIGO</a:t>
          </a:r>
          <a:endParaRPr lang="ko-KR" altLang="en-US" dirty="0"/>
        </a:p>
      </dgm:t>
    </dgm:pt>
    <dgm:pt modelId="{4A821C05-4AA0-4E59-B04F-F37CFC18232E}" type="parTrans" cxnId="{9F010096-C6CF-4DEA-BD9F-23E93064DC3C}">
      <dgm:prSet/>
      <dgm:spPr/>
      <dgm:t>
        <a:bodyPr/>
        <a:lstStyle/>
        <a:p>
          <a:pPr latinLnBrk="1"/>
          <a:endParaRPr lang="ko-KR" altLang="en-US"/>
        </a:p>
      </dgm:t>
    </dgm:pt>
    <dgm:pt modelId="{D0A0B972-37A4-4A28-9070-05F0BDB592C9}" type="sibTrans" cxnId="{9F010096-C6CF-4DEA-BD9F-23E93064DC3C}">
      <dgm:prSet/>
      <dgm:spPr/>
      <dgm:t>
        <a:bodyPr/>
        <a:lstStyle/>
        <a:p>
          <a:pPr latinLnBrk="1"/>
          <a:endParaRPr lang="ko-KR" altLang="en-US"/>
        </a:p>
      </dgm:t>
    </dgm:pt>
    <dgm:pt modelId="{A727FCF8-1657-43DA-B35A-B17C24ECEB99}">
      <dgm:prSet/>
      <dgm:spPr/>
      <dgm:t>
        <a:bodyPr/>
        <a:lstStyle/>
        <a:p>
          <a:pPr latinLnBrk="1"/>
          <a:r>
            <a:rPr lang="en-US" altLang="ko-KR" dirty="0" smtClean="0"/>
            <a:t>HOLLYS</a:t>
          </a:r>
          <a:endParaRPr lang="ko-KR" altLang="en-US" dirty="0"/>
        </a:p>
      </dgm:t>
    </dgm:pt>
    <dgm:pt modelId="{1100B087-63D6-4E58-A6C2-1D9D4EF69AD3}" type="parTrans" cxnId="{3AB8E501-7510-426F-889D-21DC34456EEA}">
      <dgm:prSet/>
      <dgm:spPr/>
      <dgm:t>
        <a:bodyPr/>
        <a:lstStyle/>
        <a:p>
          <a:pPr latinLnBrk="1"/>
          <a:endParaRPr lang="ko-KR" altLang="en-US"/>
        </a:p>
      </dgm:t>
    </dgm:pt>
    <dgm:pt modelId="{2EAF0127-9493-453A-A110-D1D0737F25E2}" type="sibTrans" cxnId="{3AB8E501-7510-426F-889D-21DC34456EEA}">
      <dgm:prSet/>
      <dgm:spPr/>
      <dgm:t>
        <a:bodyPr/>
        <a:lstStyle/>
        <a:p>
          <a:pPr latinLnBrk="1"/>
          <a:endParaRPr lang="ko-KR" altLang="en-US"/>
        </a:p>
      </dgm:t>
    </dgm:pt>
    <dgm:pt modelId="{69603F3C-2EA0-4714-99EA-E8C3BAD07DC0}">
      <dgm:prSet/>
      <dgm:spPr/>
      <dgm:t>
        <a:bodyPr/>
        <a:lstStyle/>
        <a:p>
          <a:pPr latinLnBrk="1"/>
          <a:r>
            <a:rPr lang="ko-KR" altLang="en-US" dirty="0" smtClean="0"/>
            <a:t>이력서</a:t>
          </a:r>
          <a:endParaRPr lang="ko-KR" altLang="en-US" dirty="0"/>
        </a:p>
      </dgm:t>
    </dgm:pt>
    <dgm:pt modelId="{20F3AFB1-A8C1-4467-B168-44BC63789FB9}" type="parTrans" cxnId="{3D91D5AF-8BCB-48FE-93A6-9FA512BEF964}">
      <dgm:prSet/>
      <dgm:spPr/>
      <dgm:t>
        <a:bodyPr/>
        <a:lstStyle/>
        <a:p>
          <a:pPr latinLnBrk="1"/>
          <a:endParaRPr lang="ko-KR" altLang="en-US"/>
        </a:p>
      </dgm:t>
    </dgm:pt>
    <dgm:pt modelId="{A9DE5A49-C21D-4BC2-9247-F579F6544E88}" type="sibTrans" cxnId="{3D91D5AF-8BCB-48FE-93A6-9FA512BEF964}">
      <dgm:prSet/>
      <dgm:spPr/>
      <dgm:t>
        <a:bodyPr/>
        <a:lstStyle/>
        <a:p>
          <a:pPr latinLnBrk="1"/>
          <a:endParaRPr lang="ko-KR" altLang="en-US"/>
        </a:p>
      </dgm:t>
    </dgm:pt>
    <dgm:pt modelId="{B522A769-00A9-4EEF-85DE-D9F27C021330}" type="pres">
      <dgm:prSet presAssocID="{EA800C95-3B8F-482D-80A7-9A4CAF0AD9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837655-1FDD-40ED-B706-5B03E9271A92}" type="pres">
      <dgm:prSet presAssocID="{F1A18A83-D76D-4BA4-AF2F-2C7432C44BBF}" presName="hierRoot1" presStyleCnt="0">
        <dgm:presLayoutVars>
          <dgm:hierBranch val="init"/>
        </dgm:presLayoutVars>
      </dgm:prSet>
      <dgm:spPr/>
    </dgm:pt>
    <dgm:pt modelId="{39841436-3787-4382-8D59-E15A7B9178A7}" type="pres">
      <dgm:prSet presAssocID="{F1A18A83-D76D-4BA4-AF2F-2C7432C44BBF}" presName="rootComposite1" presStyleCnt="0"/>
      <dgm:spPr/>
    </dgm:pt>
    <dgm:pt modelId="{3A2A29D9-24A0-4C12-B5D9-97C380C90544}" type="pres">
      <dgm:prSet presAssocID="{F1A18A83-D76D-4BA4-AF2F-2C7432C44BB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152EB9-4BA9-4911-A705-2A9F4BDA170E}" type="pres">
      <dgm:prSet presAssocID="{F1A18A83-D76D-4BA4-AF2F-2C7432C44BBF}" presName="rootConnector1" presStyleLbl="node1" presStyleIdx="0" presStyleCnt="0"/>
      <dgm:spPr/>
    </dgm:pt>
    <dgm:pt modelId="{4E49C56F-3BE7-42DB-86F8-87AFD175D565}" type="pres">
      <dgm:prSet presAssocID="{F1A18A83-D76D-4BA4-AF2F-2C7432C44BBF}" presName="hierChild2" presStyleCnt="0"/>
      <dgm:spPr/>
    </dgm:pt>
    <dgm:pt modelId="{F8B9A9ED-B352-4B93-B0BF-D41011A30CE1}" type="pres">
      <dgm:prSet presAssocID="{2C297030-3D61-4C91-B5F8-702C0C1B031F}" presName="Name37" presStyleLbl="parChTrans1D2" presStyleIdx="0" presStyleCnt="4"/>
      <dgm:spPr/>
    </dgm:pt>
    <dgm:pt modelId="{21317845-1012-4402-86FF-98A70D064296}" type="pres">
      <dgm:prSet presAssocID="{90566B28-56C7-4F24-BF4A-306F305552A8}" presName="hierRoot2" presStyleCnt="0">
        <dgm:presLayoutVars>
          <dgm:hierBranch val="init"/>
        </dgm:presLayoutVars>
      </dgm:prSet>
      <dgm:spPr/>
    </dgm:pt>
    <dgm:pt modelId="{07251912-AC70-4BC8-AFB8-46EA47EC41C8}" type="pres">
      <dgm:prSet presAssocID="{90566B28-56C7-4F24-BF4A-306F305552A8}" presName="rootComposite" presStyleCnt="0"/>
      <dgm:spPr/>
    </dgm:pt>
    <dgm:pt modelId="{4A343455-6F35-4160-A1D0-402226E0F84E}" type="pres">
      <dgm:prSet presAssocID="{90566B28-56C7-4F24-BF4A-306F305552A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5C8C96B-DD54-4C69-B7FD-EEA87240FE74}" type="pres">
      <dgm:prSet presAssocID="{90566B28-56C7-4F24-BF4A-306F305552A8}" presName="rootConnector" presStyleLbl="node2" presStyleIdx="0" presStyleCnt="4"/>
      <dgm:spPr/>
    </dgm:pt>
    <dgm:pt modelId="{47AD0E1E-25A0-48AA-B997-3771C7B92C6E}" type="pres">
      <dgm:prSet presAssocID="{90566B28-56C7-4F24-BF4A-306F305552A8}" presName="hierChild4" presStyleCnt="0"/>
      <dgm:spPr/>
    </dgm:pt>
    <dgm:pt modelId="{916274FC-7BF4-4636-9CF5-EA8CD9354F10}" type="pres">
      <dgm:prSet presAssocID="{90566B28-56C7-4F24-BF4A-306F305552A8}" presName="hierChild5" presStyleCnt="0"/>
      <dgm:spPr/>
    </dgm:pt>
    <dgm:pt modelId="{A77EC2BC-671B-4514-80B6-7CD3670197B2}" type="pres">
      <dgm:prSet presAssocID="{9C3AF12B-F2E5-4206-B5CA-2CC34F940A9F}" presName="Name37" presStyleLbl="parChTrans1D2" presStyleIdx="1" presStyleCnt="4"/>
      <dgm:spPr/>
    </dgm:pt>
    <dgm:pt modelId="{2EA50896-E4F2-41FF-A727-6E3F1D00B7F1}" type="pres">
      <dgm:prSet presAssocID="{6358C7CB-3AC4-41E0-990D-B15FD82B3993}" presName="hierRoot2" presStyleCnt="0">
        <dgm:presLayoutVars>
          <dgm:hierBranch val="init"/>
        </dgm:presLayoutVars>
      </dgm:prSet>
      <dgm:spPr/>
    </dgm:pt>
    <dgm:pt modelId="{1238C3A3-1EC5-4C71-AA44-1CCDD57E06E4}" type="pres">
      <dgm:prSet presAssocID="{6358C7CB-3AC4-41E0-990D-B15FD82B3993}" presName="rootComposite" presStyleCnt="0"/>
      <dgm:spPr/>
    </dgm:pt>
    <dgm:pt modelId="{BE1130E0-2865-4EF0-BE94-ABD3B395400F}" type="pres">
      <dgm:prSet presAssocID="{6358C7CB-3AC4-41E0-990D-B15FD82B399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ACEDA4-2589-457F-A5F2-84DBDE5705B0}" type="pres">
      <dgm:prSet presAssocID="{6358C7CB-3AC4-41E0-990D-B15FD82B3993}" presName="rootConnector" presStyleLbl="node2" presStyleIdx="1" presStyleCnt="4"/>
      <dgm:spPr/>
    </dgm:pt>
    <dgm:pt modelId="{874BA835-7735-4D27-AB6C-5020534BB674}" type="pres">
      <dgm:prSet presAssocID="{6358C7CB-3AC4-41E0-990D-B15FD82B3993}" presName="hierChild4" presStyleCnt="0"/>
      <dgm:spPr/>
    </dgm:pt>
    <dgm:pt modelId="{2C919D61-2A22-4DC0-9B4B-57F6AEF37C12}" type="pres">
      <dgm:prSet presAssocID="{1100B087-63D6-4E58-A6C2-1D9D4EF69AD3}" presName="Name37" presStyleLbl="parChTrans1D3" presStyleIdx="0" presStyleCnt="7"/>
      <dgm:spPr/>
    </dgm:pt>
    <dgm:pt modelId="{C20F8DBA-910C-4CCE-89A5-B1FA0D7D6490}" type="pres">
      <dgm:prSet presAssocID="{A727FCF8-1657-43DA-B35A-B17C24ECEB99}" presName="hierRoot2" presStyleCnt="0">
        <dgm:presLayoutVars>
          <dgm:hierBranch val="init"/>
        </dgm:presLayoutVars>
      </dgm:prSet>
      <dgm:spPr/>
    </dgm:pt>
    <dgm:pt modelId="{3BEBB988-A3EE-4BC6-89AB-28C543EE3539}" type="pres">
      <dgm:prSet presAssocID="{A727FCF8-1657-43DA-B35A-B17C24ECEB99}" presName="rootComposite" presStyleCnt="0"/>
      <dgm:spPr/>
    </dgm:pt>
    <dgm:pt modelId="{72DEB21A-5929-40AC-87A5-F99883E6FD24}" type="pres">
      <dgm:prSet presAssocID="{A727FCF8-1657-43DA-B35A-B17C24ECEB99}" presName="rootText" presStyleLbl="node3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C2C7347-89A5-4791-A7CE-169A61621A8C}" type="pres">
      <dgm:prSet presAssocID="{A727FCF8-1657-43DA-B35A-B17C24ECEB99}" presName="rootConnector" presStyleLbl="node3" presStyleIdx="0" presStyleCnt="7"/>
      <dgm:spPr/>
    </dgm:pt>
    <dgm:pt modelId="{C653E567-00C1-4233-BCCB-04CB0922FF26}" type="pres">
      <dgm:prSet presAssocID="{A727FCF8-1657-43DA-B35A-B17C24ECEB99}" presName="hierChild4" presStyleCnt="0"/>
      <dgm:spPr/>
    </dgm:pt>
    <dgm:pt modelId="{35907792-4617-4F4B-AA9F-8137119F6C12}" type="pres">
      <dgm:prSet presAssocID="{A727FCF8-1657-43DA-B35A-B17C24ECEB99}" presName="hierChild5" presStyleCnt="0"/>
      <dgm:spPr/>
    </dgm:pt>
    <dgm:pt modelId="{7C9F1226-821E-443F-9B22-E8F9C48E2CAF}" type="pres">
      <dgm:prSet presAssocID="{4A821C05-4AA0-4E59-B04F-F37CFC18232E}" presName="Name37" presStyleLbl="parChTrans1D3" presStyleIdx="1" presStyleCnt="7"/>
      <dgm:spPr/>
    </dgm:pt>
    <dgm:pt modelId="{62186538-8BC9-484C-9ACF-2413730FC6AB}" type="pres">
      <dgm:prSet presAssocID="{B103B9D4-975F-4B9C-B7A4-BF8ABF2B921A}" presName="hierRoot2" presStyleCnt="0">
        <dgm:presLayoutVars>
          <dgm:hierBranch val="init"/>
        </dgm:presLayoutVars>
      </dgm:prSet>
      <dgm:spPr/>
    </dgm:pt>
    <dgm:pt modelId="{6DA92FB8-D595-45EF-BAB1-E3A68A487032}" type="pres">
      <dgm:prSet presAssocID="{B103B9D4-975F-4B9C-B7A4-BF8ABF2B921A}" presName="rootComposite" presStyleCnt="0"/>
      <dgm:spPr/>
    </dgm:pt>
    <dgm:pt modelId="{3C2F0C0E-5749-4ADD-AF4D-DF3726692DC7}" type="pres">
      <dgm:prSet presAssocID="{B103B9D4-975F-4B9C-B7A4-BF8ABF2B921A}" presName="rootText" presStyleLbl="node3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85422B-C041-4F76-8527-2E310843BBAA}" type="pres">
      <dgm:prSet presAssocID="{B103B9D4-975F-4B9C-B7A4-BF8ABF2B921A}" presName="rootConnector" presStyleLbl="node3" presStyleIdx="1" presStyleCnt="7"/>
      <dgm:spPr/>
    </dgm:pt>
    <dgm:pt modelId="{517FBB4A-17E5-4ECB-972C-703B4EC24D9B}" type="pres">
      <dgm:prSet presAssocID="{B103B9D4-975F-4B9C-B7A4-BF8ABF2B921A}" presName="hierChild4" presStyleCnt="0"/>
      <dgm:spPr/>
    </dgm:pt>
    <dgm:pt modelId="{DFA2A674-E20A-41AB-A50C-712A181E9A05}" type="pres">
      <dgm:prSet presAssocID="{B103B9D4-975F-4B9C-B7A4-BF8ABF2B921A}" presName="hierChild5" presStyleCnt="0"/>
      <dgm:spPr/>
    </dgm:pt>
    <dgm:pt modelId="{406859C8-B553-4856-AA7D-79EA785718CA}" type="pres">
      <dgm:prSet presAssocID="{5B6ABF11-5F72-43F8-AB77-2E1647266A93}" presName="Name37" presStyleLbl="parChTrans1D3" presStyleIdx="2" presStyleCnt="7"/>
      <dgm:spPr/>
    </dgm:pt>
    <dgm:pt modelId="{0F184E85-15B1-45A5-9B43-E37768ED87D5}" type="pres">
      <dgm:prSet presAssocID="{92BB2A65-8E7B-40E4-B37B-AF7C2ACC9217}" presName="hierRoot2" presStyleCnt="0">
        <dgm:presLayoutVars>
          <dgm:hierBranch val="init"/>
        </dgm:presLayoutVars>
      </dgm:prSet>
      <dgm:spPr/>
    </dgm:pt>
    <dgm:pt modelId="{8275EF5D-90D3-4A73-8D22-D7CA37A7F70E}" type="pres">
      <dgm:prSet presAssocID="{92BB2A65-8E7B-40E4-B37B-AF7C2ACC9217}" presName="rootComposite" presStyleCnt="0"/>
      <dgm:spPr/>
    </dgm:pt>
    <dgm:pt modelId="{773F09E0-C5C4-4A0F-AA35-8DDBEA048CE6}" type="pres">
      <dgm:prSet presAssocID="{92BB2A65-8E7B-40E4-B37B-AF7C2ACC9217}" presName="rootText" presStyleLbl="node3" presStyleIdx="2" presStyleCnt="7">
        <dgm:presLayoutVars>
          <dgm:chPref val="3"/>
        </dgm:presLayoutVars>
      </dgm:prSet>
      <dgm:spPr/>
    </dgm:pt>
    <dgm:pt modelId="{F708910B-598B-4FE9-BC11-1346B0FEEC52}" type="pres">
      <dgm:prSet presAssocID="{92BB2A65-8E7B-40E4-B37B-AF7C2ACC9217}" presName="rootConnector" presStyleLbl="node3" presStyleIdx="2" presStyleCnt="7"/>
      <dgm:spPr/>
    </dgm:pt>
    <dgm:pt modelId="{1AD35647-2CAC-441E-A4B6-7BAF664F71B8}" type="pres">
      <dgm:prSet presAssocID="{92BB2A65-8E7B-40E4-B37B-AF7C2ACC9217}" presName="hierChild4" presStyleCnt="0"/>
      <dgm:spPr/>
    </dgm:pt>
    <dgm:pt modelId="{F64F7299-4A33-44D4-810A-8467EED34E0C}" type="pres">
      <dgm:prSet presAssocID="{92BB2A65-8E7B-40E4-B37B-AF7C2ACC9217}" presName="hierChild5" presStyleCnt="0"/>
      <dgm:spPr/>
    </dgm:pt>
    <dgm:pt modelId="{0D84A483-DB36-4A98-A05A-7BFCCA5FDB1F}" type="pres">
      <dgm:prSet presAssocID="{3CD5352E-4DA8-4B3A-982B-E6FFD2B668FB}" presName="Name37" presStyleLbl="parChTrans1D3" presStyleIdx="3" presStyleCnt="7"/>
      <dgm:spPr/>
    </dgm:pt>
    <dgm:pt modelId="{FB3426EF-D0A4-4099-91F1-EC222D0A3C49}" type="pres">
      <dgm:prSet presAssocID="{C781A27E-71B4-41E0-8B2F-FDECE878F0D0}" presName="hierRoot2" presStyleCnt="0">
        <dgm:presLayoutVars>
          <dgm:hierBranch val="init"/>
        </dgm:presLayoutVars>
      </dgm:prSet>
      <dgm:spPr/>
    </dgm:pt>
    <dgm:pt modelId="{40E73428-2073-451F-983E-90CFA7CF3BC0}" type="pres">
      <dgm:prSet presAssocID="{C781A27E-71B4-41E0-8B2F-FDECE878F0D0}" presName="rootComposite" presStyleCnt="0"/>
      <dgm:spPr/>
    </dgm:pt>
    <dgm:pt modelId="{C7728F85-F55A-4F4F-843E-AEDCD2791C22}" type="pres">
      <dgm:prSet presAssocID="{C781A27E-71B4-41E0-8B2F-FDECE878F0D0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F754135-394F-4F80-B632-A1697617262D}" type="pres">
      <dgm:prSet presAssocID="{C781A27E-71B4-41E0-8B2F-FDECE878F0D0}" presName="rootConnector" presStyleLbl="node3" presStyleIdx="3" presStyleCnt="7"/>
      <dgm:spPr/>
    </dgm:pt>
    <dgm:pt modelId="{AAA2AFFC-7739-451D-BC45-9448F80AFDB4}" type="pres">
      <dgm:prSet presAssocID="{C781A27E-71B4-41E0-8B2F-FDECE878F0D0}" presName="hierChild4" presStyleCnt="0"/>
      <dgm:spPr/>
    </dgm:pt>
    <dgm:pt modelId="{D13782E9-07FC-498D-9649-C44A738BE925}" type="pres">
      <dgm:prSet presAssocID="{C781A27E-71B4-41E0-8B2F-FDECE878F0D0}" presName="hierChild5" presStyleCnt="0"/>
      <dgm:spPr/>
    </dgm:pt>
    <dgm:pt modelId="{59EAB32A-72E2-48D3-85C0-B9143E56B8CC}" type="pres">
      <dgm:prSet presAssocID="{A9AA8BF8-E094-437D-AD27-4E35FE67AB58}" presName="Name37" presStyleLbl="parChTrans1D3" presStyleIdx="4" presStyleCnt="7"/>
      <dgm:spPr/>
    </dgm:pt>
    <dgm:pt modelId="{C096EDB0-5F6E-448F-85D2-23B73FC2F08E}" type="pres">
      <dgm:prSet presAssocID="{F092A302-7FD2-4D3D-8A53-162154703EFB}" presName="hierRoot2" presStyleCnt="0">
        <dgm:presLayoutVars>
          <dgm:hierBranch val="init"/>
        </dgm:presLayoutVars>
      </dgm:prSet>
      <dgm:spPr/>
    </dgm:pt>
    <dgm:pt modelId="{6B56ED7B-E1D9-42AA-8D1D-B776E77812D8}" type="pres">
      <dgm:prSet presAssocID="{F092A302-7FD2-4D3D-8A53-162154703EFB}" presName="rootComposite" presStyleCnt="0"/>
      <dgm:spPr/>
    </dgm:pt>
    <dgm:pt modelId="{3A3C6203-CA38-4ACE-AF7E-CE8D32530ACD}" type="pres">
      <dgm:prSet presAssocID="{F092A302-7FD2-4D3D-8A53-162154703EFB}" presName="rootText" presStyleLbl="node3" presStyleIdx="4" presStyleCnt="7">
        <dgm:presLayoutVars>
          <dgm:chPref val="3"/>
        </dgm:presLayoutVars>
      </dgm:prSet>
      <dgm:spPr/>
    </dgm:pt>
    <dgm:pt modelId="{18488EAC-8B21-4B6B-A337-274117CAD5B0}" type="pres">
      <dgm:prSet presAssocID="{F092A302-7FD2-4D3D-8A53-162154703EFB}" presName="rootConnector" presStyleLbl="node3" presStyleIdx="4" presStyleCnt="7"/>
      <dgm:spPr/>
    </dgm:pt>
    <dgm:pt modelId="{C77AD06F-65B3-49C1-B281-298CF90B5611}" type="pres">
      <dgm:prSet presAssocID="{F092A302-7FD2-4D3D-8A53-162154703EFB}" presName="hierChild4" presStyleCnt="0"/>
      <dgm:spPr/>
    </dgm:pt>
    <dgm:pt modelId="{5474BE0C-A7BB-40FA-8D23-A8122CAF2D0F}" type="pres">
      <dgm:prSet presAssocID="{F092A302-7FD2-4D3D-8A53-162154703EFB}" presName="hierChild5" presStyleCnt="0"/>
      <dgm:spPr/>
    </dgm:pt>
    <dgm:pt modelId="{DBF692C8-F686-4B87-8C22-2214C00373A4}" type="pres">
      <dgm:prSet presAssocID="{B5D472D7-3ED9-41B3-9B11-CD3B5D92C6F7}" presName="Name37" presStyleLbl="parChTrans1D3" presStyleIdx="5" presStyleCnt="7"/>
      <dgm:spPr/>
    </dgm:pt>
    <dgm:pt modelId="{A84C7AB3-1FD6-4488-8EFF-E58DB2325FCA}" type="pres">
      <dgm:prSet presAssocID="{9CBAF384-DBD3-41B6-877A-7B1044153333}" presName="hierRoot2" presStyleCnt="0">
        <dgm:presLayoutVars>
          <dgm:hierBranch val="init"/>
        </dgm:presLayoutVars>
      </dgm:prSet>
      <dgm:spPr/>
    </dgm:pt>
    <dgm:pt modelId="{AC281090-669C-4A5D-BE5F-8E5C881ABA55}" type="pres">
      <dgm:prSet presAssocID="{9CBAF384-DBD3-41B6-877A-7B1044153333}" presName="rootComposite" presStyleCnt="0"/>
      <dgm:spPr/>
    </dgm:pt>
    <dgm:pt modelId="{0CB329C3-CCA7-4C3F-994E-975C2B3D9D50}" type="pres">
      <dgm:prSet presAssocID="{9CBAF384-DBD3-41B6-877A-7B1044153333}" presName="rootText" presStyleLbl="node3" presStyleIdx="5" presStyleCnt="7">
        <dgm:presLayoutVars>
          <dgm:chPref val="3"/>
        </dgm:presLayoutVars>
      </dgm:prSet>
      <dgm:spPr/>
    </dgm:pt>
    <dgm:pt modelId="{952D2642-6F4B-4A10-B45A-C951E6C5EB84}" type="pres">
      <dgm:prSet presAssocID="{9CBAF384-DBD3-41B6-877A-7B1044153333}" presName="rootConnector" presStyleLbl="node3" presStyleIdx="5" presStyleCnt="7"/>
      <dgm:spPr/>
    </dgm:pt>
    <dgm:pt modelId="{C8909D44-8680-412B-AA4E-8369E73C0BF0}" type="pres">
      <dgm:prSet presAssocID="{9CBAF384-DBD3-41B6-877A-7B1044153333}" presName="hierChild4" presStyleCnt="0"/>
      <dgm:spPr/>
    </dgm:pt>
    <dgm:pt modelId="{12405B53-DF92-4594-B7DB-0427BD54E459}" type="pres">
      <dgm:prSet presAssocID="{9CBAF384-DBD3-41B6-877A-7B1044153333}" presName="hierChild5" presStyleCnt="0"/>
      <dgm:spPr/>
    </dgm:pt>
    <dgm:pt modelId="{5995222B-0699-4623-A58B-55D7D7680700}" type="pres">
      <dgm:prSet presAssocID="{6358C7CB-3AC4-41E0-990D-B15FD82B3993}" presName="hierChild5" presStyleCnt="0"/>
      <dgm:spPr/>
    </dgm:pt>
    <dgm:pt modelId="{869FD8C3-F1C2-4D36-80DA-6989D40F65AB}" type="pres">
      <dgm:prSet presAssocID="{34D47ECC-C3D1-4839-A7A4-AE78F5A6EF45}" presName="Name37" presStyleLbl="parChTrans1D2" presStyleIdx="2" presStyleCnt="4"/>
      <dgm:spPr/>
    </dgm:pt>
    <dgm:pt modelId="{9CBF04C2-DC54-40F2-9975-2868DB9D7FF2}" type="pres">
      <dgm:prSet presAssocID="{3984CC1F-5FAF-44EC-AD9E-76B329898FDB}" presName="hierRoot2" presStyleCnt="0">
        <dgm:presLayoutVars>
          <dgm:hierBranch val="init"/>
        </dgm:presLayoutVars>
      </dgm:prSet>
      <dgm:spPr/>
    </dgm:pt>
    <dgm:pt modelId="{017DFD90-8B15-4724-B024-FD65DBD58D5D}" type="pres">
      <dgm:prSet presAssocID="{3984CC1F-5FAF-44EC-AD9E-76B329898FDB}" presName="rootComposite" presStyleCnt="0"/>
      <dgm:spPr/>
    </dgm:pt>
    <dgm:pt modelId="{A9BE7ED3-EE76-49A2-95CC-CF029AB15E20}" type="pres">
      <dgm:prSet presAssocID="{3984CC1F-5FAF-44EC-AD9E-76B329898FDB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6A2011-8C68-48A4-9531-C607A05C5FBC}" type="pres">
      <dgm:prSet presAssocID="{3984CC1F-5FAF-44EC-AD9E-76B329898FDB}" presName="rootConnector" presStyleLbl="node2" presStyleIdx="2" presStyleCnt="4"/>
      <dgm:spPr/>
    </dgm:pt>
    <dgm:pt modelId="{86909CA7-88B9-4F1D-89AF-B705A6BF9315}" type="pres">
      <dgm:prSet presAssocID="{3984CC1F-5FAF-44EC-AD9E-76B329898FDB}" presName="hierChild4" presStyleCnt="0"/>
      <dgm:spPr/>
    </dgm:pt>
    <dgm:pt modelId="{70F50E58-B9D1-4A80-9D2C-0D19B87345FB}" type="pres">
      <dgm:prSet presAssocID="{3984CC1F-5FAF-44EC-AD9E-76B329898FDB}" presName="hierChild5" presStyleCnt="0"/>
      <dgm:spPr/>
    </dgm:pt>
    <dgm:pt modelId="{ED3301F2-1CC7-47E9-B010-D598224ACA5C}" type="pres">
      <dgm:prSet presAssocID="{1E39F0F9-6744-4D8B-A815-556E17FBE326}" presName="Name37" presStyleLbl="parChTrans1D2" presStyleIdx="3" presStyleCnt="4"/>
      <dgm:spPr/>
    </dgm:pt>
    <dgm:pt modelId="{37D1CD86-A2B5-428C-A88A-DC9921530814}" type="pres">
      <dgm:prSet presAssocID="{8A514849-6352-4F48-A14A-08E0900E142C}" presName="hierRoot2" presStyleCnt="0">
        <dgm:presLayoutVars>
          <dgm:hierBranch val="init"/>
        </dgm:presLayoutVars>
      </dgm:prSet>
      <dgm:spPr/>
    </dgm:pt>
    <dgm:pt modelId="{59341624-A664-4D49-BD82-F7BFBEAA416C}" type="pres">
      <dgm:prSet presAssocID="{8A514849-6352-4F48-A14A-08E0900E142C}" presName="rootComposite" presStyleCnt="0"/>
      <dgm:spPr/>
    </dgm:pt>
    <dgm:pt modelId="{133816CE-7168-43AC-9892-BD74DE2D8E22}" type="pres">
      <dgm:prSet presAssocID="{8A514849-6352-4F48-A14A-08E0900E142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43DDE2-5B24-4BF9-B588-8FDA069C78D3}" type="pres">
      <dgm:prSet presAssocID="{8A514849-6352-4F48-A14A-08E0900E142C}" presName="rootConnector" presStyleLbl="node2" presStyleIdx="3" presStyleCnt="4"/>
      <dgm:spPr/>
    </dgm:pt>
    <dgm:pt modelId="{E452A275-1F6C-4457-B83F-E823FB950E50}" type="pres">
      <dgm:prSet presAssocID="{8A514849-6352-4F48-A14A-08E0900E142C}" presName="hierChild4" presStyleCnt="0"/>
      <dgm:spPr/>
    </dgm:pt>
    <dgm:pt modelId="{366D392E-EB70-4BA9-9038-417371B4503C}" type="pres">
      <dgm:prSet presAssocID="{20F3AFB1-A8C1-4467-B168-44BC63789FB9}" presName="Name37" presStyleLbl="parChTrans1D3" presStyleIdx="6" presStyleCnt="7"/>
      <dgm:spPr/>
    </dgm:pt>
    <dgm:pt modelId="{78A2976B-3A8D-4E8B-AA8C-AB2BA28E85CD}" type="pres">
      <dgm:prSet presAssocID="{69603F3C-2EA0-4714-99EA-E8C3BAD07DC0}" presName="hierRoot2" presStyleCnt="0">
        <dgm:presLayoutVars>
          <dgm:hierBranch val="init"/>
        </dgm:presLayoutVars>
      </dgm:prSet>
      <dgm:spPr/>
    </dgm:pt>
    <dgm:pt modelId="{90DCA798-DF43-4C28-B0B3-25C8002EA86F}" type="pres">
      <dgm:prSet presAssocID="{69603F3C-2EA0-4714-99EA-E8C3BAD07DC0}" presName="rootComposite" presStyleCnt="0"/>
      <dgm:spPr/>
    </dgm:pt>
    <dgm:pt modelId="{2480235D-1772-4D96-BF24-E299348A7852}" type="pres">
      <dgm:prSet presAssocID="{69603F3C-2EA0-4714-99EA-E8C3BAD07DC0}" presName="rootText" presStyleLbl="node3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5EED146-2FAC-4A23-AE88-17C5DA6394A0}" type="pres">
      <dgm:prSet presAssocID="{69603F3C-2EA0-4714-99EA-E8C3BAD07DC0}" presName="rootConnector" presStyleLbl="node3" presStyleIdx="6" presStyleCnt="7"/>
      <dgm:spPr/>
    </dgm:pt>
    <dgm:pt modelId="{57347D28-4223-47BC-9FF4-4ED8FF581149}" type="pres">
      <dgm:prSet presAssocID="{69603F3C-2EA0-4714-99EA-E8C3BAD07DC0}" presName="hierChild4" presStyleCnt="0"/>
      <dgm:spPr/>
    </dgm:pt>
    <dgm:pt modelId="{B33C1C70-BC32-4B3D-A4E4-C1DB27531D81}" type="pres">
      <dgm:prSet presAssocID="{69603F3C-2EA0-4714-99EA-E8C3BAD07DC0}" presName="hierChild5" presStyleCnt="0"/>
      <dgm:spPr/>
    </dgm:pt>
    <dgm:pt modelId="{4FE985D4-6015-4ED1-B1AF-72102956EF47}" type="pres">
      <dgm:prSet presAssocID="{8A514849-6352-4F48-A14A-08E0900E142C}" presName="hierChild5" presStyleCnt="0"/>
      <dgm:spPr/>
    </dgm:pt>
    <dgm:pt modelId="{013D4BB5-87E6-4D77-878E-6A3D1F06D89A}" type="pres">
      <dgm:prSet presAssocID="{F1A18A83-D76D-4BA4-AF2F-2C7432C44BBF}" presName="hierChild3" presStyleCnt="0"/>
      <dgm:spPr/>
    </dgm:pt>
  </dgm:ptLst>
  <dgm:cxnLst>
    <dgm:cxn modelId="{C4E7123E-433C-4E81-B605-FFFC20823DD9}" type="presOf" srcId="{20F3AFB1-A8C1-4467-B168-44BC63789FB9}" destId="{366D392E-EB70-4BA9-9038-417371B4503C}" srcOrd="0" destOrd="0" presId="urn:microsoft.com/office/officeart/2005/8/layout/orgChart1"/>
    <dgm:cxn modelId="{21A1F7DA-D0B5-4C13-9EBC-1EB6C1FA6273}" type="presOf" srcId="{6358C7CB-3AC4-41E0-990D-B15FD82B3993}" destId="{BE1130E0-2865-4EF0-BE94-ABD3B395400F}" srcOrd="0" destOrd="0" presId="urn:microsoft.com/office/officeart/2005/8/layout/orgChart1"/>
    <dgm:cxn modelId="{0194857B-F43B-4913-8156-7D4246297F5C}" type="presOf" srcId="{34D47ECC-C3D1-4839-A7A4-AE78F5A6EF45}" destId="{869FD8C3-F1C2-4D36-80DA-6989D40F65AB}" srcOrd="0" destOrd="0" presId="urn:microsoft.com/office/officeart/2005/8/layout/orgChart1"/>
    <dgm:cxn modelId="{6D10A5B2-552C-4E58-A3CA-5B3EB380A025}" type="presOf" srcId="{3984CC1F-5FAF-44EC-AD9E-76B329898FDB}" destId="{506A2011-8C68-48A4-9531-C607A05C5FBC}" srcOrd="1" destOrd="0" presId="urn:microsoft.com/office/officeart/2005/8/layout/orgChart1"/>
    <dgm:cxn modelId="{213D371B-397D-4A9A-8D65-88B37958C284}" srcId="{6358C7CB-3AC4-41E0-990D-B15FD82B3993}" destId="{92BB2A65-8E7B-40E4-B37B-AF7C2ACC9217}" srcOrd="2" destOrd="0" parTransId="{5B6ABF11-5F72-43F8-AB77-2E1647266A93}" sibTransId="{C54E098E-6434-4554-B50B-5FBFC0CE8400}"/>
    <dgm:cxn modelId="{B59F57E1-1600-479A-AD0F-E183B011732A}" type="presOf" srcId="{69603F3C-2EA0-4714-99EA-E8C3BAD07DC0}" destId="{65EED146-2FAC-4A23-AE88-17C5DA6394A0}" srcOrd="1" destOrd="0" presId="urn:microsoft.com/office/officeart/2005/8/layout/orgChart1"/>
    <dgm:cxn modelId="{8E15846C-A858-4BA0-AF3B-F2CDD3F4A0BD}" type="presOf" srcId="{92BB2A65-8E7B-40E4-B37B-AF7C2ACC9217}" destId="{773F09E0-C5C4-4A0F-AA35-8DDBEA048CE6}" srcOrd="0" destOrd="0" presId="urn:microsoft.com/office/officeart/2005/8/layout/orgChart1"/>
    <dgm:cxn modelId="{51D8EC0F-4964-4798-834E-4D250D2BD3FA}" type="presOf" srcId="{90566B28-56C7-4F24-BF4A-306F305552A8}" destId="{4A343455-6F35-4160-A1D0-402226E0F84E}" srcOrd="0" destOrd="0" presId="urn:microsoft.com/office/officeart/2005/8/layout/orgChart1"/>
    <dgm:cxn modelId="{DF0D6CB8-4231-4B29-803D-4F31BD38FE17}" type="presOf" srcId="{3CD5352E-4DA8-4B3A-982B-E6FFD2B668FB}" destId="{0D84A483-DB36-4A98-A05A-7BFCCA5FDB1F}" srcOrd="0" destOrd="0" presId="urn:microsoft.com/office/officeart/2005/8/layout/orgChart1"/>
    <dgm:cxn modelId="{697676DA-0535-4480-8F77-8427947C3D07}" type="presOf" srcId="{1100B087-63D6-4E58-A6C2-1D9D4EF69AD3}" destId="{2C919D61-2A22-4DC0-9B4B-57F6AEF37C12}" srcOrd="0" destOrd="0" presId="urn:microsoft.com/office/officeart/2005/8/layout/orgChart1"/>
    <dgm:cxn modelId="{24E7397A-19AA-4865-BF4A-FE6110DDADF0}" srcId="{F1A18A83-D76D-4BA4-AF2F-2C7432C44BBF}" destId="{3984CC1F-5FAF-44EC-AD9E-76B329898FDB}" srcOrd="2" destOrd="0" parTransId="{34D47ECC-C3D1-4839-A7A4-AE78F5A6EF45}" sibTransId="{1D8D0A30-2DAB-4932-8634-2697ADB5C3BC}"/>
    <dgm:cxn modelId="{DEC085CC-5C80-4961-A901-E685CDB6314F}" srcId="{F1A18A83-D76D-4BA4-AF2F-2C7432C44BBF}" destId="{8A514849-6352-4F48-A14A-08E0900E142C}" srcOrd="3" destOrd="0" parTransId="{1E39F0F9-6744-4D8B-A815-556E17FBE326}" sibTransId="{9C108FCE-F5AC-4981-8CFC-C2CE2ED29447}"/>
    <dgm:cxn modelId="{919709B2-33AD-426F-9926-DA4AEAD79629}" type="presOf" srcId="{B103B9D4-975F-4B9C-B7A4-BF8ABF2B921A}" destId="{E985422B-C041-4F76-8527-2E310843BBAA}" srcOrd="1" destOrd="0" presId="urn:microsoft.com/office/officeart/2005/8/layout/orgChart1"/>
    <dgm:cxn modelId="{8B891817-92B6-4B50-8AE5-23BE4DD23FC8}" type="presOf" srcId="{B103B9D4-975F-4B9C-B7A4-BF8ABF2B921A}" destId="{3C2F0C0E-5749-4ADD-AF4D-DF3726692DC7}" srcOrd="0" destOrd="0" presId="urn:microsoft.com/office/officeart/2005/8/layout/orgChart1"/>
    <dgm:cxn modelId="{4075AB64-43FF-4D28-A638-AC7E3F4B6D00}" type="presOf" srcId="{8A514849-6352-4F48-A14A-08E0900E142C}" destId="{7C43DDE2-5B24-4BF9-B588-8FDA069C78D3}" srcOrd="1" destOrd="0" presId="urn:microsoft.com/office/officeart/2005/8/layout/orgChart1"/>
    <dgm:cxn modelId="{CB7BCEE9-1C15-47C2-B1FF-746778CA82D8}" type="presOf" srcId="{9CBAF384-DBD3-41B6-877A-7B1044153333}" destId="{0CB329C3-CCA7-4C3F-994E-975C2B3D9D50}" srcOrd="0" destOrd="0" presId="urn:microsoft.com/office/officeart/2005/8/layout/orgChart1"/>
    <dgm:cxn modelId="{BDD50B52-B460-4934-AF0A-1F29B73FD710}" type="presOf" srcId="{69603F3C-2EA0-4714-99EA-E8C3BAD07DC0}" destId="{2480235D-1772-4D96-BF24-E299348A7852}" srcOrd="0" destOrd="0" presId="urn:microsoft.com/office/officeart/2005/8/layout/orgChart1"/>
    <dgm:cxn modelId="{3AB8E501-7510-426F-889D-21DC34456EEA}" srcId="{6358C7CB-3AC4-41E0-990D-B15FD82B3993}" destId="{A727FCF8-1657-43DA-B35A-B17C24ECEB99}" srcOrd="0" destOrd="0" parTransId="{1100B087-63D6-4E58-A6C2-1D9D4EF69AD3}" sibTransId="{2EAF0127-9493-453A-A110-D1D0737F25E2}"/>
    <dgm:cxn modelId="{E9069D91-A73A-4E3A-8B2F-99CC433549FB}" type="presOf" srcId="{1E39F0F9-6744-4D8B-A815-556E17FBE326}" destId="{ED3301F2-1CC7-47E9-B010-D598224ACA5C}" srcOrd="0" destOrd="0" presId="urn:microsoft.com/office/officeart/2005/8/layout/orgChart1"/>
    <dgm:cxn modelId="{A3D798CD-6803-4D4F-AE6C-94DA1439D89F}" type="presOf" srcId="{3984CC1F-5FAF-44EC-AD9E-76B329898FDB}" destId="{A9BE7ED3-EE76-49A2-95CC-CF029AB15E20}" srcOrd="0" destOrd="0" presId="urn:microsoft.com/office/officeart/2005/8/layout/orgChart1"/>
    <dgm:cxn modelId="{2F77CFDF-30BE-405A-9C2E-E7C0789629C1}" type="presOf" srcId="{5B6ABF11-5F72-43F8-AB77-2E1647266A93}" destId="{406859C8-B553-4856-AA7D-79EA785718CA}" srcOrd="0" destOrd="0" presId="urn:microsoft.com/office/officeart/2005/8/layout/orgChart1"/>
    <dgm:cxn modelId="{1F61EEC8-825D-4A8C-829C-5ACA073DDCB1}" type="presOf" srcId="{92BB2A65-8E7B-40E4-B37B-AF7C2ACC9217}" destId="{F708910B-598B-4FE9-BC11-1346B0FEEC52}" srcOrd="1" destOrd="0" presId="urn:microsoft.com/office/officeart/2005/8/layout/orgChart1"/>
    <dgm:cxn modelId="{BFF39847-5A92-4877-85E3-3D0CD0E5CD9C}" type="presOf" srcId="{C781A27E-71B4-41E0-8B2F-FDECE878F0D0}" destId="{2F754135-394F-4F80-B632-A1697617262D}" srcOrd="1" destOrd="0" presId="urn:microsoft.com/office/officeart/2005/8/layout/orgChart1"/>
    <dgm:cxn modelId="{3D91D5AF-8BCB-48FE-93A6-9FA512BEF964}" srcId="{8A514849-6352-4F48-A14A-08E0900E142C}" destId="{69603F3C-2EA0-4714-99EA-E8C3BAD07DC0}" srcOrd="0" destOrd="0" parTransId="{20F3AFB1-A8C1-4467-B168-44BC63789FB9}" sibTransId="{A9DE5A49-C21D-4BC2-9247-F579F6544E88}"/>
    <dgm:cxn modelId="{EC5D438F-2DB7-4A95-857F-DC2E05174E2C}" type="presOf" srcId="{A9AA8BF8-E094-437D-AD27-4E35FE67AB58}" destId="{59EAB32A-72E2-48D3-85C0-B9143E56B8CC}" srcOrd="0" destOrd="0" presId="urn:microsoft.com/office/officeart/2005/8/layout/orgChart1"/>
    <dgm:cxn modelId="{B9F1AFD6-9FDD-44BF-A203-8A4AA8C71BC7}" type="presOf" srcId="{4A821C05-4AA0-4E59-B04F-F37CFC18232E}" destId="{7C9F1226-821E-443F-9B22-E8F9C48E2CAF}" srcOrd="0" destOrd="0" presId="urn:microsoft.com/office/officeart/2005/8/layout/orgChart1"/>
    <dgm:cxn modelId="{967CE76D-13E3-4CC1-BDD1-314CAF81B89D}" srcId="{F1A18A83-D76D-4BA4-AF2F-2C7432C44BBF}" destId="{6358C7CB-3AC4-41E0-990D-B15FD82B3993}" srcOrd="1" destOrd="0" parTransId="{9C3AF12B-F2E5-4206-B5CA-2CC34F940A9F}" sibTransId="{3085C94F-C985-43B5-8D88-3A902EE1B0CD}"/>
    <dgm:cxn modelId="{CCFED3E2-4D2C-46B5-9892-9BC292F7FB7C}" type="presOf" srcId="{8A514849-6352-4F48-A14A-08E0900E142C}" destId="{133816CE-7168-43AC-9892-BD74DE2D8E22}" srcOrd="0" destOrd="0" presId="urn:microsoft.com/office/officeart/2005/8/layout/orgChart1"/>
    <dgm:cxn modelId="{90F0F93F-2091-4AEE-B9BE-6DE182C9550F}" type="presOf" srcId="{9C3AF12B-F2E5-4206-B5CA-2CC34F940A9F}" destId="{A77EC2BC-671B-4514-80B6-7CD3670197B2}" srcOrd="0" destOrd="0" presId="urn:microsoft.com/office/officeart/2005/8/layout/orgChart1"/>
    <dgm:cxn modelId="{2FCEB3B8-1AB5-477D-A577-AE0A96305B1B}" type="presOf" srcId="{A727FCF8-1657-43DA-B35A-B17C24ECEB99}" destId="{4C2C7347-89A5-4791-A7CE-169A61621A8C}" srcOrd="1" destOrd="0" presId="urn:microsoft.com/office/officeart/2005/8/layout/orgChart1"/>
    <dgm:cxn modelId="{88F99912-51FA-4D7E-B36A-AFE49A3FED2C}" srcId="{F1A18A83-D76D-4BA4-AF2F-2C7432C44BBF}" destId="{90566B28-56C7-4F24-BF4A-306F305552A8}" srcOrd="0" destOrd="0" parTransId="{2C297030-3D61-4C91-B5F8-702C0C1B031F}" sibTransId="{CAA45D79-611E-4AC6-8E0F-DDAC06C7D635}"/>
    <dgm:cxn modelId="{27C1C987-F954-4560-A91F-1AD084FE1937}" type="presOf" srcId="{90566B28-56C7-4F24-BF4A-306F305552A8}" destId="{45C8C96B-DD54-4C69-B7FD-EEA87240FE74}" srcOrd="1" destOrd="0" presId="urn:microsoft.com/office/officeart/2005/8/layout/orgChart1"/>
    <dgm:cxn modelId="{93755560-B781-4793-AE7E-3D380C4BC1A1}" type="presOf" srcId="{C781A27E-71B4-41E0-8B2F-FDECE878F0D0}" destId="{C7728F85-F55A-4F4F-843E-AEDCD2791C22}" srcOrd="0" destOrd="0" presId="urn:microsoft.com/office/officeart/2005/8/layout/orgChart1"/>
    <dgm:cxn modelId="{ED79C3BA-1660-4276-8545-048E82076A08}" type="presOf" srcId="{F1A18A83-D76D-4BA4-AF2F-2C7432C44BBF}" destId="{3A2A29D9-24A0-4C12-B5D9-97C380C90544}" srcOrd="0" destOrd="0" presId="urn:microsoft.com/office/officeart/2005/8/layout/orgChart1"/>
    <dgm:cxn modelId="{0718154A-943D-45EA-82AD-8FCA0AE2FDD7}" srcId="{6358C7CB-3AC4-41E0-990D-B15FD82B3993}" destId="{C781A27E-71B4-41E0-8B2F-FDECE878F0D0}" srcOrd="3" destOrd="0" parTransId="{3CD5352E-4DA8-4B3A-982B-E6FFD2B668FB}" sibTransId="{54798023-D0CA-455E-9438-5110C8A6F5C5}"/>
    <dgm:cxn modelId="{38A0A2D8-394E-46AE-A48C-BB8D9FC8ACC2}" srcId="{EA800C95-3B8F-482D-80A7-9A4CAF0AD93A}" destId="{F1A18A83-D76D-4BA4-AF2F-2C7432C44BBF}" srcOrd="0" destOrd="0" parTransId="{C891F728-F349-4EA4-9651-37FC16232231}" sibTransId="{B9C7943F-6D94-42C7-8088-CD37F4932932}"/>
    <dgm:cxn modelId="{E20240D8-70DE-4349-8245-F9B75578D961}" type="presOf" srcId="{2C297030-3D61-4C91-B5F8-702C0C1B031F}" destId="{F8B9A9ED-B352-4B93-B0BF-D41011A30CE1}" srcOrd="0" destOrd="0" presId="urn:microsoft.com/office/officeart/2005/8/layout/orgChart1"/>
    <dgm:cxn modelId="{9CD9DB33-E24F-4B1D-A014-5C4A3B0F27ED}" srcId="{6358C7CB-3AC4-41E0-990D-B15FD82B3993}" destId="{F092A302-7FD2-4D3D-8A53-162154703EFB}" srcOrd="4" destOrd="0" parTransId="{A9AA8BF8-E094-437D-AD27-4E35FE67AB58}" sibTransId="{831F2A1F-CA29-4A63-A47C-147147F4E2AA}"/>
    <dgm:cxn modelId="{AB09626B-6172-41A2-8593-AA98CC1C8F49}" type="presOf" srcId="{6358C7CB-3AC4-41E0-990D-B15FD82B3993}" destId="{EEACEDA4-2589-457F-A5F2-84DBDE5705B0}" srcOrd="1" destOrd="0" presId="urn:microsoft.com/office/officeart/2005/8/layout/orgChart1"/>
    <dgm:cxn modelId="{857FBDDF-A132-48C0-A89B-E1B94537ABAB}" type="presOf" srcId="{F1A18A83-D76D-4BA4-AF2F-2C7432C44BBF}" destId="{D6152EB9-4BA9-4911-A705-2A9F4BDA170E}" srcOrd="1" destOrd="0" presId="urn:microsoft.com/office/officeart/2005/8/layout/orgChart1"/>
    <dgm:cxn modelId="{F1D66011-3431-4011-BAB8-FF3390D866BA}" srcId="{6358C7CB-3AC4-41E0-990D-B15FD82B3993}" destId="{9CBAF384-DBD3-41B6-877A-7B1044153333}" srcOrd="5" destOrd="0" parTransId="{B5D472D7-3ED9-41B3-9B11-CD3B5D92C6F7}" sibTransId="{84B62628-E75E-4FFC-8C82-E41392A60D9B}"/>
    <dgm:cxn modelId="{E54C28CF-F346-4A7E-9FDC-1EC266B98348}" type="presOf" srcId="{B5D472D7-3ED9-41B3-9B11-CD3B5D92C6F7}" destId="{DBF692C8-F686-4B87-8C22-2214C00373A4}" srcOrd="0" destOrd="0" presId="urn:microsoft.com/office/officeart/2005/8/layout/orgChart1"/>
    <dgm:cxn modelId="{160E9A31-1FF4-47F4-ADCE-9F7997D07373}" type="presOf" srcId="{F092A302-7FD2-4D3D-8A53-162154703EFB}" destId="{3A3C6203-CA38-4ACE-AF7E-CE8D32530ACD}" srcOrd="0" destOrd="0" presId="urn:microsoft.com/office/officeart/2005/8/layout/orgChart1"/>
    <dgm:cxn modelId="{9F010096-C6CF-4DEA-BD9F-23E93064DC3C}" srcId="{6358C7CB-3AC4-41E0-990D-B15FD82B3993}" destId="{B103B9D4-975F-4B9C-B7A4-BF8ABF2B921A}" srcOrd="1" destOrd="0" parTransId="{4A821C05-4AA0-4E59-B04F-F37CFC18232E}" sibTransId="{D0A0B972-37A4-4A28-9070-05F0BDB592C9}"/>
    <dgm:cxn modelId="{DF4EC0B7-4DDB-4CBE-AFAB-6AD2C791D9ED}" type="presOf" srcId="{EA800C95-3B8F-482D-80A7-9A4CAF0AD93A}" destId="{B522A769-00A9-4EEF-85DE-D9F27C021330}" srcOrd="0" destOrd="0" presId="urn:microsoft.com/office/officeart/2005/8/layout/orgChart1"/>
    <dgm:cxn modelId="{1D3F15FC-9085-4388-8C01-A6A53CF3E59E}" type="presOf" srcId="{A727FCF8-1657-43DA-B35A-B17C24ECEB99}" destId="{72DEB21A-5929-40AC-87A5-F99883E6FD24}" srcOrd="0" destOrd="0" presId="urn:microsoft.com/office/officeart/2005/8/layout/orgChart1"/>
    <dgm:cxn modelId="{AC6C7D35-92DC-432E-AB4A-8382BE2BE4B1}" type="presOf" srcId="{9CBAF384-DBD3-41B6-877A-7B1044153333}" destId="{952D2642-6F4B-4A10-B45A-C951E6C5EB84}" srcOrd="1" destOrd="0" presId="urn:microsoft.com/office/officeart/2005/8/layout/orgChart1"/>
    <dgm:cxn modelId="{153D298A-510C-4D77-8615-D6EB93B92548}" type="presOf" srcId="{F092A302-7FD2-4D3D-8A53-162154703EFB}" destId="{18488EAC-8B21-4B6B-A337-274117CAD5B0}" srcOrd="1" destOrd="0" presId="urn:microsoft.com/office/officeart/2005/8/layout/orgChart1"/>
    <dgm:cxn modelId="{280FD774-A5F8-4678-ACD1-DB90BAE0A8FE}" type="presParOf" srcId="{B522A769-00A9-4EEF-85DE-D9F27C021330}" destId="{22837655-1FDD-40ED-B706-5B03E9271A92}" srcOrd="0" destOrd="0" presId="urn:microsoft.com/office/officeart/2005/8/layout/orgChart1"/>
    <dgm:cxn modelId="{A2B47915-7D34-4259-AC4C-2933F9BDECC4}" type="presParOf" srcId="{22837655-1FDD-40ED-B706-5B03E9271A92}" destId="{39841436-3787-4382-8D59-E15A7B9178A7}" srcOrd="0" destOrd="0" presId="urn:microsoft.com/office/officeart/2005/8/layout/orgChart1"/>
    <dgm:cxn modelId="{36BBC638-7500-4DC4-993C-E817DBED9684}" type="presParOf" srcId="{39841436-3787-4382-8D59-E15A7B9178A7}" destId="{3A2A29D9-24A0-4C12-B5D9-97C380C90544}" srcOrd="0" destOrd="0" presId="urn:microsoft.com/office/officeart/2005/8/layout/orgChart1"/>
    <dgm:cxn modelId="{7A501A62-B48B-4FFF-8D5E-B6BDD927F9FB}" type="presParOf" srcId="{39841436-3787-4382-8D59-E15A7B9178A7}" destId="{D6152EB9-4BA9-4911-A705-2A9F4BDA170E}" srcOrd="1" destOrd="0" presId="urn:microsoft.com/office/officeart/2005/8/layout/orgChart1"/>
    <dgm:cxn modelId="{4B535747-C392-489C-8C30-1FA7B1FE0706}" type="presParOf" srcId="{22837655-1FDD-40ED-B706-5B03E9271A92}" destId="{4E49C56F-3BE7-42DB-86F8-87AFD175D565}" srcOrd="1" destOrd="0" presId="urn:microsoft.com/office/officeart/2005/8/layout/orgChart1"/>
    <dgm:cxn modelId="{8599C04F-AC48-4408-84F5-D852151911F3}" type="presParOf" srcId="{4E49C56F-3BE7-42DB-86F8-87AFD175D565}" destId="{F8B9A9ED-B352-4B93-B0BF-D41011A30CE1}" srcOrd="0" destOrd="0" presId="urn:microsoft.com/office/officeart/2005/8/layout/orgChart1"/>
    <dgm:cxn modelId="{C8028EC2-E0AB-471A-B183-9E762767ECE7}" type="presParOf" srcId="{4E49C56F-3BE7-42DB-86F8-87AFD175D565}" destId="{21317845-1012-4402-86FF-98A70D064296}" srcOrd="1" destOrd="0" presId="urn:microsoft.com/office/officeart/2005/8/layout/orgChart1"/>
    <dgm:cxn modelId="{2E659D29-8D99-4FC2-96C1-23D3B98C21B4}" type="presParOf" srcId="{21317845-1012-4402-86FF-98A70D064296}" destId="{07251912-AC70-4BC8-AFB8-46EA47EC41C8}" srcOrd="0" destOrd="0" presId="urn:microsoft.com/office/officeart/2005/8/layout/orgChart1"/>
    <dgm:cxn modelId="{D32FD756-5CFF-40C4-88FF-7003246F4F84}" type="presParOf" srcId="{07251912-AC70-4BC8-AFB8-46EA47EC41C8}" destId="{4A343455-6F35-4160-A1D0-402226E0F84E}" srcOrd="0" destOrd="0" presId="urn:microsoft.com/office/officeart/2005/8/layout/orgChart1"/>
    <dgm:cxn modelId="{8C75ADD5-31F9-41F7-8CE0-CCE2FB0AA9C9}" type="presParOf" srcId="{07251912-AC70-4BC8-AFB8-46EA47EC41C8}" destId="{45C8C96B-DD54-4C69-B7FD-EEA87240FE74}" srcOrd="1" destOrd="0" presId="urn:microsoft.com/office/officeart/2005/8/layout/orgChart1"/>
    <dgm:cxn modelId="{B56E7F29-D505-4EEA-831A-02418AAA5B35}" type="presParOf" srcId="{21317845-1012-4402-86FF-98A70D064296}" destId="{47AD0E1E-25A0-48AA-B997-3771C7B92C6E}" srcOrd="1" destOrd="0" presId="urn:microsoft.com/office/officeart/2005/8/layout/orgChart1"/>
    <dgm:cxn modelId="{D330582D-25B8-4AA2-932D-55CA287C0A5D}" type="presParOf" srcId="{21317845-1012-4402-86FF-98A70D064296}" destId="{916274FC-7BF4-4636-9CF5-EA8CD9354F10}" srcOrd="2" destOrd="0" presId="urn:microsoft.com/office/officeart/2005/8/layout/orgChart1"/>
    <dgm:cxn modelId="{AF6E73D0-AD31-451A-A729-81DD54B8C5D0}" type="presParOf" srcId="{4E49C56F-3BE7-42DB-86F8-87AFD175D565}" destId="{A77EC2BC-671B-4514-80B6-7CD3670197B2}" srcOrd="2" destOrd="0" presId="urn:microsoft.com/office/officeart/2005/8/layout/orgChart1"/>
    <dgm:cxn modelId="{C364DE91-29F5-4C98-A382-0DFC1AD7FEC3}" type="presParOf" srcId="{4E49C56F-3BE7-42DB-86F8-87AFD175D565}" destId="{2EA50896-E4F2-41FF-A727-6E3F1D00B7F1}" srcOrd="3" destOrd="0" presId="urn:microsoft.com/office/officeart/2005/8/layout/orgChart1"/>
    <dgm:cxn modelId="{B544A11D-E13B-44C0-9D1A-D15A1379C53B}" type="presParOf" srcId="{2EA50896-E4F2-41FF-A727-6E3F1D00B7F1}" destId="{1238C3A3-1EC5-4C71-AA44-1CCDD57E06E4}" srcOrd="0" destOrd="0" presId="urn:microsoft.com/office/officeart/2005/8/layout/orgChart1"/>
    <dgm:cxn modelId="{46AE2C35-281A-4CC4-820E-31A08D2AAD2B}" type="presParOf" srcId="{1238C3A3-1EC5-4C71-AA44-1CCDD57E06E4}" destId="{BE1130E0-2865-4EF0-BE94-ABD3B395400F}" srcOrd="0" destOrd="0" presId="urn:microsoft.com/office/officeart/2005/8/layout/orgChart1"/>
    <dgm:cxn modelId="{D61E1AE8-25D5-4BBF-A21C-09F970203CD5}" type="presParOf" srcId="{1238C3A3-1EC5-4C71-AA44-1CCDD57E06E4}" destId="{EEACEDA4-2589-457F-A5F2-84DBDE5705B0}" srcOrd="1" destOrd="0" presId="urn:microsoft.com/office/officeart/2005/8/layout/orgChart1"/>
    <dgm:cxn modelId="{FC50F21A-FAF1-40BD-BF79-6BD8DBBC4742}" type="presParOf" srcId="{2EA50896-E4F2-41FF-A727-6E3F1D00B7F1}" destId="{874BA835-7735-4D27-AB6C-5020534BB674}" srcOrd="1" destOrd="0" presId="urn:microsoft.com/office/officeart/2005/8/layout/orgChart1"/>
    <dgm:cxn modelId="{D05657B0-3448-4217-894C-B9A1BC42A6E3}" type="presParOf" srcId="{874BA835-7735-4D27-AB6C-5020534BB674}" destId="{2C919D61-2A22-4DC0-9B4B-57F6AEF37C12}" srcOrd="0" destOrd="0" presId="urn:microsoft.com/office/officeart/2005/8/layout/orgChart1"/>
    <dgm:cxn modelId="{593D7D32-6200-4A70-AFD1-8D8DC672A81E}" type="presParOf" srcId="{874BA835-7735-4D27-AB6C-5020534BB674}" destId="{C20F8DBA-910C-4CCE-89A5-B1FA0D7D6490}" srcOrd="1" destOrd="0" presId="urn:microsoft.com/office/officeart/2005/8/layout/orgChart1"/>
    <dgm:cxn modelId="{7A341724-8215-4355-BCB1-29BD9784A28D}" type="presParOf" srcId="{C20F8DBA-910C-4CCE-89A5-B1FA0D7D6490}" destId="{3BEBB988-A3EE-4BC6-89AB-28C543EE3539}" srcOrd="0" destOrd="0" presId="urn:microsoft.com/office/officeart/2005/8/layout/orgChart1"/>
    <dgm:cxn modelId="{DD0D8C78-7973-4158-893C-3AE3017C358D}" type="presParOf" srcId="{3BEBB988-A3EE-4BC6-89AB-28C543EE3539}" destId="{72DEB21A-5929-40AC-87A5-F99883E6FD24}" srcOrd="0" destOrd="0" presId="urn:microsoft.com/office/officeart/2005/8/layout/orgChart1"/>
    <dgm:cxn modelId="{F3289F6C-3A54-4421-B3B4-5569AEE835C4}" type="presParOf" srcId="{3BEBB988-A3EE-4BC6-89AB-28C543EE3539}" destId="{4C2C7347-89A5-4791-A7CE-169A61621A8C}" srcOrd="1" destOrd="0" presId="urn:microsoft.com/office/officeart/2005/8/layout/orgChart1"/>
    <dgm:cxn modelId="{F306D012-4BC8-46B3-97F9-4ACFF150C870}" type="presParOf" srcId="{C20F8DBA-910C-4CCE-89A5-B1FA0D7D6490}" destId="{C653E567-00C1-4233-BCCB-04CB0922FF26}" srcOrd="1" destOrd="0" presId="urn:microsoft.com/office/officeart/2005/8/layout/orgChart1"/>
    <dgm:cxn modelId="{EA6F149E-76E0-4D21-BA5A-730DB3BC302D}" type="presParOf" srcId="{C20F8DBA-910C-4CCE-89A5-B1FA0D7D6490}" destId="{35907792-4617-4F4B-AA9F-8137119F6C12}" srcOrd="2" destOrd="0" presId="urn:microsoft.com/office/officeart/2005/8/layout/orgChart1"/>
    <dgm:cxn modelId="{41B733A6-21DA-492D-A74E-CDD0570193A3}" type="presParOf" srcId="{874BA835-7735-4D27-AB6C-5020534BB674}" destId="{7C9F1226-821E-443F-9B22-E8F9C48E2CAF}" srcOrd="2" destOrd="0" presId="urn:microsoft.com/office/officeart/2005/8/layout/orgChart1"/>
    <dgm:cxn modelId="{A44CAD79-ED7F-436F-B12A-C380590BF506}" type="presParOf" srcId="{874BA835-7735-4D27-AB6C-5020534BB674}" destId="{62186538-8BC9-484C-9ACF-2413730FC6AB}" srcOrd="3" destOrd="0" presId="urn:microsoft.com/office/officeart/2005/8/layout/orgChart1"/>
    <dgm:cxn modelId="{B6FBD2F4-402D-4747-AD42-05E03F163CF1}" type="presParOf" srcId="{62186538-8BC9-484C-9ACF-2413730FC6AB}" destId="{6DA92FB8-D595-45EF-BAB1-E3A68A487032}" srcOrd="0" destOrd="0" presId="urn:microsoft.com/office/officeart/2005/8/layout/orgChart1"/>
    <dgm:cxn modelId="{4DC09C37-ADCD-439A-908A-EBC1818EEB44}" type="presParOf" srcId="{6DA92FB8-D595-45EF-BAB1-E3A68A487032}" destId="{3C2F0C0E-5749-4ADD-AF4D-DF3726692DC7}" srcOrd="0" destOrd="0" presId="urn:microsoft.com/office/officeart/2005/8/layout/orgChart1"/>
    <dgm:cxn modelId="{4132F518-94A4-42B5-B121-119FEB5038D6}" type="presParOf" srcId="{6DA92FB8-D595-45EF-BAB1-E3A68A487032}" destId="{E985422B-C041-4F76-8527-2E310843BBAA}" srcOrd="1" destOrd="0" presId="urn:microsoft.com/office/officeart/2005/8/layout/orgChart1"/>
    <dgm:cxn modelId="{79FD87F7-2587-4BDA-82B8-F9E33ADEE05F}" type="presParOf" srcId="{62186538-8BC9-484C-9ACF-2413730FC6AB}" destId="{517FBB4A-17E5-4ECB-972C-703B4EC24D9B}" srcOrd="1" destOrd="0" presId="urn:microsoft.com/office/officeart/2005/8/layout/orgChart1"/>
    <dgm:cxn modelId="{3C319C9A-C1BE-4465-8A16-58F47D2783C8}" type="presParOf" srcId="{62186538-8BC9-484C-9ACF-2413730FC6AB}" destId="{DFA2A674-E20A-41AB-A50C-712A181E9A05}" srcOrd="2" destOrd="0" presId="urn:microsoft.com/office/officeart/2005/8/layout/orgChart1"/>
    <dgm:cxn modelId="{B88D8009-4D1B-4EB8-8CB9-C63D67F63241}" type="presParOf" srcId="{874BA835-7735-4D27-AB6C-5020534BB674}" destId="{406859C8-B553-4856-AA7D-79EA785718CA}" srcOrd="4" destOrd="0" presId="urn:microsoft.com/office/officeart/2005/8/layout/orgChart1"/>
    <dgm:cxn modelId="{71369B1B-973B-4AC5-A057-6EB4D625F774}" type="presParOf" srcId="{874BA835-7735-4D27-AB6C-5020534BB674}" destId="{0F184E85-15B1-45A5-9B43-E37768ED87D5}" srcOrd="5" destOrd="0" presId="urn:microsoft.com/office/officeart/2005/8/layout/orgChart1"/>
    <dgm:cxn modelId="{D1B0327C-A241-494A-8690-E98057F7E579}" type="presParOf" srcId="{0F184E85-15B1-45A5-9B43-E37768ED87D5}" destId="{8275EF5D-90D3-4A73-8D22-D7CA37A7F70E}" srcOrd="0" destOrd="0" presId="urn:microsoft.com/office/officeart/2005/8/layout/orgChart1"/>
    <dgm:cxn modelId="{2C3D0CB7-7CE6-424E-B53E-17EA320C325D}" type="presParOf" srcId="{8275EF5D-90D3-4A73-8D22-D7CA37A7F70E}" destId="{773F09E0-C5C4-4A0F-AA35-8DDBEA048CE6}" srcOrd="0" destOrd="0" presId="urn:microsoft.com/office/officeart/2005/8/layout/orgChart1"/>
    <dgm:cxn modelId="{201A8701-8E1A-472D-83D0-4A4D53E2767D}" type="presParOf" srcId="{8275EF5D-90D3-4A73-8D22-D7CA37A7F70E}" destId="{F708910B-598B-4FE9-BC11-1346B0FEEC52}" srcOrd="1" destOrd="0" presId="urn:microsoft.com/office/officeart/2005/8/layout/orgChart1"/>
    <dgm:cxn modelId="{9547B955-22D4-4B66-990C-DC5FA389F910}" type="presParOf" srcId="{0F184E85-15B1-45A5-9B43-E37768ED87D5}" destId="{1AD35647-2CAC-441E-A4B6-7BAF664F71B8}" srcOrd="1" destOrd="0" presId="urn:microsoft.com/office/officeart/2005/8/layout/orgChart1"/>
    <dgm:cxn modelId="{BCCA61CC-81F6-48E0-99D0-647EFA71FCE0}" type="presParOf" srcId="{0F184E85-15B1-45A5-9B43-E37768ED87D5}" destId="{F64F7299-4A33-44D4-810A-8467EED34E0C}" srcOrd="2" destOrd="0" presId="urn:microsoft.com/office/officeart/2005/8/layout/orgChart1"/>
    <dgm:cxn modelId="{0C95FFD6-21C3-450E-89EA-AC3302DBC1E0}" type="presParOf" srcId="{874BA835-7735-4D27-AB6C-5020534BB674}" destId="{0D84A483-DB36-4A98-A05A-7BFCCA5FDB1F}" srcOrd="6" destOrd="0" presId="urn:microsoft.com/office/officeart/2005/8/layout/orgChart1"/>
    <dgm:cxn modelId="{B58ACF2B-ADED-4023-B029-3BC590CB3D01}" type="presParOf" srcId="{874BA835-7735-4D27-AB6C-5020534BB674}" destId="{FB3426EF-D0A4-4099-91F1-EC222D0A3C49}" srcOrd="7" destOrd="0" presId="urn:microsoft.com/office/officeart/2005/8/layout/orgChart1"/>
    <dgm:cxn modelId="{FB72AB9B-FABE-4588-9F99-CE0EE29CAA64}" type="presParOf" srcId="{FB3426EF-D0A4-4099-91F1-EC222D0A3C49}" destId="{40E73428-2073-451F-983E-90CFA7CF3BC0}" srcOrd="0" destOrd="0" presId="urn:microsoft.com/office/officeart/2005/8/layout/orgChart1"/>
    <dgm:cxn modelId="{6B0B6ECC-4E5C-4425-9915-00AA5C705610}" type="presParOf" srcId="{40E73428-2073-451F-983E-90CFA7CF3BC0}" destId="{C7728F85-F55A-4F4F-843E-AEDCD2791C22}" srcOrd="0" destOrd="0" presId="urn:microsoft.com/office/officeart/2005/8/layout/orgChart1"/>
    <dgm:cxn modelId="{0427A3F8-A4F1-404B-8CDA-2EC509C69735}" type="presParOf" srcId="{40E73428-2073-451F-983E-90CFA7CF3BC0}" destId="{2F754135-394F-4F80-B632-A1697617262D}" srcOrd="1" destOrd="0" presId="urn:microsoft.com/office/officeart/2005/8/layout/orgChart1"/>
    <dgm:cxn modelId="{2CAA8CAA-DD52-488A-9476-398DC02BC722}" type="presParOf" srcId="{FB3426EF-D0A4-4099-91F1-EC222D0A3C49}" destId="{AAA2AFFC-7739-451D-BC45-9448F80AFDB4}" srcOrd="1" destOrd="0" presId="urn:microsoft.com/office/officeart/2005/8/layout/orgChart1"/>
    <dgm:cxn modelId="{FFF61EFF-630E-4CBC-86E0-B266EB770C1A}" type="presParOf" srcId="{FB3426EF-D0A4-4099-91F1-EC222D0A3C49}" destId="{D13782E9-07FC-498D-9649-C44A738BE925}" srcOrd="2" destOrd="0" presId="urn:microsoft.com/office/officeart/2005/8/layout/orgChart1"/>
    <dgm:cxn modelId="{7D06B853-F10A-4448-82F2-FFDADFCFB839}" type="presParOf" srcId="{874BA835-7735-4D27-AB6C-5020534BB674}" destId="{59EAB32A-72E2-48D3-85C0-B9143E56B8CC}" srcOrd="8" destOrd="0" presId="urn:microsoft.com/office/officeart/2005/8/layout/orgChart1"/>
    <dgm:cxn modelId="{43028ED6-5B71-4535-8C6F-4740F2B882AC}" type="presParOf" srcId="{874BA835-7735-4D27-AB6C-5020534BB674}" destId="{C096EDB0-5F6E-448F-85D2-23B73FC2F08E}" srcOrd="9" destOrd="0" presId="urn:microsoft.com/office/officeart/2005/8/layout/orgChart1"/>
    <dgm:cxn modelId="{A55B88A7-C610-427D-9605-41635A4E8E56}" type="presParOf" srcId="{C096EDB0-5F6E-448F-85D2-23B73FC2F08E}" destId="{6B56ED7B-E1D9-42AA-8D1D-B776E77812D8}" srcOrd="0" destOrd="0" presId="urn:microsoft.com/office/officeart/2005/8/layout/orgChart1"/>
    <dgm:cxn modelId="{4B956925-2FC5-4F25-B9DE-D404894C0F01}" type="presParOf" srcId="{6B56ED7B-E1D9-42AA-8D1D-B776E77812D8}" destId="{3A3C6203-CA38-4ACE-AF7E-CE8D32530ACD}" srcOrd="0" destOrd="0" presId="urn:microsoft.com/office/officeart/2005/8/layout/orgChart1"/>
    <dgm:cxn modelId="{C4AFCBED-DAFA-44EC-B6E5-4DD6BA8D5F1D}" type="presParOf" srcId="{6B56ED7B-E1D9-42AA-8D1D-B776E77812D8}" destId="{18488EAC-8B21-4B6B-A337-274117CAD5B0}" srcOrd="1" destOrd="0" presId="urn:microsoft.com/office/officeart/2005/8/layout/orgChart1"/>
    <dgm:cxn modelId="{9C9526CC-AD06-4684-BEDA-12259E72BA96}" type="presParOf" srcId="{C096EDB0-5F6E-448F-85D2-23B73FC2F08E}" destId="{C77AD06F-65B3-49C1-B281-298CF90B5611}" srcOrd="1" destOrd="0" presId="urn:microsoft.com/office/officeart/2005/8/layout/orgChart1"/>
    <dgm:cxn modelId="{B8C6CA38-49A0-4519-A099-2294357895E6}" type="presParOf" srcId="{C096EDB0-5F6E-448F-85D2-23B73FC2F08E}" destId="{5474BE0C-A7BB-40FA-8D23-A8122CAF2D0F}" srcOrd="2" destOrd="0" presId="urn:microsoft.com/office/officeart/2005/8/layout/orgChart1"/>
    <dgm:cxn modelId="{A8DFC5F9-E680-40A1-9105-EC5FE62D17A9}" type="presParOf" srcId="{874BA835-7735-4D27-AB6C-5020534BB674}" destId="{DBF692C8-F686-4B87-8C22-2214C00373A4}" srcOrd="10" destOrd="0" presId="urn:microsoft.com/office/officeart/2005/8/layout/orgChart1"/>
    <dgm:cxn modelId="{8F958586-9BE6-4993-8B95-76EED95C186D}" type="presParOf" srcId="{874BA835-7735-4D27-AB6C-5020534BB674}" destId="{A84C7AB3-1FD6-4488-8EFF-E58DB2325FCA}" srcOrd="11" destOrd="0" presId="urn:microsoft.com/office/officeart/2005/8/layout/orgChart1"/>
    <dgm:cxn modelId="{1368D147-7892-4458-9329-BCCE9EAB6E82}" type="presParOf" srcId="{A84C7AB3-1FD6-4488-8EFF-E58DB2325FCA}" destId="{AC281090-669C-4A5D-BE5F-8E5C881ABA55}" srcOrd="0" destOrd="0" presId="urn:microsoft.com/office/officeart/2005/8/layout/orgChart1"/>
    <dgm:cxn modelId="{1BAEA9C9-00AD-4100-881D-42B38DD4FE3A}" type="presParOf" srcId="{AC281090-669C-4A5D-BE5F-8E5C881ABA55}" destId="{0CB329C3-CCA7-4C3F-994E-975C2B3D9D50}" srcOrd="0" destOrd="0" presId="urn:microsoft.com/office/officeart/2005/8/layout/orgChart1"/>
    <dgm:cxn modelId="{D4EF6BF4-C10E-43A8-8A12-4CE2BF5393D0}" type="presParOf" srcId="{AC281090-669C-4A5D-BE5F-8E5C881ABA55}" destId="{952D2642-6F4B-4A10-B45A-C951E6C5EB84}" srcOrd="1" destOrd="0" presId="urn:microsoft.com/office/officeart/2005/8/layout/orgChart1"/>
    <dgm:cxn modelId="{42685A7E-4616-4B5C-925A-9A2D5B11BAA5}" type="presParOf" srcId="{A84C7AB3-1FD6-4488-8EFF-E58DB2325FCA}" destId="{C8909D44-8680-412B-AA4E-8369E73C0BF0}" srcOrd="1" destOrd="0" presId="urn:microsoft.com/office/officeart/2005/8/layout/orgChart1"/>
    <dgm:cxn modelId="{9BCFBF90-33BE-407F-B12D-A0B26018EFC6}" type="presParOf" srcId="{A84C7AB3-1FD6-4488-8EFF-E58DB2325FCA}" destId="{12405B53-DF92-4594-B7DB-0427BD54E459}" srcOrd="2" destOrd="0" presId="urn:microsoft.com/office/officeart/2005/8/layout/orgChart1"/>
    <dgm:cxn modelId="{B7C546A2-83AC-4BEE-A244-7D0E6FE3A48C}" type="presParOf" srcId="{2EA50896-E4F2-41FF-A727-6E3F1D00B7F1}" destId="{5995222B-0699-4623-A58B-55D7D7680700}" srcOrd="2" destOrd="0" presId="urn:microsoft.com/office/officeart/2005/8/layout/orgChart1"/>
    <dgm:cxn modelId="{54E8497D-67D6-4F50-B591-147FB0FF9196}" type="presParOf" srcId="{4E49C56F-3BE7-42DB-86F8-87AFD175D565}" destId="{869FD8C3-F1C2-4D36-80DA-6989D40F65AB}" srcOrd="4" destOrd="0" presId="urn:microsoft.com/office/officeart/2005/8/layout/orgChart1"/>
    <dgm:cxn modelId="{524D6665-16B2-4B78-8B59-2192E01DF21E}" type="presParOf" srcId="{4E49C56F-3BE7-42DB-86F8-87AFD175D565}" destId="{9CBF04C2-DC54-40F2-9975-2868DB9D7FF2}" srcOrd="5" destOrd="0" presId="urn:microsoft.com/office/officeart/2005/8/layout/orgChart1"/>
    <dgm:cxn modelId="{0E2DB465-5CB7-4008-921F-89C9E0F18608}" type="presParOf" srcId="{9CBF04C2-DC54-40F2-9975-2868DB9D7FF2}" destId="{017DFD90-8B15-4724-B024-FD65DBD58D5D}" srcOrd="0" destOrd="0" presId="urn:microsoft.com/office/officeart/2005/8/layout/orgChart1"/>
    <dgm:cxn modelId="{42EFE9B1-1158-474E-B267-77229633DD6E}" type="presParOf" srcId="{017DFD90-8B15-4724-B024-FD65DBD58D5D}" destId="{A9BE7ED3-EE76-49A2-95CC-CF029AB15E20}" srcOrd="0" destOrd="0" presId="urn:microsoft.com/office/officeart/2005/8/layout/orgChart1"/>
    <dgm:cxn modelId="{B46D02B8-314B-4CF7-BD32-0B9379BB5A01}" type="presParOf" srcId="{017DFD90-8B15-4724-B024-FD65DBD58D5D}" destId="{506A2011-8C68-48A4-9531-C607A05C5FBC}" srcOrd="1" destOrd="0" presId="urn:microsoft.com/office/officeart/2005/8/layout/orgChart1"/>
    <dgm:cxn modelId="{97B11685-7D5A-4B3F-BCEC-726190DDB1B0}" type="presParOf" srcId="{9CBF04C2-DC54-40F2-9975-2868DB9D7FF2}" destId="{86909CA7-88B9-4F1D-89AF-B705A6BF9315}" srcOrd="1" destOrd="0" presId="urn:microsoft.com/office/officeart/2005/8/layout/orgChart1"/>
    <dgm:cxn modelId="{9C3B0561-D9AA-434E-958B-2B3BCD35ADCF}" type="presParOf" srcId="{9CBF04C2-DC54-40F2-9975-2868DB9D7FF2}" destId="{70F50E58-B9D1-4A80-9D2C-0D19B87345FB}" srcOrd="2" destOrd="0" presId="urn:microsoft.com/office/officeart/2005/8/layout/orgChart1"/>
    <dgm:cxn modelId="{843B9856-83F2-4688-8F1C-721A9F580E6A}" type="presParOf" srcId="{4E49C56F-3BE7-42DB-86F8-87AFD175D565}" destId="{ED3301F2-1CC7-47E9-B010-D598224ACA5C}" srcOrd="6" destOrd="0" presId="urn:microsoft.com/office/officeart/2005/8/layout/orgChart1"/>
    <dgm:cxn modelId="{FBD226A5-6866-4E8A-80D5-1ED3B6721F02}" type="presParOf" srcId="{4E49C56F-3BE7-42DB-86F8-87AFD175D565}" destId="{37D1CD86-A2B5-428C-A88A-DC9921530814}" srcOrd="7" destOrd="0" presId="urn:microsoft.com/office/officeart/2005/8/layout/orgChart1"/>
    <dgm:cxn modelId="{748058A7-7A01-4197-8B07-BE50EC8E33AD}" type="presParOf" srcId="{37D1CD86-A2B5-428C-A88A-DC9921530814}" destId="{59341624-A664-4D49-BD82-F7BFBEAA416C}" srcOrd="0" destOrd="0" presId="urn:microsoft.com/office/officeart/2005/8/layout/orgChart1"/>
    <dgm:cxn modelId="{D309FCF8-8C0D-484F-8F2F-42108EBD27D4}" type="presParOf" srcId="{59341624-A664-4D49-BD82-F7BFBEAA416C}" destId="{133816CE-7168-43AC-9892-BD74DE2D8E22}" srcOrd="0" destOrd="0" presId="urn:microsoft.com/office/officeart/2005/8/layout/orgChart1"/>
    <dgm:cxn modelId="{1FB1A1EA-7536-47DD-93B7-7A172C7F0469}" type="presParOf" srcId="{59341624-A664-4D49-BD82-F7BFBEAA416C}" destId="{7C43DDE2-5B24-4BF9-B588-8FDA069C78D3}" srcOrd="1" destOrd="0" presId="urn:microsoft.com/office/officeart/2005/8/layout/orgChart1"/>
    <dgm:cxn modelId="{42B496FB-10F5-43F9-AD02-29240AB2A3EC}" type="presParOf" srcId="{37D1CD86-A2B5-428C-A88A-DC9921530814}" destId="{E452A275-1F6C-4457-B83F-E823FB950E50}" srcOrd="1" destOrd="0" presId="urn:microsoft.com/office/officeart/2005/8/layout/orgChart1"/>
    <dgm:cxn modelId="{1A50C780-F8D1-4ED4-8E22-923DB8328069}" type="presParOf" srcId="{E452A275-1F6C-4457-B83F-E823FB950E50}" destId="{366D392E-EB70-4BA9-9038-417371B4503C}" srcOrd="0" destOrd="0" presId="urn:microsoft.com/office/officeart/2005/8/layout/orgChart1"/>
    <dgm:cxn modelId="{FAA129FA-70D0-469B-BBF3-F3EBBD874FA9}" type="presParOf" srcId="{E452A275-1F6C-4457-B83F-E823FB950E50}" destId="{78A2976B-3A8D-4E8B-AA8C-AB2BA28E85CD}" srcOrd="1" destOrd="0" presId="urn:microsoft.com/office/officeart/2005/8/layout/orgChart1"/>
    <dgm:cxn modelId="{5CCC41FC-2884-4822-9B69-E6C948A1B146}" type="presParOf" srcId="{78A2976B-3A8D-4E8B-AA8C-AB2BA28E85CD}" destId="{90DCA798-DF43-4C28-B0B3-25C8002EA86F}" srcOrd="0" destOrd="0" presId="urn:microsoft.com/office/officeart/2005/8/layout/orgChart1"/>
    <dgm:cxn modelId="{80FD05EC-5EC6-4D51-9B44-C1C8FDCBCA2F}" type="presParOf" srcId="{90DCA798-DF43-4C28-B0B3-25C8002EA86F}" destId="{2480235D-1772-4D96-BF24-E299348A7852}" srcOrd="0" destOrd="0" presId="urn:microsoft.com/office/officeart/2005/8/layout/orgChart1"/>
    <dgm:cxn modelId="{343730B3-7CAB-4312-8E70-B524BDDF9261}" type="presParOf" srcId="{90DCA798-DF43-4C28-B0B3-25C8002EA86F}" destId="{65EED146-2FAC-4A23-AE88-17C5DA6394A0}" srcOrd="1" destOrd="0" presId="urn:microsoft.com/office/officeart/2005/8/layout/orgChart1"/>
    <dgm:cxn modelId="{98941818-CC6B-4084-8C1D-320663A7BF5B}" type="presParOf" srcId="{78A2976B-3A8D-4E8B-AA8C-AB2BA28E85CD}" destId="{57347D28-4223-47BC-9FF4-4ED8FF581149}" srcOrd="1" destOrd="0" presId="urn:microsoft.com/office/officeart/2005/8/layout/orgChart1"/>
    <dgm:cxn modelId="{883C1101-5FD2-49BF-A814-1D2431DAA42E}" type="presParOf" srcId="{78A2976B-3A8D-4E8B-AA8C-AB2BA28E85CD}" destId="{B33C1C70-BC32-4B3D-A4E4-C1DB27531D81}" srcOrd="2" destOrd="0" presId="urn:microsoft.com/office/officeart/2005/8/layout/orgChart1"/>
    <dgm:cxn modelId="{4094C7BD-4E54-4C9E-A4B4-D4ACC2217980}" type="presParOf" srcId="{37D1CD86-A2B5-428C-A88A-DC9921530814}" destId="{4FE985D4-6015-4ED1-B1AF-72102956EF47}" srcOrd="2" destOrd="0" presId="urn:microsoft.com/office/officeart/2005/8/layout/orgChart1"/>
    <dgm:cxn modelId="{0F71F2A5-3B93-4845-B445-28822F4AB251}" type="presParOf" srcId="{22837655-1FDD-40ED-B706-5B03E9271A92}" destId="{013D4BB5-87E6-4D77-878E-6A3D1F06D8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D392E-EB70-4BA9-9038-417371B4503C}">
      <dsp:nvSpPr>
        <dsp:cNvPr id="0" name=""/>
        <dsp:cNvSpPr/>
      </dsp:nvSpPr>
      <dsp:spPr>
        <a:xfrm>
          <a:off x="5483726" y="992497"/>
          <a:ext cx="122656" cy="37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146"/>
              </a:lnTo>
              <a:lnTo>
                <a:pt x="122656" y="376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301F2-1CC7-47E9-B010-D598224ACA5C}">
      <dsp:nvSpPr>
        <dsp:cNvPr id="0" name=""/>
        <dsp:cNvSpPr/>
      </dsp:nvSpPr>
      <dsp:spPr>
        <a:xfrm>
          <a:off x="4326666" y="411922"/>
          <a:ext cx="1484143" cy="17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59"/>
              </a:lnTo>
              <a:lnTo>
                <a:pt x="1484143" y="85859"/>
              </a:lnTo>
              <a:lnTo>
                <a:pt x="1484143" y="17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FD8C3-F1C2-4D36-80DA-6989D40F65AB}">
      <dsp:nvSpPr>
        <dsp:cNvPr id="0" name=""/>
        <dsp:cNvSpPr/>
      </dsp:nvSpPr>
      <dsp:spPr>
        <a:xfrm>
          <a:off x="4326666" y="411922"/>
          <a:ext cx="494714" cy="171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59"/>
              </a:lnTo>
              <a:lnTo>
                <a:pt x="494714" y="85859"/>
              </a:lnTo>
              <a:lnTo>
                <a:pt x="494714" y="17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692C8-F686-4B87-8C22-2214C00373A4}">
      <dsp:nvSpPr>
        <dsp:cNvPr id="0" name=""/>
        <dsp:cNvSpPr/>
      </dsp:nvSpPr>
      <dsp:spPr>
        <a:xfrm>
          <a:off x="3504867" y="992497"/>
          <a:ext cx="122656" cy="3279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9017"/>
              </a:lnTo>
              <a:lnTo>
                <a:pt x="122656" y="32790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EAB32A-72E2-48D3-85C0-B9143E56B8CC}">
      <dsp:nvSpPr>
        <dsp:cNvPr id="0" name=""/>
        <dsp:cNvSpPr/>
      </dsp:nvSpPr>
      <dsp:spPr>
        <a:xfrm>
          <a:off x="3504867" y="992497"/>
          <a:ext cx="122656" cy="2698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8443"/>
              </a:lnTo>
              <a:lnTo>
                <a:pt x="122656" y="26984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4A483-DB36-4A98-A05A-7BFCCA5FDB1F}">
      <dsp:nvSpPr>
        <dsp:cNvPr id="0" name=""/>
        <dsp:cNvSpPr/>
      </dsp:nvSpPr>
      <dsp:spPr>
        <a:xfrm>
          <a:off x="3504867" y="992497"/>
          <a:ext cx="122656" cy="2117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7869"/>
              </a:lnTo>
              <a:lnTo>
                <a:pt x="122656" y="21178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859C8-B553-4856-AA7D-79EA785718CA}">
      <dsp:nvSpPr>
        <dsp:cNvPr id="0" name=""/>
        <dsp:cNvSpPr/>
      </dsp:nvSpPr>
      <dsp:spPr>
        <a:xfrm>
          <a:off x="3504867" y="992497"/>
          <a:ext cx="122656" cy="1537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294"/>
              </a:lnTo>
              <a:lnTo>
                <a:pt x="122656" y="15372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F1226-821E-443F-9B22-E8F9C48E2CAF}">
      <dsp:nvSpPr>
        <dsp:cNvPr id="0" name=""/>
        <dsp:cNvSpPr/>
      </dsp:nvSpPr>
      <dsp:spPr>
        <a:xfrm>
          <a:off x="3504867" y="992497"/>
          <a:ext cx="122656" cy="956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720"/>
              </a:lnTo>
              <a:lnTo>
                <a:pt x="122656" y="956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19D61-2A22-4DC0-9B4B-57F6AEF37C12}">
      <dsp:nvSpPr>
        <dsp:cNvPr id="0" name=""/>
        <dsp:cNvSpPr/>
      </dsp:nvSpPr>
      <dsp:spPr>
        <a:xfrm>
          <a:off x="3504867" y="992497"/>
          <a:ext cx="122656" cy="376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146"/>
              </a:lnTo>
              <a:lnTo>
                <a:pt x="122656" y="37614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EC2BC-671B-4514-80B6-7CD3670197B2}">
      <dsp:nvSpPr>
        <dsp:cNvPr id="0" name=""/>
        <dsp:cNvSpPr/>
      </dsp:nvSpPr>
      <dsp:spPr>
        <a:xfrm>
          <a:off x="3831951" y="411922"/>
          <a:ext cx="494714" cy="171719"/>
        </a:xfrm>
        <a:custGeom>
          <a:avLst/>
          <a:gdLst/>
          <a:ahLst/>
          <a:cxnLst/>
          <a:rect l="0" t="0" r="0" b="0"/>
          <a:pathLst>
            <a:path>
              <a:moveTo>
                <a:pt x="494714" y="0"/>
              </a:moveTo>
              <a:lnTo>
                <a:pt x="494714" y="85859"/>
              </a:lnTo>
              <a:lnTo>
                <a:pt x="0" y="85859"/>
              </a:lnTo>
              <a:lnTo>
                <a:pt x="0" y="17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B9A9ED-B352-4B93-B0BF-D41011A30CE1}">
      <dsp:nvSpPr>
        <dsp:cNvPr id="0" name=""/>
        <dsp:cNvSpPr/>
      </dsp:nvSpPr>
      <dsp:spPr>
        <a:xfrm>
          <a:off x="2842522" y="411922"/>
          <a:ext cx="1484143" cy="171719"/>
        </a:xfrm>
        <a:custGeom>
          <a:avLst/>
          <a:gdLst/>
          <a:ahLst/>
          <a:cxnLst/>
          <a:rect l="0" t="0" r="0" b="0"/>
          <a:pathLst>
            <a:path>
              <a:moveTo>
                <a:pt x="1484143" y="0"/>
              </a:moveTo>
              <a:lnTo>
                <a:pt x="1484143" y="85859"/>
              </a:lnTo>
              <a:lnTo>
                <a:pt x="0" y="85859"/>
              </a:lnTo>
              <a:lnTo>
                <a:pt x="0" y="1717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A29D9-24A0-4C12-B5D9-97C380C90544}">
      <dsp:nvSpPr>
        <dsp:cNvPr id="0" name=""/>
        <dsp:cNvSpPr/>
      </dsp:nvSpPr>
      <dsp:spPr>
        <a:xfrm>
          <a:off x="3917811" y="3067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index</a:t>
          </a:r>
          <a:endParaRPr lang="ko-KR" altLang="en-US" sz="1200" kern="1200" dirty="0"/>
        </a:p>
      </dsp:txBody>
      <dsp:txXfrm>
        <a:off x="3917811" y="3067"/>
        <a:ext cx="817710" cy="408855"/>
      </dsp:txXfrm>
    </dsp:sp>
    <dsp:sp modelId="{4A343455-6F35-4160-A1D0-402226E0F84E}">
      <dsp:nvSpPr>
        <dsp:cNvPr id="0" name=""/>
        <dsp:cNvSpPr/>
      </dsp:nvSpPr>
      <dsp:spPr>
        <a:xfrm>
          <a:off x="2433667" y="583642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home</a:t>
          </a:r>
          <a:endParaRPr lang="ko-KR" altLang="en-US" sz="1200" kern="1200" dirty="0"/>
        </a:p>
      </dsp:txBody>
      <dsp:txXfrm>
        <a:off x="2433667" y="583642"/>
        <a:ext cx="817710" cy="408855"/>
      </dsp:txXfrm>
    </dsp:sp>
    <dsp:sp modelId="{BE1130E0-2865-4EF0-BE94-ABD3B395400F}">
      <dsp:nvSpPr>
        <dsp:cNvPr id="0" name=""/>
        <dsp:cNvSpPr/>
      </dsp:nvSpPr>
      <dsp:spPr>
        <a:xfrm>
          <a:off x="3423096" y="583642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WORK</a:t>
          </a:r>
          <a:endParaRPr lang="ko-KR" altLang="en-US" sz="1200" kern="1200" dirty="0"/>
        </a:p>
      </dsp:txBody>
      <dsp:txXfrm>
        <a:off x="3423096" y="583642"/>
        <a:ext cx="817710" cy="408855"/>
      </dsp:txXfrm>
    </dsp:sp>
    <dsp:sp modelId="{72DEB21A-5929-40AC-87A5-F99883E6FD24}">
      <dsp:nvSpPr>
        <dsp:cNvPr id="0" name=""/>
        <dsp:cNvSpPr/>
      </dsp:nvSpPr>
      <dsp:spPr>
        <a:xfrm>
          <a:off x="3627524" y="1164216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HOLLYS</a:t>
          </a:r>
          <a:endParaRPr lang="ko-KR" altLang="en-US" sz="1200" kern="1200" dirty="0"/>
        </a:p>
      </dsp:txBody>
      <dsp:txXfrm>
        <a:off x="3627524" y="1164216"/>
        <a:ext cx="817710" cy="408855"/>
      </dsp:txXfrm>
    </dsp:sp>
    <dsp:sp modelId="{3C2F0C0E-5749-4ADD-AF4D-DF3726692DC7}">
      <dsp:nvSpPr>
        <dsp:cNvPr id="0" name=""/>
        <dsp:cNvSpPr/>
      </dsp:nvSpPr>
      <dsp:spPr>
        <a:xfrm>
          <a:off x="3627524" y="1744790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INDIGO</a:t>
          </a:r>
          <a:endParaRPr lang="ko-KR" altLang="en-US" sz="1200" kern="1200" dirty="0"/>
        </a:p>
      </dsp:txBody>
      <dsp:txXfrm>
        <a:off x="3627524" y="1744790"/>
        <a:ext cx="817710" cy="408855"/>
      </dsp:txXfrm>
    </dsp:sp>
    <dsp:sp modelId="{773F09E0-C5C4-4A0F-AA35-8DDBEA048CE6}">
      <dsp:nvSpPr>
        <dsp:cNvPr id="0" name=""/>
        <dsp:cNvSpPr/>
      </dsp:nvSpPr>
      <dsp:spPr>
        <a:xfrm>
          <a:off x="3627524" y="2325364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MEGABOX</a:t>
          </a:r>
          <a:endParaRPr lang="ko-KR" altLang="en-US" sz="1200" kern="1200" dirty="0"/>
        </a:p>
      </dsp:txBody>
      <dsp:txXfrm>
        <a:off x="3627524" y="2325364"/>
        <a:ext cx="817710" cy="408855"/>
      </dsp:txXfrm>
    </dsp:sp>
    <dsp:sp modelId="{C7728F85-F55A-4F4F-843E-AEDCD2791C22}">
      <dsp:nvSpPr>
        <dsp:cNvPr id="0" name=""/>
        <dsp:cNvSpPr/>
      </dsp:nvSpPr>
      <dsp:spPr>
        <a:xfrm>
          <a:off x="3627524" y="2905938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MEDIA</a:t>
          </a:r>
          <a:endParaRPr lang="ko-KR" altLang="en-US" sz="1200" kern="1200" dirty="0"/>
        </a:p>
      </dsp:txBody>
      <dsp:txXfrm>
        <a:off x="3627524" y="2905938"/>
        <a:ext cx="817710" cy="408855"/>
      </dsp:txXfrm>
    </dsp:sp>
    <dsp:sp modelId="{3A3C6203-CA38-4ACE-AF7E-CE8D32530ACD}">
      <dsp:nvSpPr>
        <dsp:cNvPr id="0" name=""/>
        <dsp:cNvSpPr/>
      </dsp:nvSpPr>
      <dsp:spPr>
        <a:xfrm>
          <a:off x="3627524" y="3486512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MEDIA</a:t>
          </a:r>
          <a:endParaRPr lang="ko-KR" altLang="en-US" sz="1200" kern="1200" dirty="0"/>
        </a:p>
      </dsp:txBody>
      <dsp:txXfrm>
        <a:off x="3627524" y="3486512"/>
        <a:ext cx="817710" cy="408855"/>
      </dsp:txXfrm>
    </dsp:sp>
    <dsp:sp modelId="{0CB329C3-CCA7-4C3F-994E-975C2B3D9D50}">
      <dsp:nvSpPr>
        <dsp:cNvPr id="0" name=""/>
        <dsp:cNvSpPr/>
      </dsp:nvSpPr>
      <dsp:spPr>
        <a:xfrm>
          <a:off x="3627524" y="4067087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MEDIA</a:t>
          </a:r>
          <a:endParaRPr lang="ko-KR" altLang="en-US" sz="1200" kern="1200" dirty="0"/>
        </a:p>
      </dsp:txBody>
      <dsp:txXfrm>
        <a:off x="3627524" y="4067087"/>
        <a:ext cx="817710" cy="408855"/>
      </dsp:txXfrm>
    </dsp:sp>
    <dsp:sp modelId="{A9BE7ED3-EE76-49A2-95CC-CF029AB15E20}">
      <dsp:nvSpPr>
        <dsp:cNvPr id="0" name=""/>
        <dsp:cNvSpPr/>
      </dsp:nvSpPr>
      <dsp:spPr>
        <a:xfrm>
          <a:off x="4412525" y="583642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ABOUT</a:t>
          </a:r>
          <a:endParaRPr lang="ko-KR" altLang="en-US" sz="1200" kern="1200" dirty="0"/>
        </a:p>
      </dsp:txBody>
      <dsp:txXfrm>
        <a:off x="4412525" y="583642"/>
        <a:ext cx="817710" cy="408855"/>
      </dsp:txXfrm>
    </dsp:sp>
    <dsp:sp modelId="{133816CE-7168-43AC-9892-BD74DE2D8E22}">
      <dsp:nvSpPr>
        <dsp:cNvPr id="0" name=""/>
        <dsp:cNvSpPr/>
      </dsp:nvSpPr>
      <dsp:spPr>
        <a:xfrm>
          <a:off x="5401954" y="583642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CONTACT</a:t>
          </a:r>
          <a:endParaRPr lang="ko-KR" altLang="en-US" sz="1200" kern="1200" dirty="0"/>
        </a:p>
      </dsp:txBody>
      <dsp:txXfrm>
        <a:off x="5401954" y="583642"/>
        <a:ext cx="817710" cy="408855"/>
      </dsp:txXfrm>
    </dsp:sp>
    <dsp:sp modelId="{2480235D-1772-4D96-BF24-E299348A7852}">
      <dsp:nvSpPr>
        <dsp:cNvPr id="0" name=""/>
        <dsp:cNvSpPr/>
      </dsp:nvSpPr>
      <dsp:spPr>
        <a:xfrm>
          <a:off x="5606382" y="1164216"/>
          <a:ext cx="817710" cy="4088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이력서</a:t>
          </a:r>
          <a:endParaRPr lang="ko-KR" altLang="en-US" sz="1200" kern="1200" dirty="0"/>
        </a:p>
      </dsp:txBody>
      <dsp:txXfrm>
        <a:off x="5606382" y="1164216"/>
        <a:ext cx="817710" cy="408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3974266" y="2490281"/>
            <a:ext cx="4243469" cy="1877437"/>
            <a:chOff x="3974266" y="1767838"/>
            <a:chExt cx="4243469" cy="1877437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4674141" y="1767838"/>
              <a:ext cx="2843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PORTFOLIO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3974266" y="2537279"/>
              <a:ext cx="424346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시스템 설계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94190" y="6176075"/>
            <a:ext cx="2402237" cy="5191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128861" y="5606798"/>
            <a:ext cx="3728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2021.10.29 </a:t>
            </a:r>
            <a:r>
              <a:rPr lang="ko-KR" altLang="en-US" sz="3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윤성중</a:t>
            </a:r>
            <a:endParaRPr lang="ko-KR" altLang="en-US" sz="32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 b="78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4091505" cy="523220"/>
            <a:chOff x="1191929" y="2733040"/>
            <a:chExt cx="4091505" cy="523220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1.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33073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프로그래밍 환경 도구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3944028" cy="523220"/>
            <a:chOff x="1191929" y="2733040"/>
            <a:chExt cx="3944028" cy="523220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2.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3159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리소스 준비 및 수집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3887924" cy="523220"/>
            <a:chOff x="1191929" y="2733040"/>
            <a:chExt cx="3887924" cy="52322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3.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3103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미디어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이미지 자료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2783454" cy="523220"/>
            <a:chOff x="1191929" y="2733040"/>
            <a:chExt cx="2783454" cy="52322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4.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1999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정보 구조도 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96916C0D-A014-49A9-A9A3-E85CFE658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323840" y="89408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=""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60998" y="946537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 smtClean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프로그래밍 환경도구</a:t>
              </a:r>
              <a:endParaRPr lang="ko-KR" altLang="en-US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39E309B-22BE-4335-BBA9-2A2F50337790}"/>
              </a:ext>
            </a:extLst>
          </p:cNvPr>
          <p:cNvSpPr txBox="1"/>
          <p:nvPr/>
        </p:nvSpPr>
        <p:spPr>
          <a:xfrm>
            <a:off x="5232400" y="3037839"/>
            <a:ext cx="631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 err="1" smtClean="0"/>
              <a:t>비쥬얼</a:t>
            </a:r>
            <a:r>
              <a:rPr lang="ko-KR" altLang="en-US" dirty="0" smtClean="0"/>
              <a:t> 스튜디오 코드는 코드 에디터로 기존의 여러 에디터의 단점을 보완하여 대부분의 프로그램 언어와 호환이 가능하고 다양한 </a:t>
            </a:r>
            <a:r>
              <a:rPr lang="ko-KR" altLang="en-US" dirty="0" err="1" smtClean="0"/>
              <a:t>확장자</a:t>
            </a:r>
            <a:r>
              <a:rPr lang="ko-KR" altLang="en-US" dirty="0" smtClean="0"/>
              <a:t> 프로그램이 존재하여 편의성이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8496"/>
            <a:ext cx="4572000" cy="34995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3584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739" y="492760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2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리소스 준비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1107440" y="124968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147827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Google Font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38288DF-EF25-4352-BDD4-2E7F8DD223D3}"/>
              </a:ext>
            </a:extLst>
          </p:cNvPr>
          <p:cNvCxnSpPr/>
          <p:nvPr/>
        </p:nvCxnSpPr>
        <p:spPr>
          <a:xfrm>
            <a:off x="215392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40" y="5327197"/>
            <a:ext cx="301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/>
              <a:t>웹 사이트에서 이용할 </a:t>
            </a:r>
            <a:r>
              <a:rPr lang="en-US" altLang="ko-KR" sz="1200" dirty="0" smtClean="0"/>
              <a:t>‘Noto Sans KR’</a:t>
            </a:r>
            <a:r>
              <a:rPr lang="ko-KR" altLang="en-US" sz="1200" dirty="0" smtClean="0"/>
              <a:t>폰트를 </a:t>
            </a:r>
            <a:r>
              <a:rPr lang="ko-KR" altLang="en-US" sz="1200" dirty="0" err="1" smtClean="0"/>
              <a:t>임포트</a:t>
            </a:r>
            <a:r>
              <a:rPr lang="ko-KR" altLang="en-US" sz="1200" dirty="0" smtClean="0"/>
              <a:t> 방식으로 가져와 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7E5DEF6-8AEA-4701-AAC9-8B543D6FFA81}"/>
              </a:ext>
            </a:extLst>
          </p:cNvPr>
          <p:cNvSpPr/>
          <p:nvPr/>
        </p:nvSpPr>
        <p:spPr>
          <a:xfrm>
            <a:off x="4592320" y="124968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C183CE1-D8A2-4BE8-BDA0-493E10B40740}"/>
              </a:ext>
            </a:extLst>
          </p:cNvPr>
          <p:cNvSpPr txBox="1"/>
          <p:nvPr/>
        </p:nvSpPr>
        <p:spPr>
          <a:xfrm flipH="1">
            <a:off x="496315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OG,TC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563880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FC692AB-13CB-496E-B4BE-0D7B26B83ECB}"/>
              </a:ext>
            </a:extLst>
          </p:cNvPr>
          <p:cNvSpPr txBox="1"/>
          <p:nvPr/>
        </p:nvSpPr>
        <p:spPr>
          <a:xfrm>
            <a:off x="4490720" y="5327197"/>
            <a:ext cx="301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/>
              <a:t>오픈 그래픽과 </a:t>
            </a:r>
            <a:r>
              <a:rPr lang="ko-KR" altLang="en-US" sz="1200" dirty="0" err="1" smtClean="0"/>
              <a:t>트위터</a:t>
            </a:r>
            <a:r>
              <a:rPr lang="ko-KR" altLang="en-US" sz="1200" dirty="0" smtClean="0"/>
              <a:t> 카드로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메신저나 </a:t>
            </a:r>
            <a:r>
              <a:rPr lang="en-US" altLang="ko-KR" sz="1200" dirty="0" smtClean="0"/>
              <a:t>SNS</a:t>
            </a:r>
            <a:r>
              <a:rPr lang="ko-KR" altLang="en-US" sz="1200" dirty="0" smtClean="0"/>
              <a:t>에 링크 전송 시 첨부될 </a:t>
            </a:r>
            <a:r>
              <a:rPr lang="ko-KR" altLang="en-US" sz="1200" dirty="0" smtClean="0"/>
              <a:t>이미</a:t>
            </a:r>
            <a:r>
              <a:rPr lang="ko-KR" altLang="en-US" sz="1200" dirty="0"/>
              <a:t>지</a:t>
            </a:r>
            <a:r>
              <a:rPr lang="ko-KR" altLang="en-US" sz="1200" dirty="0" smtClean="0"/>
              <a:t>와 </a:t>
            </a:r>
            <a:r>
              <a:rPr lang="ko-KR" altLang="en-US" sz="1200" dirty="0" smtClean="0"/>
              <a:t>텍스트 </a:t>
            </a:r>
            <a:r>
              <a:rPr lang="ko-KR" altLang="en-US" sz="1200" dirty="0" smtClean="0"/>
              <a:t>설정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1EAD4AD-BA90-4141-BDF9-5F7B90A4D6EE}"/>
              </a:ext>
            </a:extLst>
          </p:cNvPr>
          <p:cNvSpPr/>
          <p:nvPr/>
        </p:nvSpPr>
        <p:spPr>
          <a:xfrm>
            <a:off x="8077200" y="124968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444230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Bootstrap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912368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735519" y="6412424"/>
            <a:ext cx="2456481" cy="271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57" y="1249681"/>
            <a:ext cx="2896004" cy="283463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0" y="1254123"/>
            <a:ext cx="2834638" cy="283019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FC692AB-13CB-496E-B4BE-0D7B26B83ECB}"/>
              </a:ext>
            </a:extLst>
          </p:cNvPr>
          <p:cNvSpPr txBox="1"/>
          <p:nvPr/>
        </p:nvSpPr>
        <p:spPr>
          <a:xfrm>
            <a:off x="7894317" y="5327197"/>
            <a:ext cx="301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/>
              <a:t>완성된 구조와 스타일을 간편하게 적용하고 변경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이용할 수 있는 프레임워크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 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254123"/>
            <a:ext cx="2834637" cy="283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561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리소스 준비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1107440" y="124968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147827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Jquery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C38288DF-EF25-4352-BDD4-2E7F8DD223D3}"/>
              </a:ext>
            </a:extLst>
          </p:cNvPr>
          <p:cNvCxnSpPr/>
          <p:nvPr/>
        </p:nvCxnSpPr>
        <p:spPr>
          <a:xfrm>
            <a:off x="215392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40" y="5327197"/>
            <a:ext cx="30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/>
              <a:t>복잡</a:t>
            </a:r>
            <a:r>
              <a:rPr lang="ko-KR" altLang="en-US" sz="1200" dirty="0"/>
              <a:t>한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Javascript</a:t>
            </a:r>
            <a:r>
              <a:rPr lang="ko-KR" altLang="en-US" sz="1200" dirty="0" smtClean="0"/>
              <a:t>를 단순화하여 편의성을 높인 </a:t>
            </a:r>
            <a:r>
              <a:rPr lang="en-US" altLang="ko-KR" sz="1200" dirty="0" err="1" smtClean="0"/>
              <a:t>Jquery</a:t>
            </a:r>
            <a:r>
              <a:rPr lang="ko-KR" altLang="en-US" sz="1200" dirty="0" smtClean="0"/>
              <a:t>를 이용하기 위해 </a:t>
            </a:r>
            <a:r>
              <a:rPr lang="en-US" altLang="ko-KR" sz="1200" dirty="0" smtClean="0"/>
              <a:t>CDN</a:t>
            </a:r>
            <a:r>
              <a:rPr lang="ko-KR" altLang="en-US" sz="1200" dirty="0" smtClean="0"/>
              <a:t>방식으로 연결한다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7E5DEF6-8AEA-4701-AAC9-8B543D6FFA81}"/>
              </a:ext>
            </a:extLst>
          </p:cNvPr>
          <p:cNvSpPr/>
          <p:nvPr/>
        </p:nvSpPr>
        <p:spPr>
          <a:xfrm>
            <a:off x="4592320" y="124968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C183CE1-D8A2-4BE8-BDA0-493E10B40740}"/>
              </a:ext>
            </a:extLst>
          </p:cNvPr>
          <p:cNvSpPr txBox="1"/>
          <p:nvPr/>
        </p:nvSpPr>
        <p:spPr>
          <a:xfrm flipH="1">
            <a:off x="496315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CSS3.reset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563880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FC692AB-13CB-496E-B4BE-0D7B26B83ECB}"/>
              </a:ext>
            </a:extLst>
          </p:cNvPr>
          <p:cNvSpPr txBox="1"/>
          <p:nvPr/>
        </p:nvSpPr>
        <p:spPr>
          <a:xfrm>
            <a:off x="4490720" y="5327197"/>
            <a:ext cx="301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/>
              <a:t>초기값 설정하는 단계로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문서를 최초 생성 시 여러 불편한 요소나 동일하게 적용될 </a:t>
            </a:r>
            <a:r>
              <a:rPr lang="ko-KR" altLang="en-US" sz="1200" dirty="0" err="1" smtClean="0"/>
              <a:t>엘리먼트들의</a:t>
            </a:r>
            <a:r>
              <a:rPr lang="ko-KR" altLang="en-US" sz="1200" dirty="0" smtClean="0"/>
              <a:t> 스타일을 외부 스타일로 저장하여 필요에 따라 사용한다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   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1EAD4AD-BA90-4141-BDF9-5F7B90A4D6EE}"/>
              </a:ext>
            </a:extLst>
          </p:cNvPr>
          <p:cNvSpPr/>
          <p:nvPr/>
        </p:nvSpPr>
        <p:spPr>
          <a:xfrm>
            <a:off x="8077200" y="124968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44803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Swiper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=""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912368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7975600" y="5327197"/>
            <a:ext cx="301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smtClean="0"/>
              <a:t>대부분의 웹사이트에서 널리 이용되는 슬라이더로 </a:t>
            </a:r>
            <a:r>
              <a:rPr lang="ko-KR" altLang="en-US" sz="1200" dirty="0" err="1" smtClean="0"/>
              <a:t>여러방식의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스와이프</a:t>
            </a:r>
            <a:r>
              <a:rPr lang="ko-KR" altLang="en-US" sz="1200" dirty="0" smtClean="0"/>
              <a:t> 기능과 스타일을 바꿀 수 있으며 해당 사이트 접속하여 가이드 </a:t>
            </a:r>
            <a:r>
              <a:rPr lang="en-US" altLang="ko-KR" sz="1200" dirty="0" smtClean="0"/>
              <a:t>API </a:t>
            </a:r>
            <a:r>
              <a:rPr lang="ko-KR" altLang="en-US" sz="1200" dirty="0" smtClean="0"/>
              <a:t>양식대로 편히 이용할 수 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0" y="1249680"/>
            <a:ext cx="2834638" cy="28346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11" y="1249680"/>
            <a:ext cx="2834638" cy="28346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254123"/>
            <a:ext cx="2834637" cy="283019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735519" y="6412424"/>
            <a:ext cx="2456481" cy="2712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04BBE29-B587-4A68-8BCA-66075E8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" r="41333"/>
          <a:stretch/>
        </p:blipFill>
        <p:spPr>
          <a:xfrm>
            <a:off x="0" y="1437"/>
            <a:ext cx="6096000" cy="68551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F09BACA-5AE3-4A64-BBDD-156EDFD54158}"/>
              </a:ext>
            </a:extLst>
          </p:cNvPr>
          <p:cNvGrpSpPr/>
          <p:nvPr/>
        </p:nvGrpSpPr>
        <p:grpSpPr>
          <a:xfrm>
            <a:off x="6442232" y="3940565"/>
            <a:ext cx="5877561" cy="2020947"/>
            <a:chOff x="6488429" y="2570480"/>
            <a:chExt cx="5877561" cy="2020947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0598AC93-3E7D-47DE-A0D5-171090BA64E4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이미지 자료</a:t>
              </a:r>
              <a:endParaRPr lang="ko-KR" altLang="en-US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C53D007E-B55E-4A4C-AB60-583635746D64}"/>
                </a:ext>
              </a:extLst>
            </p:cNvPr>
            <p:cNvSpPr txBox="1"/>
            <p:nvPr/>
          </p:nvSpPr>
          <p:spPr>
            <a:xfrm>
              <a:off x="6488429" y="3760430"/>
              <a:ext cx="53111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포트폴리오 제작 시 이용할 </a:t>
              </a:r>
              <a:r>
                <a:rPr lang="en-US" altLang="ko-KR" sz="1600" dirty="0" smtClean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개의 슬라이더 배경화면과 </a:t>
              </a:r>
              <a:r>
                <a:rPr lang="ko-KR" altLang="en-US" sz="1600" dirty="0" err="1" smtClean="0">
                  <a:solidFill>
                    <a:schemeClr val="accent1">
                      <a:lumMod val="50000"/>
                    </a:schemeClr>
                  </a:solidFill>
                </a:rPr>
                <a:t>네비게이션</a:t>
              </a:r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 아이콘</a:t>
              </a:r>
              <a:r>
                <a:rPr lang="en-US" altLang="ko-KR" sz="1600" dirty="0" smtClean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</a:p>
            <a:p>
              <a:pPr algn="just"/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61749D04-99AA-4B37-B2FE-2882DE0710C5}"/>
                </a:ext>
              </a:extLst>
            </p:cNvPr>
            <p:cNvCxnSpPr/>
            <p:nvPr/>
          </p:nvCxnSpPr>
          <p:spPr>
            <a:xfrm>
              <a:off x="6563360" y="2570480"/>
              <a:ext cx="5628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1" y="366815"/>
            <a:ext cx="5331418" cy="2872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91" y="3580109"/>
            <a:ext cx="5331418" cy="293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F09BACA-5AE3-4A64-BBDD-156EDFD54158}"/>
              </a:ext>
            </a:extLst>
          </p:cNvPr>
          <p:cNvGrpSpPr/>
          <p:nvPr/>
        </p:nvGrpSpPr>
        <p:grpSpPr>
          <a:xfrm>
            <a:off x="6466838" y="1080196"/>
            <a:ext cx="5877561" cy="1774725"/>
            <a:chOff x="6488429" y="2570480"/>
            <a:chExt cx="5877561" cy="1774725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598AC93-3E7D-47DE-A0D5-171090BA64E4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미디어 자료</a:t>
              </a:r>
              <a:endParaRPr lang="ko-KR" altLang="en-US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C53D007E-B55E-4A4C-AB60-583635746D64}"/>
                </a:ext>
              </a:extLst>
            </p:cNvPr>
            <p:cNvSpPr txBox="1"/>
            <p:nvPr/>
          </p:nvSpPr>
          <p:spPr>
            <a:xfrm>
              <a:off x="6488429" y="3760430"/>
              <a:ext cx="53111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미디어 클래스</a:t>
              </a:r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에서 배운 결과물 등록할 예정</a:t>
              </a:r>
              <a:r>
                <a:rPr lang="en-US" altLang="ko-KR" sz="1600" dirty="0" smtClean="0">
                  <a:solidFill>
                    <a:schemeClr val="accent1">
                      <a:lumMod val="50000"/>
                    </a:schemeClr>
                  </a:solidFill>
                </a:rPr>
                <a:t>. </a:t>
              </a:r>
              <a:r>
                <a:rPr lang="ko-KR" altLang="en-US" sz="1600" dirty="0" err="1" smtClean="0">
                  <a:solidFill>
                    <a:schemeClr val="accent1">
                      <a:lumMod val="50000"/>
                    </a:schemeClr>
                  </a:solidFill>
                </a:rPr>
                <a:t>트래픽</a:t>
              </a:r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 초과로 </a:t>
              </a:r>
              <a:r>
                <a:rPr lang="ko-KR" altLang="en-US" sz="1600" dirty="0" err="1" smtClean="0">
                  <a:solidFill>
                    <a:schemeClr val="accent1">
                      <a:lumMod val="50000"/>
                    </a:schemeClr>
                  </a:solidFill>
                </a:rPr>
                <a:t>유튜브에</a:t>
              </a:r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 업로드 후 링크 </a:t>
              </a:r>
              <a:r>
                <a:rPr lang="en-US" altLang="ko-KR" sz="1600" dirty="0" smtClean="0">
                  <a:solidFill>
                    <a:schemeClr val="accent1">
                      <a:lumMod val="50000"/>
                    </a:schemeClr>
                  </a:solidFill>
                </a:rPr>
                <a:t>iframe </a:t>
              </a:r>
              <a:r>
                <a:rPr lang="ko-KR" altLang="en-US" sz="1600" dirty="0" smtClean="0">
                  <a:solidFill>
                    <a:schemeClr val="accent1">
                      <a:lumMod val="50000"/>
                    </a:schemeClr>
                  </a:solidFill>
                </a:rPr>
                <a:t>이용함</a:t>
              </a:r>
              <a:r>
                <a:rPr lang="en-US" altLang="ko-KR" sz="1600" dirty="0" smtClean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61749D04-99AA-4B37-B2FE-2882DE0710C5}"/>
                </a:ext>
              </a:extLst>
            </p:cNvPr>
            <p:cNvCxnSpPr/>
            <p:nvPr/>
          </p:nvCxnSpPr>
          <p:spPr>
            <a:xfrm>
              <a:off x="6563360" y="2570480"/>
              <a:ext cx="5628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2784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정보구조도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714289261"/>
              </p:ext>
            </p:extLst>
          </p:nvPr>
        </p:nvGraphicFramePr>
        <p:xfrm>
          <a:off x="1899594" y="1511085"/>
          <a:ext cx="8857760" cy="4479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215</Words>
  <Application>Microsoft Office PowerPoint</Application>
  <PresentationFormat>사용자 지정</PresentationFormat>
  <Paragraphs>46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12-8</cp:lastModifiedBy>
  <cp:revision>33</cp:revision>
  <dcterms:created xsi:type="dcterms:W3CDTF">2019-12-23T00:32:35Z</dcterms:created>
  <dcterms:modified xsi:type="dcterms:W3CDTF">2021-10-29T07:58:03Z</dcterms:modified>
</cp:coreProperties>
</file>