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71" r:id="rId11"/>
    <p:sldId id="272" r:id="rId12"/>
    <p:sldId id="273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2D80D-1D69-4045-B3F8-13A810DA228A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38AA-670F-41CD-95EE-A76902E6D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5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8AA-670F-41CD-95EE-A76902E6D3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9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6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9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9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6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2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45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4C2D-068F-478D-B2C9-D361ABE940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084B1-1A58-4A76-A30F-01B2B2491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64704"/>
            <a:ext cx="532859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6237312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JP DemiLight" pitchFamily="34" charset="-127"/>
                <a:ea typeface="Noto Sans CJK JP DemiLight" pitchFamily="34" charset="-127"/>
              </a:rPr>
              <a:t>All Adult _ </a:t>
            </a:r>
            <a:r>
              <a:rPr lang="ko-KR" altLang="en-US" sz="1000" dirty="0" smtClean="0">
                <a:solidFill>
                  <a:schemeClr val="bg1"/>
                </a:solidFill>
                <a:latin typeface="Noto Sans CJK JP DemiLight" pitchFamily="34" charset="-127"/>
                <a:ea typeface="Noto Sans CJK JP DemiLight" pitchFamily="34" charset="-127"/>
              </a:rPr>
              <a:t>성준영</a:t>
            </a:r>
            <a:r>
              <a:rPr lang="en-US" altLang="ko-KR" sz="1000" dirty="0" smtClean="0">
                <a:solidFill>
                  <a:schemeClr val="bg1"/>
                </a:solidFill>
                <a:latin typeface="Noto Sans CJK JP DemiLight" pitchFamily="34" charset="-127"/>
                <a:ea typeface="Noto Sans CJK JP DemiLight" pitchFamily="34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Noto Sans CJK JP DemiLight" pitchFamily="34" charset="-127"/>
                <a:ea typeface="Noto Sans CJK JP DemiLight" pitchFamily="34" charset="-127"/>
              </a:rPr>
              <a:t>공병국</a:t>
            </a:r>
            <a:r>
              <a:rPr lang="en-US" altLang="ko-KR" sz="1000" dirty="0" smtClean="0">
                <a:solidFill>
                  <a:schemeClr val="bg1"/>
                </a:solidFill>
                <a:latin typeface="Noto Sans CJK JP DemiLight" pitchFamily="34" charset="-127"/>
                <a:ea typeface="Noto Sans CJK JP DemiLight" pitchFamily="34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Noto Sans CJK JP DemiLight" pitchFamily="34" charset="-127"/>
                <a:ea typeface="Noto Sans CJK JP DemiLight" pitchFamily="34" charset="-127"/>
              </a:rPr>
              <a:t>최다현</a:t>
            </a:r>
            <a:endParaRPr lang="ko-KR" altLang="en-US" sz="1000" dirty="0">
              <a:solidFill>
                <a:schemeClr val="bg1"/>
              </a:solidFill>
              <a:latin typeface="Noto Sans CJK JP DemiLight" pitchFamily="34" charset="-127"/>
              <a:ea typeface="Noto Sans CJK JP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7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009900" y="357672"/>
            <a:ext cx="3124200" cy="6096001"/>
            <a:chOff x="5292080" y="357672"/>
            <a:chExt cx="3124200" cy="6096001"/>
          </a:xfrm>
        </p:grpSpPr>
        <p:pic>
          <p:nvPicPr>
            <p:cNvPr id="5122" name="Picture 2" descr="http://forums.macrumors.com/attachments/ios-8-settings-music-png.566670/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357672"/>
              <a:ext cx="3124200" cy="609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0" name="Picture 2" descr="C:\Users\Go-eun\Desktop\_최다현\Just emotion\2_mai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036" y="1123958"/>
              <a:ext cx="2592000" cy="4610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46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Go-eun\Desktop\_최다현\Just emotion\2_ma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036" y="1123958"/>
            <a:ext cx="2592000" cy="46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009900" y="357672"/>
            <a:ext cx="3124200" cy="6096001"/>
            <a:chOff x="5292080" y="357672"/>
            <a:chExt cx="3124200" cy="6096001"/>
          </a:xfrm>
        </p:grpSpPr>
        <p:pic>
          <p:nvPicPr>
            <p:cNvPr id="5122" name="Picture 2" descr="http://forums.macrumors.com/attachments/ios-8-settings-music-png.566670/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357672"/>
              <a:ext cx="3124200" cy="609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4" name="Picture 2" descr="C:\Users\Go-eun\Desktop\_최다현\Just emotion\3_talk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180" y="1124744"/>
              <a:ext cx="2592000" cy="4610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41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009900" y="357672"/>
            <a:ext cx="3124200" cy="6096001"/>
            <a:chOff x="5292080" y="357672"/>
            <a:chExt cx="3124200" cy="6096001"/>
          </a:xfrm>
        </p:grpSpPr>
        <p:pic>
          <p:nvPicPr>
            <p:cNvPr id="5122" name="Picture 2" descr="http://forums.macrumors.com/attachments/ios-8-settings-music-png.566670/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357672"/>
              <a:ext cx="3124200" cy="609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38" name="Picture 2" descr="C:\Users\Go-eun\Desktop\_최다현\Just emotion\4_drawin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180" y="1100630"/>
              <a:ext cx="2592000" cy="461008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18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03748" y="1844824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경제성</a:t>
            </a:r>
            <a:endParaRPr lang="ko-KR" altLang="en-US" sz="6600" dirty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3748" y="3356992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언어 학습</a:t>
            </a:r>
            <a:endParaRPr lang="en-US" altLang="ko-KR" sz="24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외로움을 충족</a:t>
            </a:r>
            <a:endParaRPr lang="en-US" altLang="ko-KR" sz="24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멀리 있어도 함께</a:t>
            </a:r>
            <a:endParaRPr lang="en-US" altLang="ko-KR" sz="24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  <a:p>
            <a:pPr algn="ctr"/>
            <a:endParaRPr lang="en-US" altLang="ko-KR" sz="24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  <a:p>
            <a:pPr algn="ctr"/>
            <a:endParaRPr lang="en-US" altLang="ko-KR" sz="24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pic>
        <p:nvPicPr>
          <p:cNvPr id="9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03748" y="1844824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발전가능성</a:t>
            </a:r>
            <a:endParaRPr lang="ko-KR" altLang="en-US" sz="6600" dirty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2592" y="3356992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사람들의 보는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관점 변화</a:t>
            </a:r>
            <a:endParaRPr lang="en-US" altLang="ko-KR" sz="24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다름을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인지하고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수용하는 태도</a:t>
            </a:r>
            <a:endParaRPr lang="en-US" altLang="ko-KR" sz="24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서로 이해하며 행복한 지구촌</a:t>
            </a:r>
            <a:endParaRPr lang="en-US" altLang="ko-KR" sz="24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pic>
        <p:nvPicPr>
          <p:cNvPr id="7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03748" y="2875002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감사합니다</a:t>
            </a:r>
            <a:r>
              <a:rPr lang="en-US" altLang="ko-KR" sz="6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.</a:t>
            </a:r>
            <a:endParaRPr lang="ko-KR" altLang="en-US" sz="6600" dirty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pic>
        <p:nvPicPr>
          <p:cNvPr id="7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4468 L 0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03748" y="1412776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바람의 빛깔</a:t>
            </a:r>
            <a:endParaRPr lang="ko-KR" altLang="en-US" sz="6600" dirty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378904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편견과 차별</a:t>
            </a:r>
            <a:endParaRPr lang="ko-KR" altLang="en-US" sz="3600" dirty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298108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사회적 문제</a:t>
            </a:r>
            <a:endParaRPr lang="en-US" altLang="ko-KR" sz="36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458112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마음의 병</a:t>
            </a:r>
            <a:endParaRPr lang="en-US" altLang="ko-KR" sz="36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pic>
        <p:nvPicPr>
          <p:cNvPr id="16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03748" y="1412776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바람의 빛깔</a:t>
            </a:r>
            <a:endParaRPr lang="ko-KR" altLang="en-US" sz="6600" dirty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378904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마음의 문</a:t>
            </a:r>
            <a:endParaRPr lang="ko-KR" altLang="en-US" sz="3600" dirty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298108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공감</a:t>
            </a:r>
            <a:endParaRPr lang="en-US" altLang="ko-KR" sz="36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458112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소통</a:t>
            </a:r>
            <a:endParaRPr lang="en-US" altLang="ko-KR" sz="36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pic>
        <p:nvPicPr>
          <p:cNvPr id="10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6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96" y="2204864"/>
            <a:ext cx="9108504" cy="2191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800" dirty="0"/>
              <a:t>바람이 보여주는 빛을 볼 수 있는</a:t>
            </a:r>
            <a:br>
              <a:rPr lang="ko-KR" altLang="en-US" sz="4800" dirty="0"/>
            </a:br>
            <a:r>
              <a:rPr lang="ko-KR" altLang="en-US" sz="4800" dirty="0"/>
              <a:t>바로 그런 눈이 필요 </a:t>
            </a:r>
            <a:r>
              <a:rPr lang="ko-KR" altLang="en-US" sz="4800" dirty="0" err="1"/>
              <a:t>한거죠</a:t>
            </a:r>
            <a:endParaRPr lang="ko-KR" altLang="en-US" sz="4800" dirty="0"/>
          </a:p>
        </p:txBody>
      </p:sp>
      <p:pic>
        <p:nvPicPr>
          <p:cNvPr id="10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4468 L 0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91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96" y="1720840"/>
            <a:ext cx="9108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480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defRPr>
            </a:lvl1pPr>
          </a:lstStyle>
          <a:p>
            <a:r>
              <a:rPr lang="ko-KR" altLang="en-US" dirty="0"/>
              <a:t>사람의 말과 표정에는</a:t>
            </a:r>
            <a:endParaRPr lang="en-US" altLang="ko-KR" dirty="0"/>
          </a:p>
          <a:p>
            <a:r>
              <a:rPr lang="ko-KR" altLang="en-US" dirty="0"/>
              <a:t> 감정이 항상 실려있고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우리는 감정으로 소통합니다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55676" y="4527680"/>
            <a:ext cx="5832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감정의 소통</a:t>
            </a:r>
            <a:endParaRPr lang="ko-KR" altLang="en-US" sz="6600" dirty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pic>
        <p:nvPicPr>
          <p:cNvPr id="9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70" y="404664"/>
            <a:ext cx="4140460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47664" y="2636912"/>
            <a:ext cx="648072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영상통화</a:t>
            </a:r>
            <a:r>
              <a:rPr lang="en-US" altLang="ko-KR" sz="40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실시간 그림공유</a:t>
            </a:r>
            <a:endParaRPr lang="en-US" altLang="ko-KR" sz="4000" dirty="0" smtClean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채널</a:t>
            </a:r>
            <a:endParaRPr lang="ko-KR" altLang="en-US" sz="4000" dirty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0015" y="836712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Noto Sans CJK JP Thin" pitchFamily="34" charset="-127"/>
                <a:ea typeface="Noto Sans CJK JP Thin" pitchFamily="34" charset="-127"/>
              </a:rPr>
              <a:t>PREVIEW</a:t>
            </a:r>
            <a:endParaRPr lang="ko-KR" altLang="en-US" sz="6600" dirty="0">
              <a:solidFill>
                <a:schemeClr val="bg1"/>
              </a:solidFill>
              <a:latin typeface="Noto Sans CJK JP Thin" pitchFamily="34" charset="-127"/>
              <a:ea typeface="Noto Sans CJK JP Thin" pitchFamily="34" charset="-127"/>
            </a:endParaRPr>
          </a:p>
        </p:txBody>
      </p:sp>
      <p:pic>
        <p:nvPicPr>
          <p:cNvPr id="10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4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Go-eun\Desktop\_최다현\_ppt\worldMap_수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06285"/>
            <a:ext cx="6991672" cy="448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o-eun\Desktop\_최다현\_ppt\우리나라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1" y="2944214"/>
            <a:ext cx="516456" cy="52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o-eun\Desktop\_최다현\_ppt\이집트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2"/>
            <a:ext cx="518400" cy="5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o-eun\Desktop\_최다현\_ppt\남아공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869160"/>
            <a:ext cx="518400" cy="5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o-eun\Desktop\_최다현\_ppt\독일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32" y="2204864"/>
            <a:ext cx="518400" cy="5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4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Go-eun\Desktop\_최다현\슬라이스\1_splash\1_splash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Go-eun\Desktop\_최다현\슬라이스\1_splash _수정1\1_splash_logo_수정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" y="-2738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009900" y="357672"/>
            <a:ext cx="3124200" cy="6096001"/>
            <a:chOff x="5292080" y="357672"/>
            <a:chExt cx="3124200" cy="6096001"/>
          </a:xfrm>
        </p:grpSpPr>
        <p:pic>
          <p:nvPicPr>
            <p:cNvPr id="5122" name="Picture 2" descr="http://forums.macrumors.com/attachments/ios-8-settings-music-png.566670/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357672"/>
              <a:ext cx="3124200" cy="609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C:\Users\Go-eun\Desktop\_최다현\Just emotion\1_splash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036" y="1100374"/>
              <a:ext cx="2592288" cy="4610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67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84</Words>
  <Application>Microsoft Office PowerPoint</Application>
  <PresentationFormat>화면 슬라이드 쇼(4:3)</PresentationFormat>
  <Paragraphs>41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Go-eun</dc:creator>
  <cp:lastModifiedBy>Go-eun</cp:lastModifiedBy>
  <cp:revision>10</cp:revision>
  <dcterms:created xsi:type="dcterms:W3CDTF">2016-03-26T21:40:44Z</dcterms:created>
  <dcterms:modified xsi:type="dcterms:W3CDTF">2016-03-26T23:23:18Z</dcterms:modified>
</cp:coreProperties>
</file>