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6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6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9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9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2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7452-18B6-4962-9688-F1B0852B584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1930-A341-42D1-B60A-F8B51D734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0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49" y="2821126"/>
            <a:ext cx="8221912" cy="3528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848" y="558800"/>
            <a:ext cx="4197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다음테이블을 만드세요</a:t>
            </a:r>
          </a:p>
          <a:p>
            <a:r>
              <a:rPr lang="ko-KR" altLang="en-US" dirty="0" smtClean="0"/>
              <a:t>테이블 이름은 </a:t>
            </a:r>
            <a:r>
              <a:rPr lang="en-US" altLang="ko-KR" dirty="0" smtClean="0"/>
              <a:t>human</a:t>
            </a:r>
          </a:p>
          <a:p>
            <a:r>
              <a:rPr lang="ko-KR" altLang="en-US" dirty="0" smtClean="0"/>
              <a:t>컬럼은 강의실 번호 </a:t>
            </a:r>
            <a:r>
              <a:rPr lang="en-US" altLang="ko-KR" dirty="0" smtClean="0"/>
              <a:t>- 101, 102, 103</a:t>
            </a:r>
          </a:p>
          <a:p>
            <a:r>
              <a:rPr lang="ko-KR" altLang="en-US" dirty="0" smtClean="0"/>
              <a:t>강의실이름은 한글로 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</a:p>
          <a:p>
            <a:r>
              <a:rPr lang="ko-KR" altLang="en-US" dirty="0" smtClean="0"/>
              <a:t>수강생 수는 정수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자리까지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80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0" y="226861"/>
            <a:ext cx="9570605" cy="31259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0" y="3522540"/>
            <a:ext cx="6777500" cy="31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3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1848" y="558800"/>
            <a:ext cx="10395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2 : </a:t>
            </a:r>
          </a:p>
          <a:p>
            <a:r>
              <a:rPr lang="ko-KR" altLang="en-US" dirty="0" smtClean="0"/>
              <a:t>이번 프로젝트는 </a:t>
            </a:r>
            <a:r>
              <a:rPr lang="ko-KR" altLang="en-US" dirty="0" err="1" smtClean="0"/>
              <a:t>상품입출고</a:t>
            </a:r>
            <a:r>
              <a:rPr lang="ko-KR" altLang="en-US" dirty="0" smtClean="0"/>
              <a:t> 데이터베이스를 구축합니다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상품은 상품 번호가 있습니다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상품 번호는 회사명</a:t>
            </a:r>
            <a:r>
              <a:rPr lang="en-US" altLang="ko-KR" dirty="0" smtClean="0"/>
              <a:t>+</a:t>
            </a:r>
            <a:r>
              <a:rPr lang="ko-KR" altLang="en-US" dirty="0" smtClean="0"/>
              <a:t>번호를 구성됩니다</a:t>
            </a:r>
          </a:p>
          <a:p>
            <a:r>
              <a:rPr lang="ko-KR" altLang="en-US" dirty="0" smtClean="0"/>
              <a:t>회사명은 </a:t>
            </a:r>
            <a:r>
              <a:rPr lang="en-US" altLang="ko-KR" dirty="0" smtClean="0"/>
              <a:t>HM</a:t>
            </a:r>
            <a:r>
              <a:rPr lang="ko-KR" altLang="en-US" dirty="0" smtClean="0"/>
              <a:t>이고 번호는 </a:t>
            </a:r>
            <a:r>
              <a:rPr lang="en-US" altLang="ko-KR" dirty="0" smtClean="0"/>
              <a:t>001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999</a:t>
            </a:r>
            <a:r>
              <a:rPr lang="ko-KR" altLang="en-US" dirty="0" smtClean="0"/>
              <a:t>번까지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상품은 담당자를 기록합니다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수량이 있으며 수량은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등록일이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등록일은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년월일시분초를</a:t>
            </a:r>
            <a:r>
              <a:rPr lang="ko-KR" altLang="en-US" dirty="0" smtClean="0"/>
              <a:t> 저장합니다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창고별로</a:t>
            </a:r>
            <a:r>
              <a:rPr lang="ko-KR" altLang="en-US" dirty="0" smtClean="0"/>
              <a:t> 상품을 등록하고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창고는 창고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창고</a:t>
            </a:r>
            <a:r>
              <a:rPr lang="en-US" altLang="ko-KR" dirty="0" smtClean="0"/>
              <a:t>2,</a:t>
            </a:r>
            <a:r>
              <a:rPr lang="ko-KR" altLang="en-US" dirty="0" smtClean="0"/>
              <a:t>창고</a:t>
            </a:r>
            <a:r>
              <a:rPr lang="en-US" altLang="ko-KR" dirty="0" smtClean="0"/>
              <a:t>3 3</a:t>
            </a:r>
            <a:r>
              <a:rPr lang="ko-KR" altLang="en-US" dirty="0" smtClean="0"/>
              <a:t>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4" y="3851178"/>
            <a:ext cx="11537973" cy="205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1" y="172845"/>
            <a:ext cx="7434920" cy="30783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1" y="3378136"/>
            <a:ext cx="11639952" cy="18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5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904" y="546100"/>
            <a:ext cx="10395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3 : </a:t>
            </a:r>
          </a:p>
          <a:p>
            <a:r>
              <a:rPr lang="ko-KR" altLang="en-US" dirty="0" smtClean="0"/>
              <a:t>고객의 정보를 저장하는 테이블을 구축합니다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고객은 아이디와 이름과 성별과 포인트와 전화번호를 입력합니다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아이디와 이름은 필수로 입력해야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이름은 한글로 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글자까지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성별은 </a:t>
            </a:r>
            <a:r>
              <a:rPr lang="ko-KR" altLang="en-US" dirty="0" err="1" smtClean="0"/>
              <a:t>남또는</a:t>
            </a:r>
            <a:r>
              <a:rPr lang="ko-KR" altLang="en-US" dirty="0" smtClean="0"/>
              <a:t> 여로 입력합니다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포인트는 숫자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자리와 소수점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째자리</a:t>
            </a:r>
            <a:r>
              <a:rPr lang="ko-KR" altLang="en-US" dirty="0" smtClean="0"/>
              <a:t> 까지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전화번호는 </a:t>
            </a:r>
            <a:r>
              <a:rPr lang="en-US" altLang="ko-KR" dirty="0" smtClean="0"/>
              <a:t>000-1111-2222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자리 입니다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3" y="3131423"/>
            <a:ext cx="11619438" cy="20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4" y="198356"/>
            <a:ext cx="8226180" cy="21638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4" y="2649377"/>
            <a:ext cx="10207390" cy="36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</dc:creator>
  <cp:lastModifiedBy>11</cp:lastModifiedBy>
  <cp:revision>1</cp:revision>
  <dcterms:created xsi:type="dcterms:W3CDTF">2024-08-26T08:24:21Z</dcterms:created>
  <dcterms:modified xsi:type="dcterms:W3CDTF">2024-08-26T08:24:45Z</dcterms:modified>
</cp:coreProperties>
</file>