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9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2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03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2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6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5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6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7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AC59-26AE-4D4E-9E77-9156E173DCF3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66A9-A4D3-414B-8619-120CA9179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4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9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판단 12"/>
          <p:cNvSpPr/>
          <p:nvPr/>
        </p:nvSpPr>
        <p:spPr>
          <a:xfrm>
            <a:off x="4656667" y="4286961"/>
            <a:ext cx="1998133" cy="7690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533" y="4286961"/>
            <a:ext cx="1213209" cy="75597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07534" y="1295214"/>
            <a:ext cx="1202266" cy="74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3668" y="4310947"/>
            <a:ext cx="1202266" cy="745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07534" y="148308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회원정보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16001" y="4504266"/>
            <a:ext cx="145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영화정보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04865" y="449118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영화관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00132" y="4480280"/>
            <a:ext cx="74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상영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9534" y="521732"/>
            <a:ext cx="47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93333" y="152400"/>
            <a:ext cx="10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pwd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726267" y="706398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827867" y="1483081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나이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744133" y="2235476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성별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7067" y="523240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영화이름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47134" y="3616572"/>
            <a:ext cx="778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관람등급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03866" y="3328801"/>
            <a:ext cx="7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304865" y="3247240"/>
            <a:ext cx="10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상영관</a:t>
            </a:r>
            <a:endParaRPr lang="en-US" altLang="ko-KR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1693333" y="5417066"/>
            <a:ext cx="103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가격</a:t>
            </a:r>
            <a:endParaRPr lang="ko-KR" altLang="en-US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209800" y="4671487"/>
            <a:ext cx="2734733" cy="24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6400799" y="4640822"/>
            <a:ext cx="2734733" cy="24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38133" y="523240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영화이름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fk</a:t>
            </a:r>
            <a:endParaRPr lang="en-US" altLang="ko-KR" dirty="0" smtClean="0"/>
          </a:p>
          <a:p>
            <a:r>
              <a:rPr lang="ko-KR" altLang="en-US" dirty="0" smtClean="0"/>
              <a:t>상영관</a:t>
            </a:r>
            <a:r>
              <a:rPr lang="en-US" altLang="ko-KR" dirty="0" err="1" smtClean="0"/>
              <a:t>fk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4615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</dc:creator>
  <cp:lastModifiedBy>11</cp:lastModifiedBy>
  <cp:revision>5</cp:revision>
  <dcterms:created xsi:type="dcterms:W3CDTF">2024-08-28T06:41:05Z</dcterms:created>
  <dcterms:modified xsi:type="dcterms:W3CDTF">2024-08-28T08:11:21Z</dcterms:modified>
</cp:coreProperties>
</file>