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1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6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1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C5F5-8ED6-4C9C-92C3-F947F511BB9C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A37D-4B23-44FF-B5EB-D901794CB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0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 component </a:t>
            </a:r>
            <a:r>
              <a:rPr lang="ko-KR" altLang="en-US" dirty="0"/>
              <a:t>설명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2016/08/04 </a:t>
            </a:r>
            <a:r>
              <a:rPr lang="ko-KR" altLang="en-US" dirty="0"/>
              <a:t>형상 기준</a:t>
            </a:r>
          </a:p>
        </p:txBody>
      </p:sp>
    </p:spTree>
    <p:extLst>
      <p:ext uri="{BB962C8B-B14F-4D97-AF65-F5344CB8AC3E}">
        <p14:creationId xmlns:p14="http://schemas.microsoft.com/office/powerpoint/2010/main" val="31744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실행 파일 연관도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5213268" y="1638795"/>
            <a:ext cx="0" cy="50113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자기 디스크 4"/>
          <p:cNvSpPr/>
          <p:nvPr/>
        </p:nvSpPr>
        <p:spPr>
          <a:xfrm>
            <a:off x="7766460" y="2185058"/>
            <a:ext cx="1876302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472054" y="3426028"/>
            <a:ext cx="1923806" cy="7006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db_server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72053" y="4456207"/>
            <a:ext cx="1973286" cy="7006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RAServer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72054" y="5619003"/>
            <a:ext cx="1923806" cy="7006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PrivacyCA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888178" y="4350326"/>
            <a:ext cx="2066305" cy="7006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RAReceiver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88178" y="3426024"/>
            <a:ext cx="2066306" cy="700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dev_register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88178" y="5274628"/>
            <a:ext cx="2066305" cy="700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RAAgent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274625" y="3426024"/>
            <a:ext cx="1933695" cy="7006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create_db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2901" y="1489156"/>
            <a:ext cx="15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3268" y="1489156"/>
            <a:ext cx="15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HeadEnd</a:t>
            </a:r>
            <a:endParaRPr lang="ko-KR" altLang="en-US" dirty="0"/>
          </a:p>
        </p:txBody>
      </p:sp>
      <p:cxnSp>
        <p:nvCxnSpPr>
          <p:cNvPr id="16" name="연결선: 꺾임 15"/>
          <p:cNvCxnSpPr>
            <a:stCxn id="12" idx="0"/>
            <a:endCxn id="5" idx="4"/>
          </p:cNvCxnSpPr>
          <p:nvPr/>
        </p:nvCxnSpPr>
        <p:spPr>
          <a:xfrm rot="16200000" flipV="1">
            <a:off x="9550235" y="2734785"/>
            <a:ext cx="783766" cy="598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/>
          <p:cNvCxnSpPr>
            <a:stCxn id="6" idx="0"/>
            <a:endCxn id="5" idx="2"/>
          </p:cNvCxnSpPr>
          <p:nvPr/>
        </p:nvCxnSpPr>
        <p:spPr>
          <a:xfrm rot="5400000" flipH="1" flipV="1">
            <a:off x="7208323" y="2867892"/>
            <a:ext cx="783770" cy="332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6"/>
            <a:endCxn id="6" idx="2"/>
          </p:cNvCxnSpPr>
          <p:nvPr/>
        </p:nvCxnSpPr>
        <p:spPr>
          <a:xfrm>
            <a:off x="3954484" y="3776347"/>
            <a:ext cx="251757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stCxn id="11" idx="4"/>
            <a:endCxn id="8" idx="4"/>
          </p:cNvCxnSpPr>
          <p:nvPr/>
        </p:nvCxnSpPr>
        <p:spPr>
          <a:xfrm rot="16200000" flipH="1">
            <a:off x="5005457" y="3891147"/>
            <a:ext cx="344375" cy="4512626"/>
          </a:xfrm>
          <a:prstGeom prst="bentConnector3">
            <a:avLst>
              <a:gd name="adj1" fmla="val 1663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/>
          <p:cNvCxnSpPr>
            <a:stCxn id="11" idx="6"/>
            <a:endCxn id="7" idx="3"/>
          </p:cNvCxnSpPr>
          <p:nvPr/>
        </p:nvCxnSpPr>
        <p:spPr>
          <a:xfrm flipV="1">
            <a:off x="3954483" y="5054245"/>
            <a:ext cx="2806551" cy="57070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/>
          <p:cNvCxnSpPr>
            <a:stCxn id="7" idx="6"/>
            <a:endCxn id="5" idx="3"/>
          </p:cNvCxnSpPr>
          <p:nvPr/>
        </p:nvCxnSpPr>
        <p:spPr>
          <a:xfrm flipV="1">
            <a:off x="8445339" y="3099458"/>
            <a:ext cx="259272" cy="17070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/>
          <p:cNvCxnSpPr>
            <a:stCxn id="7" idx="1"/>
            <a:endCxn id="9" idx="7"/>
          </p:cNvCxnSpPr>
          <p:nvPr/>
        </p:nvCxnSpPr>
        <p:spPr>
          <a:xfrm rot="16200000" flipV="1">
            <a:off x="5153517" y="2951297"/>
            <a:ext cx="105881" cy="3109154"/>
          </a:xfrm>
          <a:prstGeom prst="curvedConnector3">
            <a:avLst>
              <a:gd name="adj1" fmla="val 412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/>
          <p:cNvCxnSpPr>
            <a:stCxn id="9" idx="2"/>
            <a:endCxn id="11" idx="2"/>
          </p:cNvCxnSpPr>
          <p:nvPr/>
        </p:nvCxnSpPr>
        <p:spPr>
          <a:xfrm rot="10800000" flipV="1">
            <a:off x="1888178" y="4700649"/>
            <a:ext cx="12700" cy="924302"/>
          </a:xfrm>
          <a:prstGeom prst="curvedConnector3">
            <a:avLst>
              <a:gd name="adj1" fmla="val 367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246421" y="3574166"/>
            <a:ext cx="374086" cy="400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70022" y="4876306"/>
            <a:ext cx="374086" cy="400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502225" y="4252540"/>
            <a:ext cx="374086" cy="400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271653" y="6147460"/>
            <a:ext cx="374086" cy="400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1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/>
          <a:lstStyle/>
          <a:p>
            <a:r>
              <a:rPr lang="en-US" altLang="ko-KR" dirty="0" err="1"/>
              <a:t>create_db</a:t>
            </a:r>
            <a:endParaRPr lang="en-US" altLang="ko-KR" dirty="0"/>
          </a:p>
          <a:p>
            <a:pPr lvl="1"/>
            <a:r>
              <a:rPr lang="en-US" altLang="ko-KR" dirty="0"/>
              <a:t>RA </a:t>
            </a:r>
            <a:r>
              <a:rPr lang="ko-KR" altLang="en-US" dirty="0"/>
              <a:t>대상 단말 정보를 위한 </a:t>
            </a:r>
            <a:r>
              <a:rPr lang="en-US" altLang="ko-KR" dirty="0"/>
              <a:t>DB</a:t>
            </a:r>
            <a:r>
              <a:rPr lang="ko-KR" altLang="en-US" dirty="0"/>
              <a:t>를 초기화하는 </a:t>
            </a:r>
            <a:r>
              <a:rPr lang="en-US" altLang="ko-KR" dirty="0"/>
              <a:t>utility</a:t>
            </a:r>
          </a:p>
          <a:p>
            <a:r>
              <a:rPr lang="en-US" altLang="ko-KR" dirty="0" err="1"/>
              <a:t>dev_register</a:t>
            </a:r>
            <a:endParaRPr lang="en-US" altLang="ko-KR" dirty="0"/>
          </a:p>
          <a:p>
            <a:pPr lvl="1"/>
            <a:r>
              <a:rPr lang="en-US" altLang="ko-KR" dirty="0"/>
              <a:t>RA </a:t>
            </a:r>
            <a:r>
              <a:rPr lang="ko-KR" altLang="en-US" dirty="0"/>
              <a:t>대상</a:t>
            </a:r>
            <a:r>
              <a:rPr lang="en-US" altLang="ko-KR" dirty="0"/>
              <a:t> </a:t>
            </a:r>
            <a:r>
              <a:rPr lang="ko-KR" altLang="en-US" dirty="0"/>
              <a:t>단말로 등록하는 기능을 수행하는 </a:t>
            </a:r>
            <a:r>
              <a:rPr lang="en-US" altLang="ko-KR" dirty="0"/>
              <a:t>utility</a:t>
            </a:r>
          </a:p>
          <a:p>
            <a:pPr lvl="1"/>
            <a:r>
              <a:rPr lang="ko-KR" altLang="en-US" dirty="0"/>
              <a:t>배포되는 </a:t>
            </a:r>
            <a:r>
              <a:rPr lang="en-US" altLang="ko-KR" dirty="0"/>
              <a:t>SDK</a:t>
            </a:r>
            <a:r>
              <a:rPr lang="ko-KR" altLang="en-US" dirty="0"/>
              <a:t>에 포함될 </a:t>
            </a:r>
            <a:r>
              <a:rPr lang="en-US" altLang="ko-KR" dirty="0"/>
              <a:t>API</a:t>
            </a:r>
            <a:r>
              <a:rPr lang="ko-KR" altLang="en-US" dirty="0"/>
              <a:t> 구현을 포함</a:t>
            </a:r>
            <a:endParaRPr lang="en-US" altLang="ko-KR" dirty="0"/>
          </a:p>
          <a:p>
            <a:r>
              <a:rPr lang="en-US" altLang="ko-KR" dirty="0" err="1"/>
              <a:t>db_server</a:t>
            </a:r>
            <a:endParaRPr lang="en-US" altLang="ko-KR" dirty="0"/>
          </a:p>
          <a:p>
            <a:pPr lvl="1"/>
            <a:r>
              <a:rPr lang="ko-KR" altLang="en-US" dirty="0"/>
              <a:t>단말로부터의 </a:t>
            </a:r>
            <a:r>
              <a:rPr lang="en-US" altLang="ko-KR" dirty="0"/>
              <a:t>RA </a:t>
            </a:r>
            <a:r>
              <a:rPr lang="ko-KR" altLang="en-US" dirty="0"/>
              <a:t>대상</a:t>
            </a:r>
            <a:r>
              <a:rPr lang="en-US" altLang="ko-KR" dirty="0"/>
              <a:t> </a:t>
            </a:r>
            <a:r>
              <a:rPr lang="ko-KR" altLang="en-US" dirty="0"/>
              <a:t>등록 요청을 처리</a:t>
            </a:r>
            <a:endParaRPr lang="en-US" altLang="ko-KR" dirty="0"/>
          </a:p>
          <a:p>
            <a:pPr lvl="2"/>
            <a:r>
              <a:rPr lang="ko-KR" altLang="en-US" dirty="0"/>
              <a:t>단말 정보를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en-US" altLang="ko-KR" dirty="0"/>
              <a:t>RA </a:t>
            </a:r>
            <a:r>
              <a:rPr lang="ko-KR" altLang="en-US" dirty="0"/>
              <a:t>등록 요청 수신 서버 역할</a:t>
            </a:r>
            <a:endParaRPr lang="en-US" altLang="ko-KR" dirty="0"/>
          </a:p>
          <a:p>
            <a:pPr lvl="1"/>
            <a:r>
              <a:rPr lang="ko-KR" altLang="en-US" dirty="0"/>
              <a:t>단말에서 접속 가능하도록 </a:t>
            </a:r>
            <a:r>
              <a:rPr lang="en-US" altLang="ko-KR" dirty="0"/>
              <a:t>IP </a:t>
            </a: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, port)</a:t>
            </a:r>
            <a:r>
              <a:rPr lang="ko-KR" altLang="en-US" dirty="0"/>
              <a:t>를 결정해야 함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Component </a:t>
            </a:r>
            <a:r>
              <a:rPr lang="ko-KR" altLang="en-US" sz="4000" dirty="0"/>
              <a:t>설명 </a:t>
            </a:r>
            <a:r>
              <a:rPr lang="en-US" altLang="ko-KR" sz="4000"/>
              <a:t>(1/3)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492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RAServer</a:t>
            </a:r>
            <a:endParaRPr lang="en-US" altLang="ko-KR" dirty="0"/>
          </a:p>
          <a:p>
            <a:pPr lvl="1"/>
            <a:r>
              <a:rPr lang="en-US" altLang="ko-KR" dirty="0"/>
              <a:t>RA </a:t>
            </a:r>
            <a:r>
              <a:rPr lang="ko-KR" altLang="en-US" dirty="0"/>
              <a:t>서버 역할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RA </a:t>
            </a:r>
            <a:r>
              <a:rPr lang="ko-KR" altLang="en-US" dirty="0"/>
              <a:t>대상 단말 정보를 조회하여 </a:t>
            </a:r>
            <a:r>
              <a:rPr lang="en-US" altLang="ko-KR" dirty="0"/>
              <a:t>RA </a:t>
            </a:r>
            <a:r>
              <a:rPr lang="ko-KR" altLang="en-US" dirty="0"/>
              <a:t>요구 메시지 전송</a:t>
            </a:r>
            <a:endParaRPr lang="en-US" altLang="ko-KR" dirty="0"/>
          </a:p>
          <a:p>
            <a:pPr lvl="2"/>
            <a:r>
              <a:rPr lang="ko-KR" altLang="en-US" dirty="0"/>
              <a:t>단말에서 전달한 정보에 대한 </a:t>
            </a:r>
            <a:r>
              <a:rPr lang="en-US" altLang="ko-KR" dirty="0"/>
              <a:t>validation </a:t>
            </a:r>
            <a:r>
              <a:rPr lang="ko-KR" altLang="en-US" dirty="0"/>
              <a:t>기능 수행</a:t>
            </a:r>
            <a:endParaRPr lang="en-US" altLang="ko-KR" dirty="0"/>
          </a:p>
          <a:p>
            <a:pPr lvl="1"/>
            <a:r>
              <a:rPr lang="ko-KR" altLang="en-US" dirty="0"/>
              <a:t>단말에서 접속 가능하도록 </a:t>
            </a:r>
            <a:r>
              <a:rPr lang="en-US" altLang="ko-KR" dirty="0"/>
              <a:t>IP </a:t>
            </a: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, port)</a:t>
            </a:r>
            <a:r>
              <a:rPr lang="ko-KR" altLang="en-US" dirty="0"/>
              <a:t>를 결정해야 함</a:t>
            </a:r>
            <a:endParaRPr lang="en-US" altLang="ko-KR" dirty="0"/>
          </a:p>
          <a:p>
            <a:r>
              <a:rPr lang="en-US" altLang="ko-KR" dirty="0" err="1"/>
              <a:t>RAReceiver</a:t>
            </a:r>
            <a:endParaRPr lang="en-US" altLang="ko-KR" dirty="0"/>
          </a:p>
          <a:p>
            <a:pPr lvl="1"/>
            <a:r>
              <a:rPr lang="en-US" altLang="ko-KR" dirty="0"/>
              <a:t>RA </a:t>
            </a:r>
            <a:r>
              <a:rPr lang="ko-KR" altLang="en-US" dirty="0"/>
              <a:t>서버가 전달하는 </a:t>
            </a:r>
            <a:r>
              <a:rPr lang="en-US" altLang="ko-KR" dirty="0"/>
              <a:t>RA </a:t>
            </a:r>
            <a:r>
              <a:rPr lang="ko-KR" altLang="en-US" dirty="0"/>
              <a:t>요구 메시지 수신</a:t>
            </a:r>
            <a:endParaRPr lang="en-US" altLang="ko-KR" dirty="0"/>
          </a:p>
          <a:p>
            <a:pPr lvl="2"/>
            <a:r>
              <a:rPr lang="en-US" altLang="ko-KR" dirty="0"/>
              <a:t>GMMP </a:t>
            </a:r>
            <a:r>
              <a:rPr lang="ko-KR" altLang="en-US" dirty="0"/>
              <a:t>연동 상황에서는 </a:t>
            </a:r>
            <a:r>
              <a:rPr lang="en-US" altLang="ko-KR" dirty="0"/>
              <a:t>GMMP stack</a:t>
            </a:r>
            <a:r>
              <a:rPr lang="ko-KR" altLang="en-US" dirty="0"/>
              <a:t>의 기능을 이용</a:t>
            </a:r>
            <a:endParaRPr lang="en-US" altLang="ko-KR" dirty="0"/>
          </a:p>
          <a:p>
            <a:pPr lvl="1"/>
            <a:r>
              <a:rPr lang="en-US" altLang="ko-KR" dirty="0"/>
              <a:t>RA </a:t>
            </a:r>
            <a:r>
              <a:rPr lang="ko-KR" altLang="en-US" dirty="0"/>
              <a:t>서버에서 접속 가능하도록 </a:t>
            </a:r>
            <a:r>
              <a:rPr lang="en-US" altLang="ko-KR" dirty="0"/>
              <a:t>IP </a:t>
            </a: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, port)</a:t>
            </a:r>
            <a:r>
              <a:rPr lang="ko-KR" altLang="en-US" dirty="0"/>
              <a:t>를 결정해야 함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Component </a:t>
            </a:r>
            <a:r>
              <a:rPr lang="ko-KR" altLang="en-US" sz="4000" dirty="0"/>
              <a:t>설명 </a:t>
            </a:r>
            <a:r>
              <a:rPr lang="en-US" altLang="ko-KR" sz="4000" dirty="0"/>
              <a:t>(2/3)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5289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RAAgent</a:t>
            </a:r>
            <a:endParaRPr lang="en-US" altLang="ko-KR" dirty="0"/>
          </a:p>
          <a:p>
            <a:pPr lvl="1"/>
            <a:r>
              <a:rPr lang="en-US" altLang="ko-KR" dirty="0" err="1"/>
              <a:t>Attestant</a:t>
            </a:r>
            <a:r>
              <a:rPr lang="en-US" altLang="ko-KR" dirty="0"/>
              <a:t> </a:t>
            </a:r>
            <a:r>
              <a:rPr lang="ko-KR" altLang="en-US" dirty="0"/>
              <a:t>역할 수행</a:t>
            </a:r>
            <a:endParaRPr lang="en-US" altLang="ko-KR" dirty="0"/>
          </a:p>
          <a:p>
            <a:pPr lvl="2"/>
            <a:r>
              <a:rPr lang="en-US" altLang="ko-KR" dirty="0"/>
              <a:t>Privacy CA</a:t>
            </a:r>
            <a:r>
              <a:rPr lang="ko-KR" altLang="en-US" dirty="0"/>
              <a:t>에 접속하여 </a:t>
            </a:r>
            <a:r>
              <a:rPr lang="en-US" altLang="ko-KR" dirty="0"/>
              <a:t>AIK</a:t>
            </a:r>
            <a:r>
              <a:rPr lang="ko-KR" altLang="en-US" dirty="0"/>
              <a:t>에 대한 </a:t>
            </a:r>
            <a:r>
              <a:rPr lang="en-US" altLang="ko-KR" dirty="0"/>
              <a:t>signing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2"/>
            <a:r>
              <a:rPr lang="en-US" altLang="ko-KR" dirty="0"/>
              <a:t>RA </a:t>
            </a:r>
            <a:r>
              <a:rPr lang="ko-KR" altLang="en-US" dirty="0"/>
              <a:t>서버에 접속하여 </a:t>
            </a:r>
            <a:r>
              <a:rPr lang="en-US" altLang="ko-KR" dirty="0"/>
              <a:t>RA </a:t>
            </a:r>
            <a:r>
              <a:rPr lang="ko-KR" altLang="en-US" dirty="0"/>
              <a:t>절차 진행</a:t>
            </a:r>
            <a:endParaRPr lang="en-US" altLang="ko-KR" dirty="0"/>
          </a:p>
          <a:p>
            <a:pPr lvl="1"/>
            <a:r>
              <a:rPr lang="ko-KR" altLang="en-US" dirty="0"/>
              <a:t>현재는 </a:t>
            </a:r>
            <a:r>
              <a:rPr lang="en-US" altLang="ko-KR" dirty="0" err="1"/>
              <a:t>RAReceiver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</a:t>
            </a:r>
            <a:r>
              <a:rPr lang="en-US" altLang="ko-KR" dirty="0"/>
              <a:t>fork</a:t>
            </a:r>
            <a:r>
              <a:rPr lang="ko-KR" altLang="en-US" dirty="0"/>
              <a:t>되어 실행되는 방식으로 구현</a:t>
            </a:r>
            <a:endParaRPr lang="en-US" altLang="ko-KR" dirty="0"/>
          </a:p>
          <a:p>
            <a:r>
              <a:rPr lang="en-US" altLang="ko-KR" dirty="0" err="1"/>
              <a:t>PrivacyCA</a:t>
            </a:r>
            <a:endParaRPr lang="en-US" altLang="ko-KR" dirty="0"/>
          </a:p>
          <a:p>
            <a:pPr lvl="1"/>
            <a:r>
              <a:rPr lang="en-US" altLang="ko-KR" dirty="0" err="1"/>
              <a:t>RAAgent</a:t>
            </a:r>
            <a:r>
              <a:rPr lang="ko-KR" altLang="en-US" dirty="0"/>
              <a:t>가 전달한 </a:t>
            </a:r>
            <a:r>
              <a:rPr lang="en-US" altLang="ko-KR" dirty="0"/>
              <a:t>AIK</a:t>
            </a:r>
            <a:r>
              <a:rPr lang="ko-KR" altLang="en-US" dirty="0"/>
              <a:t>에 대한 </a:t>
            </a:r>
            <a:r>
              <a:rPr lang="en-US" altLang="ko-KR" dirty="0"/>
              <a:t>signing </a:t>
            </a:r>
            <a:r>
              <a:rPr lang="ko-KR" altLang="en-US" dirty="0"/>
              <a:t>절차 진행</a:t>
            </a:r>
            <a:endParaRPr lang="en-US" altLang="ko-KR" dirty="0"/>
          </a:p>
          <a:p>
            <a:pPr lvl="2"/>
            <a:r>
              <a:rPr lang="ko-KR" altLang="en-US" dirty="0"/>
              <a:t>현재는 </a:t>
            </a:r>
            <a:r>
              <a:rPr lang="en-US" altLang="ko-KR" dirty="0"/>
              <a:t>DB </a:t>
            </a:r>
            <a:r>
              <a:rPr lang="ko-KR" altLang="en-US" dirty="0"/>
              <a:t>연동 기능 </a:t>
            </a:r>
            <a:r>
              <a:rPr lang="ko-KR" altLang="en-US" dirty="0" err="1"/>
              <a:t>미구현</a:t>
            </a:r>
            <a:r>
              <a:rPr lang="ko-KR" altLang="en-US" dirty="0"/>
              <a:t> 상태</a:t>
            </a:r>
            <a:endParaRPr lang="en-US" altLang="ko-KR" dirty="0"/>
          </a:p>
          <a:p>
            <a:pPr lvl="1"/>
            <a:r>
              <a:rPr lang="en-US" altLang="ko-KR" dirty="0" err="1"/>
              <a:t>RAAgent</a:t>
            </a:r>
            <a:r>
              <a:rPr lang="ko-KR" altLang="en-US" dirty="0"/>
              <a:t>에서 접속 가능하도록 </a:t>
            </a:r>
            <a:r>
              <a:rPr lang="en-US" altLang="ko-KR" dirty="0"/>
              <a:t>IP </a:t>
            </a: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, port)</a:t>
            </a:r>
            <a:r>
              <a:rPr lang="ko-KR" altLang="en-US" dirty="0"/>
              <a:t>를 결정해야 함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Component </a:t>
            </a:r>
            <a:r>
              <a:rPr lang="ko-KR" altLang="en-US" sz="4000" dirty="0"/>
              <a:t>설명 </a:t>
            </a:r>
            <a:r>
              <a:rPr lang="en-US" altLang="ko-KR" sz="4000" dirty="0"/>
              <a:t>(3/3)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03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rmAutofit/>
          </a:bodyPr>
          <a:lstStyle/>
          <a:p>
            <a:r>
              <a:rPr lang="en-US" altLang="ko-KR" dirty="0"/>
              <a:t>HE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en-US" altLang="ko-KR" dirty="0" err="1"/>
              <a:t>PrivacyCA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endParaRPr lang="en-US" altLang="ko-KR" dirty="0"/>
          </a:p>
          <a:p>
            <a:pPr lvl="2"/>
            <a:r>
              <a:rPr lang="en-US" altLang="ko-KR" dirty="0"/>
              <a:t>Port </a:t>
            </a:r>
            <a:r>
              <a:rPr lang="ko-KR" altLang="en-US" dirty="0"/>
              <a:t>정보는 </a:t>
            </a:r>
            <a:r>
              <a:rPr lang="en-US" altLang="ko-KR" dirty="0"/>
              <a:t>source code</a:t>
            </a:r>
            <a:r>
              <a:rPr lang="ko-KR" altLang="en-US" dirty="0"/>
              <a:t>에 고정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web server</a:t>
            </a:r>
            <a:r>
              <a:rPr lang="ko-KR" altLang="en-US" dirty="0"/>
              <a:t>로 교체 예정</a:t>
            </a:r>
            <a:endParaRPr lang="en-US" altLang="ko-KR" dirty="0"/>
          </a:p>
          <a:p>
            <a:pPr lvl="1"/>
            <a:r>
              <a:rPr lang="en-US" altLang="ko-KR" dirty="0" err="1"/>
              <a:t>create_db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db_password</a:t>
            </a:r>
            <a:r>
              <a:rPr lang="en-US" altLang="ko-KR" dirty="0"/>
              <a:t> </a:t>
            </a:r>
            <a:r>
              <a:rPr lang="ko-KR" altLang="en-US" dirty="0"/>
              <a:t>확인 필수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db_server</a:t>
            </a:r>
            <a:r>
              <a:rPr lang="en-US" altLang="ko-KR" dirty="0"/>
              <a:t> </a:t>
            </a:r>
            <a:r>
              <a:rPr lang="ko-KR" altLang="en-US" dirty="0"/>
              <a:t>시작 </a:t>
            </a:r>
            <a:r>
              <a:rPr lang="en-US" altLang="ko-KR" dirty="0"/>
              <a:t>(</a:t>
            </a:r>
            <a:r>
              <a:rPr lang="en-US" altLang="ko-KR" dirty="0" err="1"/>
              <a:t>db_password</a:t>
            </a:r>
            <a:r>
              <a:rPr lang="en-US" altLang="ko-KR" dirty="0"/>
              <a:t> </a:t>
            </a:r>
            <a:r>
              <a:rPr lang="ko-KR" altLang="en-US" dirty="0"/>
              <a:t>확인 필수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RAServer</a:t>
            </a:r>
            <a:r>
              <a:rPr lang="en-US" altLang="ko-KR" dirty="0"/>
              <a:t> </a:t>
            </a:r>
            <a:r>
              <a:rPr lang="ko-KR" altLang="en-US" dirty="0"/>
              <a:t>시작 </a:t>
            </a:r>
            <a:r>
              <a:rPr lang="en-US" altLang="ko-KR" dirty="0"/>
              <a:t>(</a:t>
            </a:r>
            <a:r>
              <a:rPr lang="en-US" altLang="ko-KR" dirty="0" err="1"/>
              <a:t>db_password</a:t>
            </a:r>
            <a:r>
              <a:rPr lang="en-US" altLang="ko-KR" dirty="0"/>
              <a:t> </a:t>
            </a:r>
            <a:r>
              <a:rPr lang="ko-KR" altLang="en-US" dirty="0"/>
              <a:t>확인과 </a:t>
            </a:r>
            <a:r>
              <a:rPr lang="en-US" altLang="ko-KR" dirty="0"/>
              <a:t>port </a:t>
            </a:r>
            <a:r>
              <a:rPr lang="ko-KR" altLang="en-US" dirty="0"/>
              <a:t>기억 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Raspberry Pi </a:t>
            </a:r>
            <a:r>
              <a:rPr lang="ko-KR" altLang="en-US" dirty="0"/>
              <a:t>모듈 시작</a:t>
            </a:r>
            <a:endParaRPr lang="en-US" altLang="ko-KR" dirty="0"/>
          </a:p>
          <a:p>
            <a:pPr lvl="1"/>
            <a:r>
              <a:rPr lang="en-US" altLang="ko-KR" dirty="0" err="1"/>
              <a:t>RAReceiver</a:t>
            </a:r>
            <a:r>
              <a:rPr lang="en-US" altLang="ko-KR" dirty="0"/>
              <a:t> </a:t>
            </a:r>
            <a:r>
              <a:rPr lang="ko-KR" altLang="en-US" dirty="0"/>
              <a:t>시작 </a:t>
            </a:r>
            <a:r>
              <a:rPr lang="en-US" altLang="ko-KR" dirty="0"/>
              <a:t>(</a:t>
            </a:r>
            <a:r>
              <a:rPr lang="en-US" altLang="ko-KR" dirty="0" err="1"/>
              <a:t>privacy_ca</a:t>
            </a:r>
            <a:r>
              <a:rPr lang="en-US" altLang="ko-KR" dirty="0"/>
              <a:t> </a:t>
            </a:r>
            <a:r>
              <a:rPr lang="ko-KR" altLang="en-US" dirty="0"/>
              <a:t>정보 확인 필수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device_register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db_server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IP </a:t>
            </a:r>
            <a:r>
              <a:rPr lang="ko-KR" altLang="en-US" dirty="0"/>
              <a:t>정보와 </a:t>
            </a:r>
            <a:r>
              <a:rPr lang="en-US" altLang="ko-KR" dirty="0" err="1"/>
              <a:t>RAReceiver</a:t>
            </a:r>
            <a:r>
              <a:rPr lang="ko-KR" altLang="en-US" dirty="0"/>
              <a:t>의 </a:t>
            </a:r>
            <a:r>
              <a:rPr lang="en-US" altLang="ko-KR" dirty="0"/>
              <a:t>port </a:t>
            </a:r>
            <a:r>
              <a:rPr lang="ko-KR" altLang="en-US" dirty="0"/>
              <a:t>정보 확인 필수</a:t>
            </a:r>
            <a:r>
              <a:rPr lang="en-US" altLang="ko-KR" dirty="0"/>
              <a:t>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5125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Component </a:t>
            </a:r>
            <a:r>
              <a:rPr lang="ko-KR" altLang="en-US" sz="4000" dirty="0"/>
              <a:t>실행 순서</a:t>
            </a:r>
          </a:p>
        </p:txBody>
      </p:sp>
    </p:spTree>
    <p:extLst>
      <p:ext uri="{BB962C8B-B14F-4D97-AF65-F5344CB8AC3E}">
        <p14:creationId xmlns:p14="http://schemas.microsoft.com/office/powerpoint/2010/main" val="366601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282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RA component 설명</vt:lpstr>
      <vt:lpstr>실행 파일 연관도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실행 파일 연관도</dc:title>
  <dc:creator>강호관</dc:creator>
  <cp:lastModifiedBy>강호관</cp:lastModifiedBy>
  <cp:revision>11</cp:revision>
  <dcterms:created xsi:type="dcterms:W3CDTF">2016-08-04T06:03:28Z</dcterms:created>
  <dcterms:modified xsi:type="dcterms:W3CDTF">2016-08-04T08:25:48Z</dcterms:modified>
</cp:coreProperties>
</file>