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56DAB-8732-752C-F4C6-82C95203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96F347-58C5-53FD-1BD0-5FD80D059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46E96-BAFD-6827-7BE0-16B39DC6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4E9BD1-624D-53A0-4CF0-03497F99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A8779F-E11A-668B-8FFD-BED44909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2446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F96AF-18CB-4AB4-69D2-4D5CDB15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7C7E37-EE0D-0E27-C45D-0CB8902B0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4F4226-AE31-D893-6FC8-5198AFBE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BB04D-93D9-7E03-9B43-13A3A65F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4A986-642D-0EA3-BE0C-D49A4ACD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142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A66EB1-B8FE-E9DA-86D3-077B8A2AF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3D2656-2AA9-3E1C-78DA-1C0D04CFC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D22B6-8633-B51C-3C85-BCC32938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B0BE93-C534-46FB-D515-AE2F81BE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362024-E9D2-1747-DCA3-94983D03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20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5BADC5-C94E-FEED-4582-BDE36D00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ADEDEA-067C-56C1-D0B5-3CD76686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15F4E7-DF08-DBAC-E38F-0CFEE430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FCEC9E-DCD0-99B1-94ED-95B7826C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30B544-39D7-66FD-1B6C-6A79F9F7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7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40F1B-B142-E965-ED27-3DFB6C2EB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2598E5-AF5B-A3B9-8377-4C451BC4E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0A1C2-C4F6-0898-3D8F-18118554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1530C2-3C9D-BB52-5C63-3883270C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5D6872-AEDC-29FF-E8C6-F5E4A275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26092-F3DF-6E02-BF09-C4B9005E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C54D2-80F0-3A0F-8004-6F2FF7DCD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6CB298-746F-5FD6-5BAF-11FE86246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99414-35C6-C612-2E5F-ED6436E3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AB4786-4C07-594F-BD5F-BB4A3B37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05DC43-723A-3BA4-AE7F-48486EE3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69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96233-50E0-30C0-5D5D-807DB1B2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F8E1F6-D2EB-FA7F-C632-3909FD8B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735388-EE7C-308D-A6FD-95B013F58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841A179-36B4-A1D8-03C0-5CE0DFE79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A32647-CCA5-2B4D-C08E-928EF5E73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767708-E449-8356-0356-852FCA5A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67DEBC-EB0F-8D2A-73F4-467DFEF8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B9F3A4-209B-A6CC-28AC-8C4A6682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355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2F16A-DBAB-72B7-0A78-F88CDC93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D4FF70-E36E-6113-937A-28E593A2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90510F-E6F6-0EC8-26F8-4038EB1F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663E1E-35E4-EBF8-7EA1-31831A3A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665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8211533-D698-ACB0-8128-49D909E1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E0AA10-BD3A-57FE-20DC-ACAE0DCA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C22117-3F80-2617-85A0-39976148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483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867CA-D0B2-DA48-67AC-6CF816AE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CD02BD-FF9B-80F9-6332-C4A85284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AF8FAA-87C3-3F0B-0926-060F60706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74422A-9329-544E-2535-02FE5B07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D4B368-811A-5063-AED1-4CA12AC1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BCB382-F53F-4DF6-FC52-CDC04BC0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0493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7A91E-40B5-BA44-CB09-89EBCA10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75DAE5E-E733-4433-AD1A-ABBB1947B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B87BE4A-F71E-F435-2CF9-8FA6724A4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27F6E2-2018-B8A4-E5C1-5A89092C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8AEF36-5E3B-75F1-F659-B6CDFA7F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E3E2EC-8B3A-32D6-3D68-F5C599E1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0065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B5F387-1CD0-9A07-3F06-4578DF99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6F3FAA-1D07-565F-0F5F-8C1E58F9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1E6DD4-D284-13A5-8E3A-FBA9C28CB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F391-5620-8B44-B987-C3D820428E38}" type="datetimeFigureOut">
              <a:rPr kumimoji="1" lang="zh-TW" altLang="en-US" smtClean="0"/>
              <a:t>2025/6/13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23D32-41E8-AA04-D9E9-F56781624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0304AB-CB9F-7609-6B39-457878ADE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29C06-EFF5-9B46-9625-89DC90221D6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885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A35150D-DFB4-8968-3C12-DD96D98A26D3}"/>
              </a:ext>
            </a:extLst>
          </p:cNvPr>
          <p:cNvSpPr txBox="1"/>
          <p:nvPr/>
        </p:nvSpPr>
        <p:spPr>
          <a:xfrm>
            <a:off x="1203768" y="925974"/>
            <a:ext cx="592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Facebook:</a:t>
            </a:r>
          </a:p>
          <a:p>
            <a:r>
              <a:rPr kumimoji="1" lang="en" altLang="zh-TW" dirty="0"/>
              <a:t>https://</a:t>
            </a:r>
            <a:r>
              <a:rPr kumimoji="1" lang="en" altLang="zh-TW" dirty="0" err="1"/>
              <a:t>www.facebook.com</a:t>
            </a:r>
            <a:r>
              <a:rPr kumimoji="1" lang="en" altLang="zh-TW" dirty="0"/>
              <a:t>/</a:t>
            </a:r>
            <a:r>
              <a:rPr kumimoji="1" lang="en" altLang="zh-TW" dirty="0" err="1"/>
              <a:t>profile.php?id</a:t>
            </a:r>
            <a:r>
              <a:rPr kumimoji="1" lang="en" altLang="zh-TW" dirty="0"/>
              <a:t>=61575954046909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7EC0AD-7E0E-72E6-D4C8-5306DE85558B}"/>
              </a:ext>
            </a:extLst>
          </p:cNvPr>
          <p:cNvSpPr txBox="1"/>
          <p:nvPr/>
        </p:nvSpPr>
        <p:spPr>
          <a:xfrm>
            <a:off x="1203768" y="2048719"/>
            <a:ext cx="579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IG : </a:t>
            </a:r>
          </a:p>
          <a:p>
            <a:r>
              <a:rPr kumimoji="1" lang="en" altLang="zh-TW" dirty="0"/>
              <a:t>https://</a:t>
            </a:r>
            <a:r>
              <a:rPr kumimoji="1" lang="en" altLang="zh-TW" dirty="0" err="1"/>
              <a:t>www.instagram.com</a:t>
            </a:r>
            <a:r>
              <a:rPr kumimoji="1" lang="en" altLang="zh-TW" dirty="0"/>
              <a:t>/spotlight.2018?igsh=MWJ4NTk2djk1d2FkNw==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C27404-3A66-A3D0-301E-969D755BDE79}"/>
              </a:ext>
            </a:extLst>
          </p:cNvPr>
          <p:cNvSpPr txBox="1"/>
          <p:nvPr/>
        </p:nvSpPr>
        <p:spPr>
          <a:xfrm>
            <a:off x="1203768" y="3448463"/>
            <a:ext cx="603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/>
              <a:t>價目表：</a:t>
            </a:r>
            <a:endParaRPr kumimoji="1" lang="en-US" altLang="zh-TW" dirty="0"/>
          </a:p>
          <a:p>
            <a:r>
              <a:rPr kumimoji="1" lang="en" altLang="zh-TW" dirty="0"/>
              <a:t>https://spotlight2018.my.canva.site/</a:t>
            </a:r>
            <a:r>
              <a:rPr kumimoji="1" lang="en" altLang="zh-TW" dirty="0" err="1"/>
              <a:t>soptlight</a:t>
            </a:r>
            <a:r>
              <a:rPr kumimoji="1" lang="en" altLang="zh-TW" dirty="0"/>
              <a:t>-menu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184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9201EF-C02F-BEC9-2843-7B2F6BA5912D}"/>
              </a:ext>
            </a:extLst>
          </p:cNvPr>
          <p:cNvSpPr txBox="1"/>
          <p:nvPr/>
        </p:nvSpPr>
        <p:spPr>
          <a:xfrm>
            <a:off x="1174830" y="1947754"/>
            <a:ext cx="60998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桃園大有店</a:t>
            </a:r>
          </a:p>
          <a:p>
            <a:r>
              <a:rPr lang="zh-TW" altLang="en-US" dirty="0"/>
              <a:t>Spotlight【彪伸汽車美容】 </a:t>
            </a:r>
          </a:p>
          <a:p>
            <a:r>
              <a:rPr lang="zh-TW" altLang="en-US" dirty="0"/>
              <a:t>地點｜桃園市桃園區大有路662號</a:t>
            </a:r>
          </a:p>
          <a:p>
            <a:r>
              <a:rPr lang="zh-TW" altLang="en-US" dirty="0"/>
              <a:t>電話｜03-3160000</a:t>
            </a:r>
          </a:p>
          <a:p>
            <a:r>
              <a:rPr lang="zh-TW" altLang="en-US" dirty="0"/>
              <a:t>Line｜@433acxlz</a:t>
            </a:r>
          </a:p>
          <a:p>
            <a:endParaRPr lang="zh-TW" altLang="en-US" dirty="0"/>
          </a:p>
          <a:p>
            <a:r>
              <a:rPr lang="zh-TW" altLang="en-US" dirty="0"/>
              <a:t>蘆竹南崁店</a:t>
            </a:r>
          </a:p>
          <a:p>
            <a:r>
              <a:rPr lang="zh-TW" altLang="en-US" dirty="0"/>
              <a:t>曜新車體美研 y.s dazzling </a:t>
            </a:r>
          </a:p>
          <a:p>
            <a:r>
              <a:rPr lang="zh-TW" altLang="en-US" dirty="0"/>
              <a:t>地點｜桃園市蘆竹區南福街172號</a:t>
            </a:r>
          </a:p>
          <a:p>
            <a:r>
              <a:rPr lang="zh-TW" altLang="en-US" dirty="0"/>
              <a:t>電話｜03-3530116</a:t>
            </a:r>
          </a:p>
          <a:p>
            <a:r>
              <a:rPr lang="zh-TW" altLang="en-US" dirty="0"/>
              <a:t>Line｜@599mqidi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3EAEE5-E764-7ACD-245B-1160C933C6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grayscl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2366"/>
                    </a14:imgEffect>
                    <a14:imgEffect>
                      <a14:saturation sat="0"/>
                    </a14:imgEffect>
                    <a14:imgEffect>
                      <a14:brightnessContrast bright="-60000" contrast="71000"/>
                    </a14:imgEffect>
                  </a14:imgLayer>
                </a14:imgProps>
              </a:ext>
            </a:extLst>
          </a:blip>
          <a:srcRect t="27002" b="35582"/>
          <a:stretch/>
        </p:blipFill>
        <p:spPr>
          <a:xfrm>
            <a:off x="6347146" y="825262"/>
            <a:ext cx="3409949" cy="12758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8856FE8-112E-7F66-651C-4930B1B4F7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279"/>
          <a:stretch/>
        </p:blipFill>
        <p:spPr>
          <a:xfrm>
            <a:off x="6347146" y="2753099"/>
            <a:ext cx="3688105" cy="21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4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Macintosh PowerPoint</Application>
  <PresentationFormat>寬螢幕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ElaNa^^</dc:creator>
  <cp:lastModifiedBy>ElaNa^^</cp:lastModifiedBy>
  <cp:revision>1</cp:revision>
  <dcterms:created xsi:type="dcterms:W3CDTF">2025-06-13T09:01:17Z</dcterms:created>
  <dcterms:modified xsi:type="dcterms:W3CDTF">2025-06-13T09:07:20Z</dcterms:modified>
</cp:coreProperties>
</file>