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0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8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3822180" y="1696949"/>
            <a:ext cx="4547379" cy="3192290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4127857" y="2753489"/>
            <a:ext cx="415334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FF7C80"/>
                </a:solidFill>
                <a:latin typeface="MV Boli" panose="02000500030200090000" pitchFamily="2" charset="0"/>
                <a:ea typeface="Yu Gothic UI Light" panose="020B0300000000000000" pitchFamily="34" charset="-128"/>
                <a:cs typeface="MV Boli" panose="02000500030200090000" pitchFamily="2" charset="0"/>
              </a:rPr>
              <a:t>Programmer</a:t>
            </a:r>
            <a:r>
              <a:rPr lang="ko-KR" altLang="en-US" sz="2800" b="1" i="1" kern="0" dirty="0">
                <a:solidFill>
                  <a:srgbClr val="FF7C80"/>
                </a:solidFill>
                <a:latin typeface="MV Boli" panose="02000500030200090000" pitchFamily="2" charset="0"/>
                <a:ea typeface="Yu Gothic UI Light" panose="020B0300000000000000" pitchFamily="34" charset="-128"/>
                <a:cs typeface="MV Boli" panose="02000500030200090000" pitchFamily="2" charset="0"/>
              </a:rPr>
              <a:t> </a:t>
            </a:r>
            <a:r>
              <a:rPr lang="en-US" altLang="ko-KR" sz="2800" b="1" i="1" kern="0" dirty="0">
                <a:solidFill>
                  <a:srgbClr val="FF7C80"/>
                </a:solidFill>
                <a:latin typeface="MV Boli" panose="02000500030200090000" pitchFamily="2" charset="0"/>
                <a:ea typeface="Yu Gothic UI Light" panose="020B0300000000000000" pitchFamily="34" charset="-128"/>
                <a:cs typeface="MV Boli" panose="02000500030200090000" pitchFamily="2" charset="0"/>
              </a:rPr>
              <a:t>Assistant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 rot="21150071">
            <a:off x="5548533" y="4164860"/>
            <a:ext cx="134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Web project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 rot="21150071">
            <a:off x="6299337" y="4110769"/>
            <a:ext cx="331573" cy="328878"/>
            <a:chOff x="1776100" y="579178"/>
            <a:chExt cx="331573" cy="3288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776100" y="846464"/>
              <a:ext cx="331573" cy="61592"/>
              <a:chOff x="1776100" y="875042"/>
              <a:chExt cx="331573" cy="61592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 rot="233816">
                <a:off x="1795626" y="890915"/>
                <a:ext cx="312047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 rot="234364">
                <a:off x="1776100" y="875042"/>
                <a:ext cx="291913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35627" y="582716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1998129" y="579178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08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주제 선정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4F4D8521-2598-4F21-80C6-92F7AC6DF3D1}"/>
              </a:ext>
            </a:extLst>
          </p:cNvPr>
          <p:cNvSpPr txBox="1"/>
          <p:nvPr/>
        </p:nvSpPr>
        <p:spPr>
          <a:xfrm>
            <a:off x="3380298" y="1697813"/>
            <a:ext cx="3822700" cy="193899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Segoe UI Semibold"/>
                <a:cs typeface="Segoe UI Semibold"/>
              </a:rPr>
              <a:t>‘</a:t>
            </a:r>
            <a:r>
              <a:rPr lang="ko-KR" altLang="en-US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Segoe UI Semibold"/>
                <a:cs typeface="Segoe UI Semibold"/>
              </a:rPr>
              <a:t>이상형 월드컵</a:t>
            </a:r>
            <a:r>
              <a:rPr lang="en-US" altLang="ko-KR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Segoe UI Semibold"/>
                <a:cs typeface="Segoe UI Semibold"/>
              </a:rPr>
              <a:t>‘ </a:t>
            </a:r>
            <a:r>
              <a:rPr lang="ko-KR" altLang="en-US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Segoe UI Semibold"/>
                <a:cs typeface="Segoe UI Semibold"/>
              </a:rPr>
              <a:t>에서 주제 변경</a:t>
            </a:r>
            <a:endParaRPr lang="ko-KR" altLang="en-US" sz="1400" b="0" dirty="0">
              <a:ln w="9525">
                <a:solidFill>
                  <a:schemeClr val="dk1"/>
                </a:solidFill>
              </a:ln>
              <a:solidFill>
                <a:schemeClr val="tx2"/>
              </a:solidFill>
              <a:latin typeface="+mn-lt"/>
              <a:cs typeface="Segoe UI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96C8099-2178-40EE-B9CE-09D00B0C987E}"/>
              </a:ext>
            </a:extLst>
          </p:cNvPr>
          <p:cNvSpPr txBox="1"/>
          <p:nvPr/>
        </p:nvSpPr>
        <p:spPr>
          <a:xfrm>
            <a:off x="3380298" y="2545538"/>
            <a:ext cx="3822700" cy="193899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+mn-lt"/>
                <a:cs typeface="Segoe UI"/>
              </a:rPr>
              <a:t>컴퓨터 공학과에서 할 수 있는 다양한 일</a:t>
            </a:r>
            <a:endParaRPr lang="en-US" altLang="ko-KR" sz="1400" b="0" dirty="0">
              <a:ln w="9525">
                <a:solidFill>
                  <a:schemeClr val="dk1"/>
                </a:solidFill>
              </a:ln>
              <a:solidFill>
                <a:schemeClr val="tx2"/>
              </a:solidFill>
              <a:latin typeface="+mn-lt"/>
              <a:cs typeface="Segoe UI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95B20BD-9281-49C6-9044-838F9F3CBB6D}"/>
              </a:ext>
            </a:extLst>
          </p:cNvPr>
          <p:cNvSpPr txBox="1"/>
          <p:nvPr/>
        </p:nvSpPr>
        <p:spPr>
          <a:xfrm>
            <a:off x="3380298" y="3383738"/>
            <a:ext cx="3822700" cy="193899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+mn-lt"/>
                <a:cs typeface="Segoe UI"/>
              </a:rPr>
              <a:t>너무 많은 언어와 필드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FD4147FD-7137-4E23-951E-66AF887E3D73}"/>
              </a:ext>
            </a:extLst>
          </p:cNvPr>
          <p:cNvSpPr txBox="1"/>
          <p:nvPr/>
        </p:nvSpPr>
        <p:spPr>
          <a:xfrm>
            <a:off x="3380298" y="4223637"/>
            <a:ext cx="3822700" cy="190500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+mn-lt"/>
                <a:cs typeface="Segoe UI"/>
              </a:rPr>
              <a:t>개발한 프로젝트들을 쉽게 저장하고 공유</a:t>
            </a:r>
            <a:endParaRPr lang="en-US" altLang="ko-KR" sz="1400" b="0" dirty="0">
              <a:ln w="9525">
                <a:solidFill>
                  <a:schemeClr val="dk1"/>
                </a:solidFill>
              </a:ln>
              <a:solidFill>
                <a:schemeClr val="tx2"/>
              </a:solidFill>
              <a:latin typeface="+mn-lt"/>
              <a:cs typeface="Segoe UI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1C0AF7E-A327-4808-9885-BEC9823127BB}"/>
              </a:ext>
            </a:extLst>
          </p:cNvPr>
          <p:cNvSpPr txBox="1"/>
          <p:nvPr/>
        </p:nvSpPr>
        <p:spPr>
          <a:xfrm>
            <a:off x="3380298" y="5069662"/>
            <a:ext cx="3822700" cy="193899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1400" b="0" dirty="0">
                <a:ln w="9525">
                  <a:solidFill>
                    <a:schemeClr val="dk1"/>
                  </a:solidFill>
                </a:ln>
                <a:solidFill>
                  <a:schemeClr val="tx2"/>
                </a:solidFill>
                <a:latin typeface="+mn-lt"/>
                <a:cs typeface="Segoe UI"/>
              </a:rPr>
              <a:t>뚜렷한 목표설정과 노력</a:t>
            </a:r>
            <a:endParaRPr lang="en-US" altLang="ko-KR" sz="1400" b="0" dirty="0">
              <a:ln w="9525">
                <a:solidFill>
                  <a:schemeClr val="dk1"/>
                </a:solidFill>
              </a:ln>
              <a:solidFill>
                <a:schemeClr val="tx2"/>
              </a:solidFill>
              <a:latin typeface="+mn-lt"/>
              <a:cs typeface="Segoe UI"/>
            </a:endParaRPr>
          </a:p>
        </p:txBody>
      </p:sp>
      <p:grpSp>
        <p:nvGrpSpPr>
          <p:cNvPr id="57" name="Group 18">
            <a:extLst>
              <a:ext uri="{FF2B5EF4-FFF2-40B4-BE49-F238E27FC236}">
                <a16:creationId xmlns:a16="http://schemas.microsoft.com/office/drawing/2014/main" id="{C5AC5EEA-9346-497C-95EE-824D871C9F9B}"/>
              </a:ext>
            </a:extLst>
          </p:cNvPr>
          <p:cNvGrpSpPr/>
          <p:nvPr/>
        </p:nvGrpSpPr>
        <p:grpSpPr>
          <a:xfrm>
            <a:off x="2726291" y="3333425"/>
            <a:ext cx="321426" cy="294522"/>
            <a:chOff x="2670175" y="1458913"/>
            <a:chExt cx="360363" cy="330201"/>
          </a:xfrm>
          <a:solidFill>
            <a:schemeClr val="accent1"/>
          </a:solidFill>
        </p:grpSpPr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32226E67-D1C3-49E1-A186-2882D5E55BE4}"/>
                </a:ext>
              </a:extLst>
            </p:cNvPr>
            <p:cNvSpPr/>
            <p:nvPr/>
          </p:nvSpPr>
          <p:spPr>
            <a:xfrm>
              <a:off x="2670175" y="1458913"/>
              <a:ext cx="349250" cy="206375"/>
            </a:xfrm>
            <a:custGeom>
              <a:avLst/>
              <a:gdLst>
                <a:gd name="T0" fmla="*/ 1 w 93"/>
                <a:gd name="T1" fmla="*/ 38 h 55"/>
                <a:gd name="T2" fmla="*/ 0 w 93"/>
                <a:gd name="T3" fmla="*/ 40 h 55"/>
                <a:gd name="T4" fmla="*/ 1 w 93"/>
                <a:gd name="T5" fmla="*/ 42 h 55"/>
                <a:gd name="T6" fmla="*/ 34 w 93"/>
                <a:gd name="T7" fmla="*/ 55 h 55"/>
                <a:gd name="T8" fmla="*/ 93 w 93"/>
                <a:gd name="T9" fmla="*/ 0 h 55"/>
                <a:gd name="T10" fmla="*/ 1 w 93"/>
                <a:gd name="T11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55">
                  <a:moveTo>
                    <a:pt x="1" y="38"/>
                  </a:moveTo>
                  <a:cubicBezTo>
                    <a:pt x="0" y="38"/>
                    <a:pt x="0" y="39"/>
                    <a:pt x="0" y="40"/>
                  </a:cubicBezTo>
                  <a:cubicBezTo>
                    <a:pt x="0" y="41"/>
                    <a:pt x="1" y="42"/>
                    <a:pt x="1" y="42"/>
                  </a:cubicBezTo>
                  <a:quadBezTo>
                    <a:pt x="34" y="55"/>
                    <a:pt x="34" y="55"/>
                  </a:quadBezTo>
                  <a:quadBezTo>
                    <a:pt x="93" y="0"/>
                    <a:pt x="93" y="0"/>
                  </a:quad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DD88D524-8073-4CC0-AE89-992447E30662}"/>
                </a:ext>
              </a:extLst>
            </p:cNvPr>
            <p:cNvSpPr/>
            <p:nvPr/>
          </p:nvSpPr>
          <p:spPr>
            <a:xfrm>
              <a:off x="2805113" y="1470026"/>
              <a:ext cx="225425" cy="319088"/>
            </a:xfrm>
            <a:custGeom>
              <a:avLst/>
              <a:gdLst>
                <a:gd name="T0" fmla="*/ 0 w 60"/>
                <a:gd name="T1" fmla="*/ 56 h 85"/>
                <a:gd name="T2" fmla="*/ 0 w 60"/>
                <a:gd name="T3" fmla="*/ 56 h 85"/>
                <a:gd name="T4" fmla="*/ 0 w 60"/>
                <a:gd name="T5" fmla="*/ 83 h 85"/>
                <a:gd name="T6" fmla="*/ 2 w 60"/>
                <a:gd name="T7" fmla="*/ 85 h 85"/>
                <a:gd name="T8" fmla="*/ 4 w 60"/>
                <a:gd name="T9" fmla="*/ 84 h 85"/>
                <a:gd name="T10" fmla="*/ 17 w 60"/>
                <a:gd name="T11" fmla="*/ 61 h 85"/>
                <a:gd name="T12" fmla="*/ 41 w 60"/>
                <a:gd name="T13" fmla="*/ 75 h 85"/>
                <a:gd name="T14" fmla="*/ 43 w 60"/>
                <a:gd name="T15" fmla="*/ 75 h 85"/>
                <a:gd name="T16" fmla="*/ 44 w 60"/>
                <a:gd name="T17" fmla="*/ 73 h 85"/>
                <a:gd name="T18" fmla="*/ 60 w 60"/>
                <a:gd name="T19" fmla="*/ 0 h 85"/>
                <a:gd name="T20" fmla="*/ 0 w 60"/>
                <a:gd name="T21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85">
                  <a:moveTo>
                    <a:pt x="0" y="56"/>
                  </a:moveTo>
                  <a:quadBezTo>
                    <a:pt x="0" y="56"/>
                    <a:pt x="0" y="56"/>
                  </a:quadBezTo>
                  <a:quadBezTo>
                    <a:pt x="0" y="83"/>
                    <a:pt x="0" y="83"/>
                  </a:quadBezTo>
                  <a:cubicBezTo>
                    <a:pt x="0" y="84"/>
                    <a:pt x="1" y="85"/>
                    <a:pt x="2" y="85"/>
                  </a:cubicBezTo>
                  <a:quadBezTo>
                    <a:pt x="3" y="85"/>
                    <a:pt x="4" y="84"/>
                  </a:quadBezTo>
                  <a:quadBezTo>
                    <a:pt x="17" y="61"/>
                    <a:pt x="17" y="61"/>
                  </a:quadBezTo>
                  <a:quadBezTo>
                    <a:pt x="41" y="75"/>
                    <a:pt x="41" y="75"/>
                  </a:quadBezTo>
                  <a:quadBezTo>
                    <a:pt x="42" y="75"/>
                    <a:pt x="43" y="75"/>
                  </a:quadBezTo>
                  <a:cubicBezTo>
                    <a:pt x="43" y="75"/>
                    <a:pt x="44" y="74"/>
                    <a:pt x="44" y="73"/>
                  </a:cubicBezTo>
                  <a:quadBezTo>
                    <a:pt x="60" y="0"/>
                    <a:pt x="60" y="0"/>
                  </a:quadBez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</p:grpSp>
      <p:grpSp>
        <p:nvGrpSpPr>
          <p:cNvPr id="60" name="Group 21">
            <a:extLst>
              <a:ext uri="{FF2B5EF4-FFF2-40B4-BE49-F238E27FC236}">
                <a16:creationId xmlns:a16="http://schemas.microsoft.com/office/drawing/2014/main" id="{8A5C3957-6B3D-4535-9C63-81492F6E6592}"/>
              </a:ext>
            </a:extLst>
          </p:cNvPr>
          <p:cNvGrpSpPr/>
          <p:nvPr/>
        </p:nvGrpSpPr>
        <p:grpSpPr>
          <a:xfrm>
            <a:off x="2720511" y="2483078"/>
            <a:ext cx="332986" cy="309516"/>
            <a:chOff x="6276975" y="3981450"/>
            <a:chExt cx="360363" cy="334963"/>
          </a:xfrm>
          <a:solidFill>
            <a:schemeClr val="accent1"/>
          </a:solidFill>
        </p:grpSpPr>
        <p:sp>
          <p:nvSpPr>
            <p:cNvPr id="61" name="Freeform 98">
              <a:extLst>
                <a:ext uri="{FF2B5EF4-FFF2-40B4-BE49-F238E27FC236}">
                  <a16:creationId xmlns:a16="http://schemas.microsoft.com/office/drawing/2014/main" id="{4F1E242A-F82B-4774-B91B-4111DBC355C6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472238" y="3981450"/>
              <a:ext cx="165100" cy="334963"/>
            </a:xfrm>
            <a:custGeom>
              <a:avLst/>
              <a:gdLst>
                <a:gd name="T0" fmla="*/ 14 w 44"/>
                <a:gd name="T1" fmla="*/ 37 h 89"/>
                <a:gd name="T2" fmla="*/ 12 w 44"/>
                <a:gd name="T3" fmla="*/ 39 h 89"/>
                <a:gd name="T4" fmla="*/ 10 w 44"/>
                <a:gd name="T5" fmla="*/ 37 h 89"/>
                <a:gd name="T6" fmla="*/ 0 w 44"/>
                <a:gd name="T7" fmla="*/ 31 h 89"/>
                <a:gd name="T8" fmla="*/ 0 w 44"/>
                <a:gd name="T9" fmla="*/ 67 h 89"/>
                <a:gd name="T10" fmla="*/ 22 w 44"/>
                <a:gd name="T11" fmla="*/ 89 h 89"/>
                <a:gd name="T12" fmla="*/ 44 w 44"/>
                <a:gd name="T13" fmla="*/ 67 h 89"/>
                <a:gd name="T14" fmla="*/ 40 w 44"/>
                <a:gd name="T15" fmla="*/ 54 h 89"/>
                <a:gd name="T16" fmla="*/ 28 w 44"/>
                <a:gd name="T17" fmla="*/ 26 h 89"/>
                <a:gd name="T18" fmla="*/ 27 w 44"/>
                <a:gd name="T19" fmla="*/ 26 h 89"/>
                <a:gd name="T20" fmla="*/ 22 w 44"/>
                <a:gd name="T21" fmla="*/ 20 h 89"/>
                <a:gd name="T22" fmla="*/ 16 w 44"/>
                <a:gd name="T23" fmla="*/ 5 h 89"/>
                <a:gd name="T24" fmla="*/ 15 w 44"/>
                <a:gd name="T25" fmla="*/ 4 h 89"/>
                <a:gd name="T26" fmla="*/ 1 w 44"/>
                <a:gd name="T27" fmla="*/ 4 h 89"/>
                <a:gd name="T28" fmla="*/ 0 w 44"/>
                <a:gd name="T29" fmla="*/ 5 h 89"/>
                <a:gd name="T30" fmla="*/ 0 w 44"/>
                <a:gd name="T31" fmla="*/ 27 h 89"/>
                <a:gd name="T32" fmla="*/ 14 w 44"/>
                <a:gd name="T33" fmla="*/ 3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14" y="37"/>
                  </a:moveTo>
                  <a:cubicBezTo>
                    <a:pt x="14" y="38"/>
                    <a:pt x="13" y="39"/>
                    <a:pt x="12" y="39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5"/>
                    <a:pt x="6" y="32"/>
                    <a:pt x="0" y="31"/>
                  </a:cubicBezTo>
                  <a:quadBezTo>
                    <a:pt x="0" y="67"/>
                    <a:pt x="0" y="67"/>
                  </a:quadBez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62"/>
                    <a:pt x="42" y="58"/>
                    <a:pt x="40" y="54"/>
                  </a:cubicBezTo>
                  <a:quadBezTo>
                    <a:pt x="28" y="26"/>
                    <a:pt x="28" y="26"/>
                  </a:quadBezTo>
                  <a:quadBezTo>
                    <a:pt x="28" y="26"/>
                    <a:pt x="27" y="26"/>
                  </a:quadBezTo>
                  <a:quadBezTo>
                    <a:pt x="22" y="20"/>
                    <a:pt x="22" y="20"/>
                  </a:quadBezTo>
                  <a:quadBezTo>
                    <a:pt x="16" y="5"/>
                    <a:pt x="16" y="5"/>
                  </a:quadBezTo>
                  <a:quadBezTo>
                    <a:pt x="16" y="4"/>
                    <a:pt x="15" y="4"/>
                  </a:quadBezTo>
                  <a:cubicBezTo>
                    <a:pt x="12" y="0"/>
                    <a:pt x="4" y="0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quadBezTo>
                    <a:pt x="0" y="27"/>
                    <a:pt x="0" y="27"/>
                  </a:quadBezTo>
                  <a:cubicBezTo>
                    <a:pt x="8" y="28"/>
                    <a:pt x="14" y="32"/>
                    <a:pt x="14" y="3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62" name="Freeform 99">
              <a:extLst>
                <a:ext uri="{FF2B5EF4-FFF2-40B4-BE49-F238E27FC236}">
                  <a16:creationId xmlns:a16="http://schemas.microsoft.com/office/drawing/2014/main" id="{BF7F76F1-B5F9-4620-97CA-218D5500E7D6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276975" y="3981450"/>
              <a:ext cx="165100" cy="334963"/>
            </a:xfrm>
            <a:custGeom>
              <a:avLst/>
              <a:gdLst>
                <a:gd name="T0" fmla="*/ 0 w 44"/>
                <a:gd name="T1" fmla="*/ 67 h 89"/>
                <a:gd name="T2" fmla="*/ 22 w 44"/>
                <a:gd name="T3" fmla="*/ 89 h 89"/>
                <a:gd name="T4" fmla="*/ 44 w 44"/>
                <a:gd name="T5" fmla="*/ 67 h 89"/>
                <a:gd name="T6" fmla="*/ 44 w 44"/>
                <a:gd name="T7" fmla="*/ 31 h 89"/>
                <a:gd name="T8" fmla="*/ 34 w 44"/>
                <a:gd name="T9" fmla="*/ 37 h 89"/>
                <a:gd name="T10" fmla="*/ 32 w 44"/>
                <a:gd name="T11" fmla="*/ 39 h 89"/>
                <a:gd name="T12" fmla="*/ 30 w 44"/>
                <a:gd name="T13" fmla="*/ 37 h 89"/>
                <a:gd name="T14" fmla="*/ 44 w 44"/>
                <a:gd name="T15" fmla="*/ 27 h 89"/>
                <a:gd name="T16" fmla="*/ 44 w 44"/>
                <a:gd name="T17" fmla="*/ 5 h 89"/>
                <a:gd name="T18" fmla="*/ 43 w 44"/>
                <a:gd name="T19" fmla="*/ 4 h 89"/>
                <a:gd name="T20" fmla="*/ 29 w 44"/>
                <a:gd name="T21" fmla="*/ 4 h 89"/>
                <a:gd name="T22" fmla="*/ 28 w 44"/>
                <a:gd name="T23" fmla="*/ 4 h 89"/>
                <a:gd name="T24" fmla="*/ 22 w 44"/>
                <a:gd name="T25" fmla="*/ 20 h 89"/>
                <a:gd name="T26" fmla="*/ 17 w 44"/>
                <a:gd name="T27" fmla="*/ 26 h 89"/>
                <a:gd name="T28" fmla="*/ 16 w 44"/>
                <a:gd name="T29" fmla="*/ 26 h 89"/>
                <a:gd name="T30" fmla="*/ 4 w 44"/>
                <a:gd name="T31" fmla="*/ 54 h 89"/>
                <a:gd name="T32" fmla="*/ 0 w 44"/>
                <a:gd name="T33" fmla="*/ 6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0" y="67"/>
                  </a:move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quadBezTo>
                    <a:pt x="44" y="31"/>
                    <a:pt x="44" y="31"/>
                  </a:quadBezTo>
                  <a:cubicBezTo>
                    <a:pt x="38" y="32"/>
                    <a:pt x="34" y="35"/>
                    <a:pt x="34" y="37"/>
                  </a:cubicBezTo>
                  <a:cubicBezTo>
                    <a:pt x="34" y="38"/>
                    <a:pt x="33" y="39"/>
                    <a:pt x="32" y="39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30" y="32"/>
                    <a:pt x="36" y="28"/>
                    <a:pt x="44" y="27"/>
                  </a:cubicBezTo>
                  <a:quadBezTo>
                    <a:pt x="44" y="5"/>
                    <a:pt x="44" y="5"/>
                  </a:quadBezTo>
                  <a:cubicBezTo>
                    <a:pt x="44" y="5"/>
                    <a:pt x="44" y="4"/>
                    <a:pt x="43" y="4"/>
                  </a:cubicBezTo>
                  <a:cubicBezTo>
                    <a:pt x="40" y="0"/>
                    <a:pt x="32" y="0"/>
                    <a:pt x="29" y="4"/>
                  </a:cubicBezTo>
                  <a:quadBezTo>
                    <a:pt x="28" y="4"/>
                    <a:pt x="28" y="4"/>
                  </a:quadBezTo>
                  <a:quadBezTo>
                    <a:pt x="22" y="20"/>
                    <a:pt x="22" y="20"/>
                  </a:quadBezTo>
                  <a:quadBezTo>
                    <a:pt x="17" y="26"/>
                    <a:pt x="17" y="26"/>
                  </a:quadBezTo>
                  <a:quadBezTo>
                    <a:pt x="16" y="26"/>
                    <a:pt x="16" y="26"/>
                  </a:quadBezTo>
                  <a:quadBezTo>
                    <a:pt x="4" y="54"/>
                    <a:pt x="4" y="54"/>
                  </a:quadBezTo>
                  <a:cubicBezTo>
                    <a:pt x="2" y="58"/>
                    <a:pt x="0" y="62"/>
                    <a:pt x="0" y="6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63" name="Freeform 100">
              <a:extLst>
                <a:ext uri="{FF2B5EF4-FFF2-40B4-BE49-F238E27FC236}">
                  <a16:creationId xmlns:a16="http://schemas.microsoft.com/office/drawing/2014/main" id="{4FBC5922-C3A9-4EE1-B19D-4FEE8FC74106}"/>
                </a:ext>
              </a:extLst>
            </p:cNvPr>
            <p:cNvSpPr/>
            <p:nvPr/>
          </p:nvSpPr>
          <p:spPr>
            <a:xfrm>
              <a:off x="6307138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64" name="Freeform 101">
              <a:extLst>
                <a:ext uri="{FF2B5EF4-FFF2-40B4-BE49-F238E27FC236}">
                  <a16:creationId xmlns:a16="http://schemas.microsoft.com/office/drawing/2014/main" id="{C2A8BFFD-1E03-472D-BF6C-EEA3B92EC617}"/>
                </a:ext>
              </a:extLst>
            </p:cNvPr>
            <p:cNvSpPr/>
            <p:nvPr/>
          </p:nvSpPr>
          <p:spPr>
            <a:xfrm>
              <a:off x="6502400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</p:grpSp>
      <p:sp>
        <p:nvSpPr>
          <p:cNvPr id="65" name="Freeform 18">
            <a:extLst>
              <a:ext uri="{FF2B5EF4-FFF2-40B4-BE49-F238E27FC236}">
                <a16:creationId xmlns:a16="http://schemas.microsoft.com/office/drawing/2014/main" id="{01F6C659-60CF-457D-9BF5-2DAE79D63AD7}"/>
              </a:ext>
            </a:extLst>
          </p:cNvPr>
          <p:cNvSpPr>
            <a:spLocks noEditPoints="1"/>
          </p:cNvSpPr>
          <p:nvPr/>
        </p:nvSpPr>
        <p:spPr>
          <a:xfrm>
            <a:off x="2733598" y="1640230"/>
            <a:ext cx="306812" cy="309514"/>
          </a:xfrm>
          <a:custGeom>
            <a:avLst/>
            <a:gdLst>
              <a:gd name="T0" fmla="*/ 94 w 96"/>
              <a:gd name="T1" fmla="*/ 0 h 96"/>
              <a:gd name="T2" fmla="*/ 2 w 96"/>
              <a:gd name="T3" fmla="*/ 0 h 96"/>
              <a:gd name="T4" fmla="*/ 0 w 96"/>
              <a:gd name="T5" fmla="*/ 2 h 96"/>
              <a:gd name="T6" fmla="*/ 0 w 96"/>
              <a:gd name="T7" fmla="*/ 94 h 96"/>
              <a:gd name="T8" fmla="*/ 2 w 96"/>
              <a:gd name="T9" fmla="*/ 96 h 96"/>
              <a:gd name="T10" fmla="*/ 94 w 96"/>
              <a:gd name="T11" fmla="*/ 96 h 96"/>
              <a:gd name="T12" fmla="*/ 96 w 96"/>
              <a:gd name="T13" fmla="*/ 94 h 96"/>
              <a:gd name="T14" fmla="*/ 96 w 96"/>
              <a:gd name="T15" fmla="*/ 2 h 96"/>
              <a:gd name="T16" fmla="*/ 94 w 96"/>
              <a:gd name="T17" fmla="*/ 0 h 96"/>
              <a:gd name="T18" fmla="*/ 43 w 96"/>
              <a:gd name="T19" fmla="*/ 55 h 96"/>
              <a:gd name="T20" fmla="*/ 23 w 96"/>
              <a:gd name="T21" fmla="*/ 75 h 96"/>
              <a:gd name="T22" fmla="*/ 22 w 96"/>
              <a:gd name="T23" fmla="*/ 76 h 96"/>
              <a:gd name="T24" fmla="*/ 21 w 96"/>
              <a:gd name="T25" fmla="*/ 75 h 96"/>
              <a:gd name="T26" fmla="*/ 13 w 96"/>
              <a:gd name="T27" fmla="*/ 67 h 96"/>
              <a:gd name="T28" fmla="*/ 13 w 96"/>
              <a:gd name="T29" fmla="*/ 65 h 96"/>
              <a:gd name="T30" fmla="*/ 15 w 96"/>
              <a:gd name="T31" fmla="*/ 65 h 96"/>
              <a:gd name="T32" fmla="*/ 22 w 96"/>
              <a:gd name="T33" fmla="*/ 71 h 96"/>
              <a:gd name="T34" fmla="*/ 41 w 96"/>
              <a:gd name="T35" fmla="*/ 53 h 96"/>
              <a:gd name="T36" fmla="*/ 43 w 96"/>
              <a:gd name="T37" fmla="*/ 53 h 96"/>
              <a:gd name="T38" fmla="*/ 43 w 96"/>
              <a:gd name="T39" fmla="*/ 55 h 96"/>
              <a:gd name="T40" fmla="*/ 43 w 96"/>
              <a:gd name="T41" fmla="*/ 17 h 96"/>
              <a:gd name="T42" fmla="*/ 23 w 96"/>
              <a:gd name="T43" fmla="*/ 37 h 96"/>
              <a:gd name="T44" fmla="*/ 22 w 96"/>
              <a:gd name="T45" fmla="*/ 38 h 96"/>
              <a:gd name="T46" fmla="*/ 21 w 96"/>
              <a:gd name="T47" fmla="*/ 37 h 96"/>
              <a:gd name="T48" fmla="*/ 13 w 96"/>
              <a:gd name="T49" fmla="*/ 29 h 96"/>
              <a:gd name="T50" fmla="*/ 13 w 96"/>
              <a:gd name="T51" fmla="*/ 27 h 96"/>
              <a:gd name="T52" fmla="*/ 15 w 96"/>
              <a:gd name="T53" fmla="*/ 27 h 96"/>
              <a:gd name="T54" fmla="*/ 22 w 96"/>
              <a:gd name="T55" fmla="*/ 33 h 96"/>
              <a:gd name="T56" fmla="*/ 41 w 96"/>
              <a:gd name="T57" fmla="*/ 15 h 96"/>
              <a:gd name="T58" fmla="*/ 43 w 96"/>
              <a:gd name="T59" fmla="*/ 15 h 96"/>
              <a:gd name="T60" fmla="*/ 43 w 96"/>
              <a:gd name="T61" fmla="*/ 17 h 96"/>
              <a:gd name="T62" fmla="*/ 82 w 96"/>
              <a:gd name="T63" fmla="*/ 72 h 96"/>
              <a:gd name="T64" fmla="*/ 50 w 96"/>
              <a:gd name="T65" fmla="*/ 72 h 96"/>
              <a:gd name="T66" fmla="*/ 48 w 96"/>
              <a:gd name="T67" fmla="*/ 70 h 96"/>
              <a:gd name="T68" fmla="*/ 50 w 96"/>
              <a:gd name="T69" fmla="*/ 68 h 96"/>
              <a:gd name="T70" fmla="*/ 82 w 96"/>
              <a:gd name="T71" fmla="*/ 68 h 96"/>
              <a:gd name="T72" fmla="*/ 84 w 96"/>
              <a:gd name="T73" fmla="*/ 70 h 96"/>
              <a:gd name="T74" fmla="*/ 82 w 96"/>
              <a:gd name="T75" fmla="*/ 72 h 96"/>
              <a:gd name="T76" fmla="*/ 82 w 96"/>
              <a:gd name="T77" fmla="*/ 36 h 96"/>
              <a:gd name="T78" fmla="*/ 50 w 96"/>
              <a:gd name="T79" fmla="*/ 36 h 96"/>
              <a:gd name="T80" fmla="*/ 48 w 96"/>
              <a:gd name="T81" fmla="*/ 34 h 96"/>
              <a:gd name="T82" fmla="*/ 50 w 96"/>
              <a:gd name="T83" fmla="*/ 32 h 96"/>
              <a:gd name="T84" fmla="*/ 82 w 96"/>
              <a:gd name="T85" fmla="*/ 32 h 96"/>
              <a:gd name="T86" fmla="*/ 84 w 96"/>
              <a:gd name="T87" fmla="*/ 34 h 96"/>
              <a:gd name="T88" fmla="*/ 82 w 96"/>
              <a:gd name="T89" fmla="*/ 3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" h="96">
                <a:moveTo>
                  <a:pt x="94" y="0"/>
                </a:moveTo>
                <a:quadBezTo>
                  <a:pt x="2" y="0"/>
                  <a:pt x="2" y="0"/>
                </a:quadBezTo>
                <a:cubicBezTo>
                  <a:pt x="1" y="0"/>
                  <a:pt x="0" y="1"/>
                  <a:pt x="0" y="2"/>
                </a:cubicBezTo>
                <a:quadBezTo>
                  <a:pt x="0" y="94"/>
                  <a:pt x="0" y="94"/>
                </a:quadBezTo>
                <a:cubicBezTo>
                  <a:pt x="0" y="95"/>
                  <a:pt x="1" y="96"/>
                  <a:pt x="2" y="96"/>
                </a:cubicBezTo>
                <a:quadBezTo>
                  <a:pt x="94" y="96"/>
                  <a:pt x="94" y="96"/>
                </a:quadBezTo>
                <a:cubicBezTo>
                  <a:pt x="95" y="96"/>
                  <a:pt x="96" y="95"/>
                  <a:pt x="96" y="94"/>
                </a:cubicBezTo>
                <a:quadBezTo>
                  <a:pt x="96" y="2"/>
                  <a:pt x="96" y="2"/>
                </a:quadBezTo>
                <a:cubicBezTo>
                  <a:pt x="96" y="1"/>
                  <a:pt x="95" y="0"/>
                  <a:pt x="94" y="0"/>
                </a:cubicBezTo>
                <a:close/>
                <a:moveTo>
                  <a:pt x="43" y="55"/>
                </a:moveTo>
                <a:quadBezTo>
                  <a:pt x="23" y="75"/>
                  <a:pt x="23" y="75"/>
                </a:quadBezTo>
                <a:quadBezTo>
                  <a:pt x="23" y="76"/>
                  <a:pt x="22" y="76"/>
                </a:quadBezTo>
                <a:quadBezTo>
                  <a:pt x="21" y="76"/>
                  <a:pt x="21" y="75"/>
                </a:quadBezTo>
                <a:quadBezTo>
                  <a:pt x="13" y="67"/>
                  <a:pt x="13" y="67"/>
                </a:quadBezTo>
                <a:cubicBezTo>
                  <a:pt x="12" y="67"/>
                  <a:pt x="12" y="65"/>
                  <a:pt x="13" y="65"/>
                </a:cubicBezTo>
                <a:cubicBezTo>
                  <a:pt x="13" y="64"/>
                  <a:pt x="15" y="64"/>
                  <a:pt x="15" y="65"/>
                </a:cubicBezTo>
                <a:quadBezTo>
                  <a:pt x="22" y="71"/>
                  <a:pt x="22" y="71"/>
                </a:quadBezTo>
                <a:quadBezTo>
                  <a:pt x="41" y="53"/>
                  <a:pt x="41" y="53"/>
                </a:quadBezTo>
                <a:cubicBezTo>
                  <a:pt x="41" y="52"/>
                  <a:pt x="43" y="52"/>
                  <a:pt x="43" y="53"/>
                </a:cubicBezTo>
                <a:cubicBezTo>
                  <a:pt x="44" y="53"/>
                  <a:pt x="44" y="55"/>
                  <a:pt x="43" y="55"/>
                </a:cubicBezTo>
                <a:close/>
                <a:moveTo>
                  <a:pt x="43" y="17"/>
                </a:moveTo>
                <a:quadBezTo>
                  <a:pt x="23" y="37"/>
                  <a:pt x="23" y="37"/>
                </a:quadBezTo>
                <a:quadBezTo>
                  <a:pt x="23" y="38"/>
                  <a:pt x="22" y="38"/>
                </a:quadBezTo>
                <a:quadBezTo>
                  <a:pt x="21" y="38"/>
                  <a:pt x="21" y="37"/>
                </a:quadBezTo>
                <a:quadBezTo>
                  <a:pt x="13" y="29"/>
                  <a:pt x="13" y="29"/>
                </a:quadBezTo>
                <a:cubicBezTo>
                  <a:pt x="12" y="29"/>
                  <a:pt x="12" y="27"/>
                  <a:pt x="13" y="27"/>
                </a:cubicBezTo>
                <a:cubicBezTo>
                  <a:pt x="13" y="26"/>
                  <a:pt x="15" y="26"/>
                  <a:pt x="15" y="27"/>
                </a:cubicBezTo>
                <a:quadBezTo>
                  <a:pt x="22" y="33"/>
                  <a:pt x="22" y="33"/>
                </a:quadBezTo>
                <a:quadBezTo>
                  <a:pt x="41" y="15"/>
                  <a:pt x="41" y="15"/>
                </a:quadBezTo>
                <a:cubicBezTo>
                  <a:pt x="41" y="14"/>
                  <a:pt x="43" y="14"/>
                  <a:pt x="43" y="15"/>
                </a:cubicBezTo>
                <a:cubicBezTo>
                  <a:pt x="44" y="15"/>
                  <a:pt x="44" y="17"/>
                  <a:pt x="43" y="17"/>
                </a:cubicBezTo>
                <a:close/>
                <a:moveTo>
                  <a:pt x="82" y="72"/>
                </a:moveTo>
                <a:quadBezTo>
                  <a:pt x="50" y="72"/>
                  <a:pt x="50" y="72"/>
                </a:quadBezTo>
                <a:cubicBezTo>
                  <a:pt x="49" y="72"/>
                  <a:pt x="48" y="71"/>
                  <a:pt x="48" y="70"/>
                </a:cubicBezTo>
                <a:cubicBezTo>
                  <a:pt x="48" y="69"/>
                  <a:pt x="49" y="68"/>
                  <a:pt x="50" y="68"/>
                </a:cubicBezTo>
                <a:quadBezTo>
                  <a:pt x="82" y="68"/>
                  <a:pt x="82" y="68"/>
                </a:quadBezTo>
                <a:cubicBezTo>
                  <a:pt x="83" y="68"/>
                  <a:pt x="84" y="69"/>
                  <a:pt x="84" y="70"/>
                </a:cubicBezTo>
                <a:cubicBezTo>
                  <a:pt x="84" y="71"/>
                  <a:pt x="83" y="72"/>
                  <a:pt x="82" y="72"/>
                </a:cubicBezTo>
                <a:close/>
                <a:moveTo>
                  <a:pt x="82" y="36"/>
                </a:moveTo>
                <a:quadBezTo>
                  <a:pt x="50" y="36"/>
                  <a:pt x="50" y="36"/>
                </a:quadBezTo>
                <a:cubicBezTo>
                  <a:pt x="49" y="36"/>
                  <a:pt x="48" y="35"/>
                  <a:pt x="48" y="34"/>
                </a:cubicBezTo>
                <a:cubicBezTo>
                  <a:pt x="48" y="33"/>
                  <a:pt x="49" y="32"/>
                  <a:pt x="50" y="32"/>
                </a:cubicBezTo>
                <a:quadBezTo>
                  <a:pt x="82" y="32"/>
                  <a:pt x="82" y="32"/>
                </a:quadBezTo>
                <a:cubicBezTo>
                  <a:pt x="83" y="32"/>
                  <a:pt x="84" y="33"/>
                  <a:pt x="84" y="34"/>
                </a:cubicBezTo>
                <a:cubicBezTo>
                  <a:pt x="84" y="35"/>
                  <a:pt x="83" y="36"/>
                  <a:pt x="82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id-ID"/>
          </a:p>
        </p:txBody>
      </p:sp>
      <p:grpSp>
        <p:nvGrpSpPr>
          <p:cNvPr id="66" name="Group 27">
            <a:extLst>
              <a:ext uri="{FF2B5EF4-FFF2-40B4-BE49-F238E27FC236}">
                <a16:creationId xmlns:a16="http://schemas.microsoft.com/office/drawing/2014/main" id="{39FBB2B6-AD17-49D4-8175-5E3D961D8D41}"/>
              </a:ext>
            </a:extLst>
          </p:cNvPr>
          <p:cNvGrpSpPr/>
          <p:nvPr/>
        </p:nvGrpSpPr>
        <p:grpSpPr>
          <a:xfrm>
            <a:off x="2726291" y="4159941"/>
            <a:ext cx="321426" cy="327190"/>
            <a:chOff x="8447088" y="3609976"/>
            <a:chExt cx="354013" cy="360362"/>
          </a:xfrm>
          <a:solidFill>
            <a:schemeClr val="accent1"/>
          </a:solidFill>
        </p:grpSpPr>
        <p:sp>
          <p:nvSpPr>
            <p:cNvPr id="67" name="Oval 161">
              <a:extLst>
                <a:ext uri="{FF2B5EF4-FFF2-40B4-BE49-F238E27FC236}">
                  <a16:creationId xmlns:a16="http://schemas.microsoft.com/office/drawing/2014/main" id="{8CC5B36E-4EEA-43C4-91AB-2A9B39BAD92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8477250" y="3609976"/>
              <a:ext cx="120650" cy="1206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68" name="Freeform 162">
              <a:extLst>
                <a:ext uri="{FF2B5EF4-FFF2-40B4-BE49-F238E27FC236}">
                  <a16:creationId xmlns:a16="http://schemas.microsoft.com/office/drawing/2014/main" id="{C0E6DCE1-D09F-4C21-8A44-1E3CD45029B9}"/>
                </a:ext>
              </a:extLst>
            </p:cNvPr>
            <p:cNvSpPr/>
            <p:nvPr/>
          </p:nvSpPr>
          <p:spPr>
            <a:xfrm>
              <a:off x="8447088" y="3744913"/>
              <a:ext cx="180975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quadBezTo>
                    <a:pt x="30" y="27"/>
                    <a:pt x="30" y="27"/>
                  </a:quadBezTo>
                  <a:quadBezTo>
                    <a:pt x="24" y="33"/>
                    <a:pt x="24" y="33"/>
                  </a:quadBezTo>
                  <a:quadBezTo>
                    <a:pt x="18" y="27"/>
                    <a:pt x="18" y="27"/>
                  </a:quadBezTo>
                  <a:quadBezTo>
                    <a:pt x="20" y="0"/>
                    <a:pt x="20" y="0"/>
                  </a:quadBezTo>
                  <a:quadBezTo>
                    <a:pt x="0" y="0"/>
                    <a:pt x="0" y="0"/>
                  </a:quadBezTo>
                  <a:quadBezTo>
                    <a:pt x="0" y="2"/>
                    <a:pt x="0" y="2"/>
                  </a:quadBezTo>
                  <a:cubicBezTo>
                    <a:pt x="0" y="16"/>
                    <a:pt x="5" y="27"/>
                    <a:pt x="14" y="33"/>
                  </a:cubicBezTo>
                  <a:quadBezTo>
                    <a:pt x="14" y="60"/>
                    <a:pt x="14" y="60"/>
                  </a:quadBezTo>
                  <a:quadBezTo>
                    <a:pt x="34" y="60"/>
                    <a:pt x="34" y="60"/>
                  </a:quadBezTo>
                  <a:quadBezTo>
                    <a:pt x="34" y="33"/>
                    <a:pt x="34" y="33"/>
                  </a:quadBezTo>
                  <a:cubicBezTo>
                    <a:pt x="43" y="27"/>
                    <a:pt x="48" y="16"/>
                    <a:pt x="48" y="2"/>
                  </a:cubicBezTo>
                  <a:quadBezTo>
                    <a:pt x="48" y="0"/>
                    <a:pt x="48" y="0"/>
                  </a:quad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69" name="Freeform 163">
              <a:extLst>
                <a:ext uri="{FF2B5EF4-FFF2-40B4-BE49-F238E27FC236}">
                  <a16:creationId xmlns:a16="http://schemas.microsoft.com/office/drawing/2014/main" id="{DDD9BCB3-74F5-41AD-8043-4484F8F1F7B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8583613" y="3624263"/>
              <a:ext cx="217488" cy="225425"/>
            </a:xfrm>
            <a:custGeom>
              <a:avLst/>
              <a:gdLst>
                <a:gd name="T0" fmla="*/ 4 w 58"/>
                <a:gd name="T1" fmla="*/ 0 h 60"/>
                <a:gd name="T2" fmla="*/ 8 w 58"/>
                <a:gd name="T3" fmla="*/ 12 h 60"/>
                <a:gd name="T4" fmla="*/ 0 w 58"/>
                <a:gd name="T5" fmla="*/ 28 h 60"/>
                <a:gd name="T6" fmla="*/ 16 w 58"/>
                <a:gd name="T7" fmla="*/ 28 h 60"/>
                <a:gd name="T8" fmla="*/ 16 w 58"/>
                <a:gd name="T9" fmla="*/ 34 h 60"/>
                <a:gd name="T10" fmla="*/ 9 w 58"/>
                <a:gd name="T11" fmla="*/ 60 h 60"/>
                <a:gd name="T12" fmla="*/ 58 w 58"/>
                <a:gd name="T13" fmla="*/ 60 h 60"/>
                <a:gd name="T14" fmla="*/ 58 w 58"/>
                <a:gd name="T15" fmla="*/ 0 h 60"/>
                <a:gd name="T16" fmla="*/ 4 w 58"/>
                <a:gd name="T17" fmla="*/ 0 h 60"/>
                <a:gd name="T18" fmla="*/ 50 w 58"/>
                <a:gd name="T19" fmla="*/ 50 h 60"/>
                <a:gd name="T20" fmla="*/ 48 w 58"/>
                <a:gd name="T21" fmla="*/ 52 h 60"/>
                <a:gd name="T22" fmla="*/ 48 w 58"/>
                <a:gd name="T23" fmla="*/ 52 h 60"/>
                <a:gd name="T24" fmla="*/ 48 w 58"/>
                <a:gd name="T25" fmla="*/ 52 h 60"/>
                <a:gd name="T26" fmla="*/ 24 w 58"/>
                <a:gd name="T27" fmla="*/ 52 h 60"/>
                <a:gd name="T28" fmla="*/ 22 w 58"/>
                <a:gd name="T29" fmla="*/ 50 h 60"/>
                <a:gd name="T30" fmla="*/ 24 w 58"/>
                <a:gd name="T31" fmla="*/ 48 h 60"/>
                <a:gd name="T32" fmla="*/ 30 w 58"/>
                <a:gd name="T33" fmla="*/ 48 h 60"/>
                <a:gd name="T34" fmla="*/ 30 w 58"/>
                <a:gd name="T35" fmla="*/ 34 h 60"/>
                <a:gd name="T36" fmla="*/ 32 w 58"/>
                <a:gd name="T37" fmla="*/ 32 h 60"/>
                <a:gd name="T38" fmla="*/ 34 w 58"/>
                <a:gd name="T39" fmla="*/ 34 h 60"/>
                <a:gd name="T40" fmla="*/ 34 w 58"/>
                <a:gd name="T41" fmla="*/ 48 h 60"/>
                <a:gd name="T42" fmla="*/ 38 w 58"/>
                <a:gd name="T43" fmla="*/ 48 h 60"/>
                <a:gd name="T44" fmla="*/ 38 w 58"/>
                <a:gd name="T45" fmla="*/ 26 h 60"/>
                <a:gd name="T46" fmla="*/ 40 w 58"/>
                <a:gd name="T47" fmla="*/ 24 h 60"/>
                <a:gd name="T48" fmla="*/ 42 w 58"/>
                <a:gd name="T49" fmla="*/ 26 h 60"/>
                <a:gd name="T50" fmla="*/ 42 w 58"/>
                <a:gd name="T51" fmla="*/ 48 h 60"/>
                <a:gd name="T52" fmla="*/ 46 w 58"/>
                <a:gd name="T53" fmla="*/ 48 h 60"/>
                <a:gd name="T54" fmla="*/ 46 w 58"/>
                <a:gd name="T55" fmla="*/ 14 h 60"/>
                <a:gd name="T56" fmla="*/ 48 w 58"/>
                <a:gd name="T57" fmla="*/ 12 h 60"/>
                <a:gd name="T58" fmla="*/ 50 w 58"/>
                <a:gd name="T59" fmla="*/ 14 h 60"/>
                <a:gd name="T60" fmla="*/ 50 w 58"/>
                <a:gd name="T61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60">
                  <a:moveTo>
                    <a:pt x="4" y="0"/>
                  </a:moveTo>
                  <a:cubicBezTo>
                    <a:pt x="7" y="3"/>
                    <a:pt x="8" y="7"/>
                    <a:pt x="8" y="12"/>
                  </a:cubicBezTo>
                  <a:cubicBezTo>
                    <a:pt x="8" y="19"/>
                    <a:pt x="5" y="24"/>
                    <a:pt x="0" y="28"/>
                  </a:cubicBezTo>
                  <a:quadBezTo>
                    <a:pt x="16" y="28"/>
                    <a:pt x="16" y="28"/>
                  </a:quadBezTo>
                  <a:quadBezTo>
                    <a:pt x="16" y="34"/>
                    <a:pt x="16" y="34"/>
                  </a:quadBezTo>
                  <a:cubicBezTo>
                    <a:pt x="16" y="44"/>
                    <a:pt x="14" y="53"/>
                    <a:pt x="9" y="60"/>
                  </a:cubicBezTo>
                  <a:quadBezTo>
                    <a:pt x="58" y="60"/>
                    <a:pt x="58" y="60"/>
                  </a:quadBezTo>
                  <a:quadBezTo>
                    <a:pt x="58" y="0"/>
                    <a:pt x="58" y="0"/>
                  </a:quadBezTo>
                  <a:lnTo>
                    <a:pt x="4" y="0"/>
                  </a:lnTo>
                  <a:close/>
                  <a:moveTo>
                    <a:pt x="50" y="50"/>
                  </a:moveTo>
                  <a:cubicBezTo>
                    <a:pt x="50" y="51"/>
                    <a:pt x="49" y="52"/>
                    <a:pt x="48" y="52"/>
                  </a:cubicBezTo>
                  <a:quadBezTo>
                    <a:pt x="48" y="52"/>
                    <a:pt x="48" y="52"/>
                  </a:quadBezTo>
                  <a:quadBezTo>
                    <a:pt x="48" y="52"/>
                    <a:pt x="48" y="52"/>
                  </a:quadBezTo>
                  <a:quadBezTo>
                    <a:pt x="24" y="52"/>
                    <a:pt x="24" y="52"/>
                  </a:quadBezTo>
                  <a:cubicBezTo>
                    <a:pt x="23" y="52"/>
                    <a:pt x="22" y="51"/>
                    <a:pt x="22" y="50"/>
                  </a:cubicBezTo>
                  <a:cubicBezTo>
                    <a:pt x="22" y="49"/>
                    <a:pt x="23" y="48"/>
                    <a:pt x="24" y="48"/>
                  </a:cubicBezTo>
                  <a:quadBezTo>
                    <a:pt x="30" y="48"/>
                    <a:pt x="30" y="48"/>
                  </a:quadBezTo>
                  <a:quadBezTo>
                    <a:pt x="30" y="34"/>
                    <a:pt x="30" y="34"/>
                  </a:quadBezTo>
                  <a:cubicBezTo>
                    <a:pt x="30" y="33"/>
                    <a:pt x="31" y="32"/>
                    <a:pt x="32" y="32"/>
                  </a:cubicBezTo>
                  <a:cubicBezTo>
                    <a:pt x="33" y="32"/>
                    <a:pt x="34" y="33"/>
                    <a:pt x="34" y="34"/>
                  </a:cubicBezTo>
                  <a:quadBezTo>
                    <a:pt x="34" y="48"/>
                    <a:pt x="34" y="48"/>
                  </a:quadBezTo>
                  <a:quadBezTo>
                    <a:pt x="38" y="48"/>
                    <a:pt x="38" y="48"/>
                  </a:quadBezTo>
                  <a:quadBezTo>
                    <a:pt x="38" y="26"/>
                    <a:pt x="38" y="26"/>
                  </a:quadBezTo>
                  <a:cubicBezTo>
                    <a:pt x="38" y="25"/>
                    <a:pt x="39" y="24"/>
                    <a:pt x="40" y="24"/>
                  </a:cubicBezTo>
                  <a:cubicBezTo>
                    <a:pt x="41" y="24"/>
                    <a:pt x="42" y="25"/>
                    <a:pt x="42" y="26"/>
                  </a:cubicBezTo>
                  <a:quadBezTo>
                    <a:pt x="42" y="48"/>
                    <a:pt x="42" y="48"/>
                  </a:quadBezTo>
                  <a:quadBezTo>
                    <a:pt x="46" y="48"/>
                    <a:pt x="46" y="48"/>
                  </a:quadBezTo>
                  <a:quadBezTo>
                    <a:pt x="46" y="14"/>
                    <a:pt x="46" y="14"/>
                  </a:quadBezTo>
                  <a:cubicBezTo>
                    <a:pt x="46" y="13"/>
                    <a:pt x="47" y="12"/>
                    <a:pt x="48" y="12"/>
                  </a:cubicBezTo>
                  <a:cubicBezTo>
                    <a:pt x="49" y="12"/>
                    <a:pt x="50" y="13"/>
                    <a:pt x="50" y="14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</p:grpSp>
      <p:grpSp>
        <p:nvGrpSpPr>
          <p:cNvPr id="70" name="Group 31">
            <a:extLst>
              <a:ext uri="{FF2B5EF4-FFF2-40B4-BE49-F238E27FC236}">
                <a16:creationId xmlns:a16="http://schemas.microsoft.com/office/drawing/2014/main" id="{F6396263-D6FF-4596-9229-7AB08B393820}"/>
              </a:ext>
            </a:extLst>
          </p:cNvPr>
          <p:cNvGrpSpPr/>
          <p:nvPr/>
        </p:nvGrpSpPr>
        <p:grpSpPr>
          <a:xfrm>
            <a:off x="2728357" y="4977522"/>
            <a:ext cx="317294" cy="377731"/>
            <a:chOff x="4143375" y="3613150"/>
            <a:chExt cx="300038" cy="357188"/>
          </a:xfrm>
          <a:solidFill>
            <a:schemeClr val="accent1"/>
          </a:solidFill>
        </p:grpSpPr>
        <p:sp>
          <p:nvSpPr>
            <p:cNvPr id="71" name="Freeform 172">
              <a:extLst>
                <a:ext uri="{FF2B5EF4-FFF2-40B4-BE49-F238E27FC236}">
                  <a16:creationId xmlns:a16="http://schemas.microsoft.com/office/drawing/2014/main" id="{51C96842-06EB-4711-92E0-B17079DECB81}"/>
                </a:ext>
              </a:extLst>
            </p:cNvPr>
            <p:cNvSpPr/>
            <p:nvPr/>
          </p:nvSpPr>
          <p:spPr>
            <a:xfrm>
              <a:off x="4143375" y="3695700"/>
              <a:ext cx="300038" cy="274638"/>
            </a:xfrm>
            <a:custGeom>
              <a:avLst/>
              <a:gdLst>
                <a:gd name="T0" fmla="*/ 63 w 80"/>
                <a:gd name="T1" fmla="*/ 0 h 73"/>
                <a:gd name="T2" fmla="*/ 55 w 80"/>
                <a:gd name="T3" fmla="*/ 7 h 73"/>
                <a:gd name="T4" fmla="*/ 58 w 80"/>
                <a:gd name="T5" fmla="*/ 17 h 73"/>
                <a:gd name="T6" fmla="*/ 64 w 80"/>
                <a:gd name="T7" fmla="*/ 33 h 73"/>
                <a:gd name="T8" fmla="*/ 40 w 80"/>
                <a:gd name="T9" fmla="*/ 57 h 73"/>
                <a:gd name="T10" fmla="*/ 16 w 80"/>
                <a:gd name="T11" fmla="*/ 33 h 73"/>
                <a:gd name="T12" fmla="*/ 22 w 80"/>
                <a:gd name="T13" fmla="*/ 17 h 73"/>
                <a:gd name="T14" fmla="*/ 25 w 80"/>
                <a:gd name="T15" fmla="*/ 7 h 73"/>
                <a:gd name="T16" fmla="*/ 17 w 80"/>
                <a:gd name="T17" fmla="*/ 0 h 73"/>
                <a:gd name="T18" fmla="*/ 0 w 80"/>
                <a:gd name="T19" fmla="*/ 33 h 73"/>
                <a:gd name="T20" fmla="*/ 40 w 80"/>
                <a:gd name="T21" fmla="*/ 73 h 73"/>
                <a:gd name="T22" fmla="*/ 80 w 80"/>
                <a:gd name="T23" fmla="*/ 33 h 73"/>
                <a:gd name="T24" fmla="*/ 63 w 80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73">
                  <a:moveTo>
                    <a:pt x="63" y="0"/>
                  </a:moveTo>
                  <a:quadBezTo>
                    <a:pt x="55" y="7"/>
                    <a:pt x="55" y="7"/>
                  </a:quadBezTo>
                  <a:quadBezTo>
                    <a:pt x="58" y="17"/>
                    <a:pt x="58" y="17"/>
                  </a:quadBezTo>
                  <a:cubicBezTo>
                    <a:pt x="62" y="21"/>
                    <a:pt x="64" y="27"/>
                    <a:pt x="64" y="33"/>
                  </a:cubicBezTo>
                  <a:cubicBezTo>
                    <a:pt x="64" y="46"/>
                    <a:pt x="53" y="57"/>
                    <a:pt x="40" y="57"/>
                  </a:cubicBezTo>
                  <a:cubicBezTo>
                    <a:pt x="27" y="57"/>
                    <a:pt x="16" y="46"/>
                    <a:pt x="16" y="33"/>
                  </a:cubicBezTo>
                  <a:cubicBezTo>
                    <a:pt x="16" y="27"/>
                    <a:pt x="18" y="21"/>
                    <a:pt x="22" y="17"/>
                  </a:cubicBezTo>
                  <a:quadBezTo>
                    <a:pt x="25" y="7"/>
                    <a:pt x="25" y="7"/>
                  </a:quadBezTo>
                  <a:quadBezTo>
                    <a:pt x="17" y="0"/>
                    <a:pt x="17" y="0"/>
                  </a:quadBezTo>
                  <a:cubicBezTo>
                    <a:pt x="7" y="8"/>
                    <a:pt x="0" y="20"/>
                    <a:pt x="0" y="33"/>
                  </a:cubicBezTo>
                  <a:cubicBezTo>
                    <a:pt x="0" y="55"/>
                    <a:pt x="18" y="73"/>
                    <a:pt x="40" y="73"/>
                  </a:cubicBezTo>
                  <a:cubicBezTo>
                    <a:pt x="62" y="73"/>
                    <a:pt x="80" y="55"/>
                    <a:pt x="80" y="33"/>
                  </a:cubicBezTo>
                  <a:cubicBezTo>
                    <a:pt x="80" y="20"/>
                    <a:pt x="73" y="8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72" name="Freeform 173">
              <a:extLst>
                <a:ext uri="{FF2B5EF4-FFF2-40B4-BE49-F238E27FC236}">
                  <a16:creationId xmlns:a16="http://schemas.microsoft.com/office/drawing/2014/main" id="{E1FE61B3-4363-4546-A7F5-DD98DE15F2CA}"/>
                </a:ext>
              </a:extLst>
            </p:cNvPr>
            <p:cNvSpPr/>
            <p:nvPr/>
          </p:nvSpPr>
          <p:spPr>
            <a:xfrm>
              <a:off x="4210050" y="3613150"/>
              <a:ext cx="165100" cy="173038"/>
            </a:xfrm>
            <a:custGeom>
              <a:avLst/>
              <a:gdLst>
                <a:gd name="T0" fmla="*/ 44 w 44"/>
                <a:gd name="T1" fmla="*/ 16 h 46"/>
                <a:gd name="T2" fmla="*/ 42 w 44"/>
                <a:gd name="T3" fmla="*/ 15 h 46"/>
                <a:gd name="T4" fmla="*/ 29 w 44"/>
                <a:gd name="T5" fmla="*/ 15 h 46"/>
                <a:gd name="T6" fmla="*/ 24 w 44"/>
                <a:gd name="T7" fmla="*/ 2 h 46"/>
                <a:gd name="T8" fmla="*/ 20 w 44"/>
                <a:gd name="T9" fmla="*/ 2 h 46"/>
                <a:gd name="T10" fmla="*/ 15 w 44"/>
                <a:gd name="T11" fmla="*/ 15 h 46"/>
                <a:gd name="T12" fmla="*/ 2 w 44"/>
                <a:gd name="T13" fmla="*/ 15 h 46"/>
                <a:gd name="T14" fmla="*/ 0 w 44"/>
                <a:gd name="T15" fmla="*/ 16 h 46"/>
                <a:gd name="T16" fmla="*/ 1 w 44"/>
                <a:gd name="T17" fmla="*/ 18 h 46"/>
                <a:gd name="T18" fmla="*/ 11 w 44"/>
                <a:gd name="T19" fmla="*/ 28 h 46"/>
                <a:gd name="T20" fmla="*/ 7 w 44"/>
                <a:gd name="T21" fmla="*/ 43 h 46"/>
                <a:gd name="T22" fmla="*/ 8 w 44"/>
                <a:gd name="T23" fmla="*/ 45 h 46"/>
                <a:gd name="T24" fmla="*/ 9 w 44"/>
                <a:gd name="T25" fmla="*/ 46 h 46"/>
                <a:gd name="T26" fmla="*/ 10 w 44"/>
                <a:gd name="T27" fmla="*/ 45 h 46"/>
                <a:gd name="T28" fmla="*/ 22 w 44"/>
                <a:gd name="T29" fmla="*/ 36 h 46"/>
                <a:gd name="T30" fmla="*/ 34 w 44"/>
                <a:gd name="T31" fmla="*/ 45 h 46"/>
                <a:gd name="T32" fmla="*/ 36 w 44"/>
                <a:gd name="T33" fmla="*/ 45 h 46"/>
                <a:gd name="T34" fmla="*/ 37 w 44"/>
                <a:gd name="T35" fmla="*/ 43 h 46"/>
                <a:gd name="T36" fmla="*/ 33 w 44"/>
                <a:gd name="T37" fmla="*/ 28 h 46"/>
                <a:gd name="T38" fmla="*/ 43 w 44"/>
                <a:gd name="T39" fmla="*/ 18 h 46"/>
                <a:gd name="T40" fmla="*/ 44 w 44"/>
                <a:gd name="T41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6">
                  <a:moveTo>
                    <a:pt x="44" y="16"/>
                  </a:moveTo>
                  <a:cubicBezTo>
                    <a:pt x="44" y="16"/>
                    <a:pt x="43" y="15"/>
                    <a:pt x="42" y="15"/>
                  </a:cubicBezTo>
                  <a:quadBezTo>
                    <a:pt x="29" y="15"/>
                    <a:pt x="29" y="15"/>
                  </a:quadBezTo>
                  <a:quadBezTo>
                    <a:pt x="24" y="2"/>
                    <a:pt x="24" y="2"/>
                  </a:quadBezTo>
                  <a:cubicBezTo>
                    <a:pt x="23" y="0"/>
                    <a:pt x="21" y="0"/>
                    <a:pt x="20" y="2"/>
                  </a:cubicBezTo>
                  <a:quadBezTo>
                    <a:pt x="15" y="15"/>
                    <a:pt x="15" y="15"/>
                  </a:quadBezTo>
                  <a:quadBezTo>
                    <a:pt x="2" y="15"/>
                    <a:pt x="2" y="15"/>
                  </a:quadBezTo>
                  <a:cubicBezTo>
                    <a:pt x="1" y="15"/>
                    <a:pt x="0" y="16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quadBezTo>
                    <a:pt x="11" y="28"/>
                    <a:pt x="11" y="28"/>
                  </a:quadBezTo>
                  <a:quadBezTo>
                    <a:pt x="7" y="43"/>
                    <a:pt x="7" y="43"/>
                  </a:quadBezTo>
                  <a:cubicBezTo>
                    <a:pt x="7" y="44"/>
                    <a:pt x="7" y="45"/>
                    <a:pt x="8" y="45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10" y="46"/>
                    <a:pt x="10" y="45"/>
                    <a:pt x="10" y="45"/>
                  </a:cubicBezTo>
                  <a:quadBezTo>
                    <a:pt x="22" y="36"/>
                    <a:pt x="22" y="36"/>
                  </a:quadBezTo>
                  <a:quadBezTo>
                    <a:pt x="34" y="45"/>
                    <a:pt x="34" y="45"/>
                  </a:quadBezTo>
                  <a:cubicBezTo>
                    <a:pt x="34" y="46"/>
                    <a:pt x="35" y="46"/>
                    <a:pt x="36" y="45"/>
                  </a:cubicBezTo>
                  <a:cubicBezTo>
                    <a:pt x="37" y="45"/>
                    <a:pt x="37" y="44"/>
                    <a:pt x="37" y="43"/>
                  </a:cubicBezTo>
                  <a:quadBezTo>
                    <a:pt x="33" y="28"/>
                    <a:pt x="33" y="28"/>
                  </a:quadBezTo>
                  <a:quadBezTo>
                    <a:pt x="43" y="18"/>
                    <a:pt x="43" y="18"/>
                  </a:quadBezTo>
                  <a:cubicBezTo>
                    <a:pt x="44" y="18"/>
                    <a:pt x="44" y="17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  <p:sp>
          <p:nvSpPr>
            <p:cNvPr id="73" name="Freeform 174">
              <a:extLst>
                <a:ext uri="{FF2B5EF4-FFF2-40B4-BE49-F238E27FC236}">
                  <a16:creationId xmlns:a16="http://schemas.microsoft.com/office/drawing/2014/main" id="{06019E6D-86F8-4E7F-90ED-DB1100C521A4}"/>
                </a:ext>
              </a:extLst>
            </p:cNvPr>
            <p:cNvSpPr/>
            <p:nvPr/>
          </p:nvSpPr>
          <p:spPr>
            <a:xfrm>
              <a:off x="4248150" y="3767138"/>
              <a:ext cx="90488" cy="120650"/>
            </a:xfrm>
            <a:custGeom>
              <a:avLst/>
              <a:gdLst>
                <a:gd name="T0" fmla="*/ 24 w 24"/>
                <a:gd name="T1" fmla="*/ 28 h 32"/>
                <a:gd name="T2" fmla="*/ 14 w 24"/>
                <a:gd name="T3" fmla="*/ 1 h 32"/>
                <a:gd name="T4" fmla="*/ 12 w 24"/>
                <a:gd name="T5" fmla="*/ 0 h 32"/>
                <a:gd name="T6" fmla="*/ 10 w 24"/>
                <a:gd name="T7" fmla="*/ 1 h 32"/>
                <a:gd name="T8" fmla="*/ 0 w 24"/>
                <a:gd name="T9" fmla="*/ 29 h 32"/>
                <a:gd name="T10" fmla="*/ 0 w 24"/>
                <a:gd name="T11" fmla="*/ 31 h 32"/>
                <a:gd name="T12" fmla="*/ 2 w 24"/>
                <a:gd name="T13" fmla="*/ 32 h 32"/>
                <a:gd name="T14" fmla="*/ 22 w 24"/>
                <a:gd name="T15" fmla="*/ 32 h 32"/>
                <a:gd name="T16" fmla="*/ 22 w 24"/>
                <a:gd name="T17" fmla="*/ 32 h 32"/>
                <a:gd name="T18" fmla="*/ 24 w 24"/>
                <a:gd name="T19" fmla="*/ 30 h 32"/>
                <a:gd name="T20" fmla="*/ 24 w 24"/>
                <a:gd name="T2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2">
                  <a:moveTo>
                    <a:pt x="24" y="28"/>
                  </a:moveTo>
                  <a:quadBezTo>
                    <a:pt x="14" y="1"/>
                    <a:pt x="14" y="1"/>
                  </a:quad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10" y="1"/>
                    <a:pt x="10" y="1"/>
                  </a:cubicBezTo>
                  <a:quadBezTo>
                    <a:pt x="0" y="29"/>
                    <a:pt x="0" y="29"/>
                  </a:quadBezTo>
                  <a:cubicBezTo>
                    <a:pt x="0" y="29"/>
                    <a:pt x="0" y="30"/>
                    <a:pt x="0" y="31"/>
                  </a:cubicBezTo>
                  <a:cubicBezTo>
                    <a:pt x="1" y="31"/>
                    <a:pt x="1" y="32"/>
                    <a:pt x="2" y="32"/>
                  </a:cubicBezTo>
                  <a:quadBezTo>
                    <a:pt x="22" y="32"/>
                    <a:pt x="22" y="32"/>
                  </a:quadBezTo>
                  <a:quadBezTo>
                    <a:pt x="22" y="32"/>
                    <a:pt x="22" y="32"/>
                  </a:quadBezTo>
                  <a:cubicBezTo>
                    <a:pt x="23" y="32"/>
                    <a:pt x="24" y="31"/>
                    <a:pt x="24" y="30"/>
                  </a:cubicBezTo>
                  <a:quadBezTo>
                    <a:pt x="24" y="29"/>
                    <a:pt x="24" y="28"/>
                  </a:quad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2938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프로젝트 과정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02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A4FA3F1-063E-41CF-979A-31E93806B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52" y="1446896"/>
            <a:ext cx="4591286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웹페이지 소개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03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68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프로젝트 평가 및 후기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04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346F36-275D-48C7-84BE-0D89730C100B}"/>
              </a:ext>
            </a:extLst>
          </p:cNvPr>
          <p:cNvSpPr txBox="1"/>
          <p:nvPr/>
        </p:nvSpPr>
        <p:spPr>
          <a:xfrm>
            <a:off x="2465021" y="2041405"/>
            <a:ext cx="859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프로젝트의 완성도는 부족했지만 협업을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간접적으로나마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경험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1EAD76-90E0-4FEA-9D25-8D4529C8A9E8}"/>
              </a:ext>
            </a:extLst>
          </p:cNvPr>
          <p:cNvSpPr txBox="1"/>
          <p:nvPr/>
        </p:nvSpPr>
        <p:spPr>
          <a:xfrm>
            <a:off x="2465021" y="2910584"/>
            <a:ext cx="859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사이트를 보면서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배운점이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많음</a:t>
            </a:r>
          </a:p>
        </p:txBody>
      </p:sp>
    </p:spTree>
    <p:extLst>
      <p:ext uri="{BB962C8B-B14F-4D97-AF65-F5344CB8AC3E}">
        <p14:creationId xmlns:p14="http://schemas.microsoft.com/office/powerpoint/2010/main" val="424991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77E20-8A40-4B9C-914E-8A32292D2597}"/>
              </a:ext>
            </a:extLst>
          </p:cNvPr>
          <p:cNvSpPr txBox="1"/>
          <p:nvPr/>
        </p:nvSpPr>
        <p:spPr>
          <a:xfrm>
            <a:off x="2625255" y="2472854"/>
            <a:ext cx="6941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</a:rPr>
              <a:t>THANK </a:t>
            </a:r>
            <a:r>
              <a:rPr lang="en-US" altLang="ko-KR" sz="4000" dirty="0">
                <a:solidFill>
                  <a:srgbClr val="FF5050"/>
                </a:solidFill>
                <a:latin typeface="Arial Black" panose="020B0A04020102020204" pitchFamily="34" charset="0"/>
              </a:rPr>
              <a:t>YOU</a:t>
            </a:r>
            <a:b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</a:t>
            </a:r>
            <a:r>
              <a:rPr lang="en-US" altLang="ko-KR" sz="4000" dirty="0">
                <a:solidFill>
                  <a:srgbClr val="FF5050"/>
                </a:solidFill>
                <a:latin typeface="Arial Black" panose="020B0A04020102020204" pitchFamily="34" charset="0"/>
              </a:rPr>
              <a:t>FOR</a:t>
            </a:r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</a:rPr>
              <a:t> WATCHING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90185-CEAE-4080-BDA1-3B28BE942BCE}"/>
              </a:ext>
            </a:extLst>
          </p:cNvPr>
          <p:cNvSpPr txBox="1"/>
          <p:nvPr/>
        </p:nvSpPr>
        <p:spPr>
          <a:xfrm>
            <a:off x="9566744" y="5359179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20180740 </a:t>
            </a:r>
            <a:r>
              <a:rPr lang="ko-KR" altLang="en-US" sz="1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김국민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20180595 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김성민</a:t>
            </a:r>
          </a:p>
        </p:txBody>
      </p:sp>
    </p:spTree>
    <p:extLst>
      <p:ext uri="{BB962C8B-B14F-4D97-AF65-F5344CB8AC3E}">
        <p14:creationId xmlns:p14="http://schemas.microsoft.com/office/powerpoint/2010/main" val="4958879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74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HY엽서M</vt:lpstr>
      <vt:lpstr>Yu Gothic UI Light</vt:lpstr>
      <vt:lpstr>맑은 고딕</vt:lpstr>
      <vt:lpstr>휴먼둥근헤드라인</vt:lpstr>
      <vt:lpstr>Arial</vt:lpstr>
      <vt:lpstr>Arial Black</vt:lpstr>
      <vt:lpstr>MV Boli</vt:lpstr>
      <vt:lpstr>Segoe Script</vt:lpstr>
      <vt:lpstr>Segoe UI Semibold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성민</cp:lastModifiedBy>
  <cp:revision>5</cp:revision>
  <dcterms:created xsi:type="dcterms:W3CDTF">2021-06-07T14:34:22Z</dcterms:created>
  <dcterms:modified xsi:type="dcterms:W3CDTF">2021-06-15T05:04:04Z</dcterms:modified>
</cp:coreProperties>
</file>