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2655779"/>
            <a:ext cx="17221293" cy="8152083"/>
            <a:chOff x="532211" y="2655779"/>
            <a:chExt cx="17221293" cy="81520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2655779"/>
              <a:ext cx="17221293" cy="81520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7286" y="7095683"/>
            <a:ext cx="3143517" cy="9131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441" y="4838994"/>
            <a:ext cx="9713087" cy="17970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926" y="1093878"/>
            <a:ext cx="6927267" cy="1031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22549" y="3107622"/>
            <a:ext cx="3072296" cy="3072296"/>
            <a:chOff x="3822549" y="3107622"/>
            <a:chExt cx="3072296" cy="307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549" y="3107622"/>
              <a:ext cx="3072296" cy="30722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0173" y="6320254"/>
            <a:ext cx="3257048" cy="260564"/>
            <a:chOff x="3730173" y="6320254"/>
            <a:chExt cx="3257048" cy="2605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0173" y="6320254"/>
              <a:ext cx="3257048" cy="26056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6601" y="7723658"/>
            <a:ext cx="5656157" cy="10669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0365" y="6739118"/>
            <a:ext cx="2412680" cy="6673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20632" y="3247957"/>
            <a:ext cx="2982696" cy="2956360"/>
            <a:chOff x="10820632" y="3247957"/>
            <a:chExt cx="2982696" cy="29563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0632" y="3247957"/>
              <a:ext cx="2982696" cy="29563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41224" y="6320254"/>
            <a:ext cx="3257048" cy="260564"/>
            <a:chOff x="10841224" y="6320254"/>
            <a:chExt cx="3257048" cy="2605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41224" y="6320254"/>
              <a:ext cx="3257048" cy="26056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88573" y="7682468"/>
            <a:ext cx="5160024" cy="1580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12607" y="6677342"/>
            <a:ext cx="1949156" cy="6768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1279399"/>
            <a:ext cx="17221293" cy="8211285"/>
            <a:chOff x="532211" y="1279399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1279399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9544" y="3926736"/>
            <a:ext cx="5882610" cy="1131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1178" y="6358232"/>
            <a:ext cx="2794350" cy="388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38882" y="3767738"/>
            <a:ext cx="638330" cy="643750"/>
            <a:chOff x="10738882" y="3767738"/>
            <a:chExt cx="638330" cy="643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8882" y="3767738"/>
              <a:ext cx="638330" cy="6437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358" y="3862107"/>
            <a:ext cx="557995" cy="4773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940" y="3722975"/>
            <a:ext cx="5497711" cy="8006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38882" y="5510673"/>
            <a:ext cx="638330" cy="643750"/>
            <a:chOff x="10738882" y="5510673"/>
            <a:chExt cx="638330" cy="6437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38882" y="5510673"/>
              <a:ext cx="638330" cy="6437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22803" y="5628942"/>
            <a:ext cx="602057" cy="4773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74464" y="5444851"/>
            <a:ext cx="4234064" cy="7782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38882" y="7234228"/>
            <a:ext cx="638330" cy="643750"/>
            <a:chOff x="10738882" y="7234228"/>
            <a:chExt cx="638330" cy="6437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8882" y="7234228"/>
              <a:ext cx="638330" cy="6437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40136" y="7311314"/>
            <a:ext cx="603209" cy="4773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74452" y="7168406"/>
            <a:ext cx="3442174" cy="7782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26365" y="1672044"/>
            <a:ext cx="2834540" cy="1026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3917" y="3217714"/>
            <a:ext cx="6696149" cy="3850286"/>
            <a:chOff x="243917" y="3217714"/>
            <a:chExt cx="6696149" cy="3850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917" y="3217714"/>
              <a:ext cx="6696149" cy="3850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023459"/>
            <a:ext cx="9438277" cy="10501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1502" y="3127096"/>
            <a:ext cx="5380835" cy="3059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6700" y="5531776"/>
            <a:ext cx="1452836" cy="6189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7409" y="4793929"/>
            <a:ext cx="1452836" cy="618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38340" y="3242346"/>
            <a:ext cx="6368909" cy="2282596"/>
            <a:chOff x="1838340" y="3242346"/>
            <a:chExt cx="6368909" cy="22825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38340" y="3242346"/>
              <a:ext cx="6368909" cy="22825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26550" y="6435183"/>
            <a:ext cx="14832615" cy="1446090"/>
            <a:chOff x="1726550" y="6435183"/>
            <a:chExt cx="14832615" cy="14460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550" y="6435183"/>
              <a:ext cx="14832615" cy="14460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5971" y="8150187"/>
            <a:ext cx="14914983" cy="990690"/>
            <a:chOff x="1755971" y="8150187"/>
            <a:chExt cx="14914983" cy="9906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5971" y="8150187"/>
              <a:ext cx="14914983" cy="990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023463"/>
            <a:ext cx="8734287" cy="10501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52836" cy="6189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7409" y="4793929"/>
            <a:ext cx="1452836" cy="618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75290" y="4663400"/>
            <a:ext cx="6478652" cy="4221323"/>
            <a:chOff x="9575290" y="4663400"/>
            <a:chExt cx="6478652" cy="42213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5290" y="4663400"/>
              <a:ext cx="6478652" cy="42213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50793" y="4672181"/>
            <a:ext cx="5354007" cy="4036264"/>
            <a:chOff x="1950793" y="4672181"/>
            <a:chExt cx="5354007" cy="40362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50793" y="4672181"/>
              <a:ext cx="5354007" cy="40362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9794" y="3040128"/>
            <a:ext cx="8846527" cy="675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204335"/>
            <a:ext cx="9980877" cy="10501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60360" y="4458668"/>
            <a:ext cx="7707915" cy="4501280"/>
            <a:chOff x="8360360" y="4458668"/>
            <a:chExt cx="7707915" cy="45012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0360" y="4458668"/>
              <a:ext cx="7707915" cy="45012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09125" y="4458668"/>
            <a:ext cx="3343808" cy="4501280"/>
            <a:chOff x="2909125" y="4458668"/>
            <a:chExt cx="3343808" cy="45012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9125" y="4458668"/>
              <a:ext cx="3343808" cy="45012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7830" y="3101906"/>
            <a:ext cx="12459394" cy="675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204335"/>
            <a:ext cx="7841364" cy="10310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52836" cy="6189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0560" y="2717266"/>
            <a:ext cx="9113331" cy="6667215"/>
            <a:chOff x="1200560" y="2717266"/>
            <a:chExt cx="9113331" cy="66672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0560" y="2717266"/>
              <a:ext cx="9113331" cy="66672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84344" y="3665323"/>
            <a:ext cx="6608836" cy="37350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204335"/>
            <a:ext cx="8384001" cy="10310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52836" cy="618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3011" y="2675010"/>
            <a:ext cx="8579163" cy="6581819"/>
            <a:chOff x="1653011" y="2675010"/>
            <a:chExt cx="8579163" cy="65818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3011" y="2675010"/>
              <a:ext cx="8579163" cy="65818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33171" y="3157961"/>
            <a:ext cx="6819354" cy="58866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5" y="1194812"/>
            <a:ext cx="12248039" cy="11672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29207" cy="5488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5971" y="4879622"/>
            <a:ext cx="14327438" cy="4181550"/>
            <a:chOff x="1755971" y="4879622"/>
            <a:chExt cx="14327438" cy="41815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5971" y="4879622"/>
              <a:ext cx="14327438" cy="418155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1619" y="3522048"/>
            <a:ext cx="6738639" cy="665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5" y="1194821"/>
            <a:ext cx="11705410" cy="11671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6074" cy="5445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6074" cy="5445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29207" cy="5488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1619" y="3122047"/>
            <a:ext cx="10447620" cy="6842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06267" y="4116885"/>
            <a:ext cx="14673179" cy="5105458"/>
            <a:chOff x="1806267" y="4116885"/>
            <a:chExt cx="14673179" cy="5105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6267" y="4116885"/>
              <a:ext cx="14673179" cy="5105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2022-06-27T16:39:43Z</dcterms:created>
  <dcterms:modified xsi:type="dcterms:W3CDTF">2022-06-27T16:39:43Z</dcterms:modified>
</cp:coreProperties>
</file>