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1FE46-E418-4D39-9169-D2E7FA236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EC98F0-6653-47A6-8EA5-54B53868A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804420-E33D-484A-A6B5-809F8CB9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4995-43FF-423A-8208-D9743627121F}" type="datetimeFigureOut">
              <a:rPr lang="es-ES" smtClean="0"/>
              <a:t>29/05/2020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B49793-BD93-4A0D-A9B6-D3A14B90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573693-7F4F-49E2-965D-37EB7E78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635-265F-428D-A36E-05589A7CA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620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DDA87-177D-46EA-B936-FA27822F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AE7C38-E680-4BF2-A19D-84D1BCF41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8F120-9990-4511-A634-5AF36407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4995-43FF-423A-8208-D9743627121F}" type="datetimeFigureOut">
              <a:rPr lang="es-ES" smtClean="0"/>
              <a:t>29/05/2020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CBDF46-A450-48EE-9184-90DE523B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A6A7D4-E977-443B-94F7-E8A6C8F6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635-265F-428D-A36E-05589A7CA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18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37B0A1-B015-4E2E-89CF-9EB8C2FE8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28F915-0B06-4734-A764-439EC59F4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9E4D20-48BB-437D-AED6-C51CBDE3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4995-43FF-423A-8208-D9743627121F}" type="datetimeFigureOut">
              <a:rPr lang="es-ES" smtClean="0"/>
              <a:t>29/05/2020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FEB81B-A964-45DC-9C29-E756F4B1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B58F8B-059B-47D6-9665-7B233A4B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635-265F-428D-A36E-05589A7CA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09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02B1C-9438-4E5F-AD6E-8522C768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9D3334-F58E-4258-8D4B-DDB7AA42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342403-EF77-49BD-8D0A-6A35C5CD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4995-43FF-423A-8208-D9743627121F}" type="datetimeFigureOut">
              <a:rPr lang="es-ES" smtClean="0"/>
              <a:t>29/05/2020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C8687-0C7D-4B32-AE9F-B307F48D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30632C-83D4-44DE-8B55-CA241ED7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635-265F-428D-A36E-05589A7CA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755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84120-BF6A-4B3A-8999-F135E6CA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627D67-3BFD-4899-8288-3B8AA285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11531C-4147-4F4B-BDC8-7D10CB7A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4995-43FF-423A-8208-D9743627121F}" type="datetimeFigureOut">
              <a:rPr lang="es-ES" smtClean="0"/>
              <a:t>29/05/2020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70958E-43AA-44A0-9831-ECC3F2E5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66B4BA-3AB9-4286-81E1-60FBDFF9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635-265F-428D-A36E-05589A7CA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04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0112F-6ED4-4699-ADF3-9F4FBC97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3F0CF1-3A58-4B1F-B4A3-AF7CC8E18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C59B25-B9E6-4ED1-BE52-5EF3494CB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9E737B-F538-4D97-87BF-230644CC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4995-43FF-423A-8208-D9743627121F}" type="datetimeFigureOut">
              <a:rPr lang="es-ES" smtClean="0"/>
              <a:t>29/05/2020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C503D5-FD28-4BE6-9047-45F35AC7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5A33C2-24F7-4D1A-84D3-8BFA02E8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635-265F-428D-A36E-05589A7CA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81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C6B53-4BBF-4D40-A76E-2C171721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A30185-0513-406B-86A6-FE93ADDC7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F86629-88B8-4B91-8055-C0F42546F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FE4A3C-1F89-4566-B2EB-DD3647839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E70E00-23D0-4039-8D32-319F4B4D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42E9D8-73EB-461B-AC5B-629F7C5C9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4995-43FF-423A-8208-D9743627121F}" type="datetimeFigureOut">
              <a:rPr lang="es-ES" smtClean="0"/>
              <a:t>29/05/2020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5E1CAC-AD96-4CD1-A7C8-5D8E66DC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64F567-B0BE-468F-9B6D-F1BC7B90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635-265F-428D-A36E-05589A7CA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703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44789-F57B-4618-A090-C9EE84A5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B72465-B9B6-41A9-8622-15A182CA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4995-43FF-423A-8208-D9743627121F}" type="datetimeFigureOut">
              <a:rPr lang="es-ES" smtClean="0"/>
              <a:t>29/05/2020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F7C51E-E036-463F-BF42-80A7EB91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B6C761-2667-47EF-860D-3DB0531E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635-265F-428D-A36E-05589A7CA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82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30B0D9-7582-4252-9222-D210B1A6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4995-43FF-423A-8208-D9743627121F}" type="datetimeFigureOut">
              <a:rPr lang="es-ES" smtClean="0"/>
              <a:t>29/05/2020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12609D-C6B9-4AA3-885E-84F1DAD9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FBBB1C-4BD0-4EEC-A503-5BBF9768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635-265F-428D-A36E-05589A7CA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682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3BD06-0D3E-46F3-96AD-E11AC364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E5D12E-89BE-475D-B02E-D8A7CF228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9F23D3-4976-479F-BF6D-D8A6A6767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74514C-E21B-4CCB-9E0C-133D49EC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4995-43FF-423A-8208-D9743627121F}" type="datetimeFigureOut">
              <a:rPr lang="es-ES" smtClean="0"/>
              <a:t>29/05/2020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FAF8BF-9970-40F9-9F6C-2BECCDA5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5798A9-6183-43D5-9063-DE935E12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635-265F-428D-A36E-05589A7CA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532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CD39A-D081-4537-BC46-699A75FE0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C26805-25AE-4E81-80CC-5598C77BC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9D2750-90B0-4EE1-AD8B-1A685647A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90C218-8673-4E37-8E01-836D4504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4995-43FF-423A-8208-D9743627121F}" type="datetimeFigureOut">
              <a:rPr lang="es-ES" smtClean="0"/>
              <a:t>29/05/2020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AF9898-F7A1-474E-9D2A-18A2FBB7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6CD1A3-66D2-4F44-A1C6-4354ACE5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635-265F-428D-A36E-05589A7CA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00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F8EE35-EB92-44B3-B721-792DF4E5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8B2ED4-66B8-4DB8-84F1-E34CD320E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24B8E2-216A-4105-A3BE-6BC7ACC60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34995-43FF-423A-8208-D9743627121F}" type="datetimeFigureOut">
              <a:rPr lang="es-ES" smtClean="0"/>
              <a:t>29/05/2020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66F8E6-3FFD-4C5E-BF80-52055F082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5E7A91-4F66-4013-8899-495D05050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4B635-265F-428D-A36E-05589A7CA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024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o 74">
            <a:extLst>
              <a:ext uri="{FF2B5EF4-FFF2-40B4-BE49-F238E27FC236}">
                <a16:creationId xmlns:a16="http://schemas.microsoft.com/office/drawing/2014/main" id="{E84D2062-6F79-47C1-A475-D18387951A43}"/>
              </a:ext>
            </a:extLst>
          </p:cNvPr>
          <p:cNvGrpSpPr/>
          <p:nvPr/>
        </p:nvGrpSpPr>
        <p:grpSpPr>
          <a:xfrm>
            <a:off x="1489166" y="409575"/>
            <a:ext cx="9245673" cy="5848351"/>
            <a:chOff x="1489166" y="409575"/>
            <a:chExt cx="9245673" cy="5848351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69570D06-ACB9-4267-AE35-2416965EE82F}"/>
                </a:ext>
              </a:extLst>
            </p:cNvPr>
            <p:cNvSpPr/>
            <p:nvPr/>
          </p:nvSpPr>
          <p:spPr>
            <a:xfrm rot="20721330">
              <a:off x="1489166" y="1463040"/>
              <a:ext cx="8665028" cy="4397829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9161D8C7-2877-4401-B944-F866AC0944DF}"/>
                </a:ext>
              </a:extLst>
            </p:cNvPr>
            <p:cNvCxnSpPr>
              <a:cxnSpLocks/>
            </p:cNvCxnSpPr>
            <p:nvPr/>
          </p:nvCxnSpPr>
          <p:spPr>
            <a:xfrm>
              <a:off x="1629916" y="3661955"/>
              <a:ext cx="9104923" cy="0"/>
            </a:xfrm>
            <a:prstGeom prst="line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3D249725-5FD0-4E54-96B2-FF52F4874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1680" y="439125"/>
              <a:ext cx="0" cy="5818801"/>
            </a:xfrm>
            <a:prstGeom prst="line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782926F3-D063-4462-BF16-D3D9BF99AF7C}"/>
                </a:ext>
              </a:extLst>
            </p:cNvPr>
            <p:cNvCxnSpPr>
              <a:cxnSpLocks/>
            </p:cNvCxnSpPr>
            <p:nvPr/>
          </p:nvCxnSpPr>
          <p:spPr>
            <a:xfrm>
              <a:off x="5821680" y="1245326"/>
              <a:ext cx="426143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4352DCF0-2FEF-4CB3-8D3E-F7D26050B411}"/>
                </a:ext>
              </a:extLst>
            </p:cNvPr>
            <p:cNvCxnSpPr>
              <a:cxnSpLocks/>
            </p:cNvCxnSpPr>
            <p:nvPr/>
          </p:nvCxnSpPr>
          <p:spPr>
            <a:xfrm>
              <a:off x="10072990" y="1245326"/>
              <a:ext cx="0" cy="24166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360F44C1-225D-4EE1-B5F6-B4751FC673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1681" y="1245325"/>
              <a:ext cx="4261431" cy="241663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22F0D42E-2E1E-46BF-ACE8-FE8C0A05DC1E}"/>
                </a:ext>
              </a:extLst>
            </p:cNvPr>
            <p:cNvCxnSpPr>
              <a:cxnSpLocks/>
              <a:stCxn id="4" idx="6"/>
              <a:endCxn id="4" idx="2"/>
            </p:cNvCxnSpPr>
            <p:nvPr/>
          </p:nvCxnSpPr>
          <p:spPr>
            <a:xfrm flipH="1">
              <a:off x="1629916" y="2566605"/>
              <a:ext cx="8383528" cy="21907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89AD87A7-D89D-43C4-9096-30680D9A4A8D}"/>
                </a:ext>
              </a:extLst>
            </p:cNvPr>
            <p:cNvCxnSpPr>
              <a:cxnSpLocks/>
              <a:stCxn id="4" idx="4"/>
              <a:endCxn id="4" idx="0"/>
            </p:cNvCxnSpPr>
            <p:nvPr/>
          </p:nvCxnSpPr>
          <p:spPr>
            <a:xfrm flipH="1" flipV="1">
              <a:off x="5265749" y="1534476"/>
              <a:ext cx="1111862" cy="425495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Arco 34">
              <a:extLst>
                <a:ext uri="{FF2B5EF4-FFF2-40B4-BE49-F238E27FC236}">
                  <a16:creationId xmlns:a16="http://schemas.microsoft.com/office/drawing/2014/main" id="{8F0D9648-1BA2-40E4-8478-FB3DCBB55D01}"/>
                </a:ext>
              </a:extLst>
            </p:cNvPr>
            <p:cNvSpPr/>
            <p:nvPr/>
          </p:nvSpPr>
          <p:spPr>
            <a:xfrm>
              <a:off x="6229578" y="3209112"/>
              <a:ext cx="905683" cy="905683"/>
            </a:xfrm>
            <a:prstGeom prst="arc">
              <a:avLst>
                <a:gd name="adj1" fmla="val 19114005"/>
                <a:gd name="adj2" fmla="val 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7B5259EE-ED6D-40BF-B769-54595F6FD057}"/>
                </a:ext>
              </a:extLst>
            </p:cNvPr>
            <p:cNvSpPr txBox="1"/>
            <p:nvPr/>
          </p:nvSpPr>
          <p:spPr>
            <a:xfrm>
              <a:off x="7103356" y="3215643"/>
              <a:ext cx="4789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>
                  <a:solidFill>
                    <a:schemeClr val="accent1"/>
                  </a:solidFill>
                </a:rPr>
                <a:t>φ</a:t>
              </a:r>
              <a:endParaRPr lang="es-E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37" name="Arco 36">
              <a:extLst>
                <a:ext uri="{FF2B5EF4-FFF2-40B4-BE49-F238E27FC236}">
                  <a16:creationId xmlns:a16="http://schemas.microsoft.com/office/drawing/2014/main" id="{8D04FDCB-5D93-4FF6-BD69-99F666371053}"/>
                </a:ext>
              </a:extLst>
            </p:cNvPr>
            <p:cNvSpPr/>
            <p:nvPr/>
          </p:nvSpPr>
          <p:spPr>
            <a:xfrm>
              <a:off x="5721544" y="2528135"/>
              <a:ext cx="2298346" cy="2298346"/>
            </a:xfrm>
            <a:prstGeom prst="arc">
              <a:avLst>
                <a:gd name="adj1" fmla="val 18193072"/>
                <a:gd name="adj2" fmla="val 0"/>
              </a:avLst>
            </a:prstGeom>
            <a:ln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424028F5-A4C9-43DD-8009-9E500C3EAF7B}"/>
                </a:ext>
              </a:extLst>
            </p:cNvPr>
            <p:cNvSpPr txBox="1"/>
            <p:nvPr/>
          </p:nvSpPr>
          <p:spPr>
            <a:xfrm>
              <a:off x="7807339" y="2652615"/>
              <a:ext cx="4789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>
                  <a:solidFill>
                    <a:schemeClr val="accent6"/>
                  </a:solidFill>
                </a:rPr>
                <a:t>α</a:t>
              </a:r>
              <a:endParaRPr lang="es-ES" sz="2400" dirty="0">
                <a:solidFill>
                  <a:schemeClr val="accent6"/>
                </a:solidFill>
              </a:endParaRPr>
            </a:p>
          </p:txBody>
        </p: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55C4E9D2-2F59-4251-B9F0-49D26543B6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0976" y="410834"/>
              <a:ext cx="4206874" cy="109411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26417000-4A73-4B62-9F5A-FF535CAD72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63457" y="409575"/>
              <a:ext cx="563654" cy="2157031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57EA5C43-0EB4-4BE3-A23F-A6666F42F1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1681" y="409575"/>
              <a:ext cx="3646169" cy="325237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Arco 53">
              <a:extLst>
                <a:ext uri="{FF2B5EF4-FFF2-40B4-BE49-F238E27FC236}">
                  <a16:creationId xmlns:a16="http://schemas.microsoft.com/office/drawing/2014/main" id="{107A7F62-CE79-4304-81FB-FC66C721D2DC}"/>
                </a:ext>
              </a:extLst>
            </p:cNvPr>
            <p:cNvSpPr/>
            <p:nvPr/>
          </p:nvSpPr>
          <p:spPr>
            <a:xfrm>
              <a:off x="4486716" y="1533241"/>
              <a:ext cx="4254957" cy="4254957"/>
            </a:xfrm>
            <a:prstGeom prst="arc">
              <a:avLst>
                <a:gd name="adj1" fmla="val 18263372"/>
                <a:gd name="adj2" fmla="val 20421221"/>
              </a:avLst>
            </a:prstGeom>
            <a:ln>
              <a:solidFill>
                <a:srgbClr val="7030A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686FD65B-062F-4C28-B550-138FAB12AF4C}"/>
                </a:ext>
              </a:extLst>
            </p:cNvPr>
            <p:cNvSpPr txBox="1"/>
            <p:nvPr/>
          </p:nvSpPr>
          <p:spPr>
            <a:xfrm>
              <a:off x="8326707" y="2066470"/>
              <a:ext cx="4789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>
                  <a:solidFill>
                    <a:srgbClr val="7030A0"/>
                  </a:solidFill>
                </a:rPr>
                <a:t>χ</a:t>
              </a:r>
              <a:endParaRPr lang="es-ES" sz="2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>
                  <a:extLst>
                    <a:ext uri="{FF2B5EF4-FFF2-40B4-BE49-F238E27FC236}">
                      <a16:creationId xmlns:a16="http://schemas.microsoft.com/office/drawing/2014/main" id="{21C310F9-D3F1-40C2-986F-F20A7BC9F5A1}"/>
                    </a:ext>
                  </a:extLst>
                </p:cNvPr>
                <p:cNvSpPr txBox="1"/>
                <p:nvPr/>
              </p:nvSpPr>
              <p:spPr>
                <a:xfrm>
                  <a:off x="4016445" y="4171697"/>
                  <a:ext cx="2423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63" name="CuadroTexto 62">
                  <a:extLst>
                    <a:ext uri="{FF2B5EF4-FFF2-40B4-BE49-F238E27FC236}">
                      <a16:creationId xmlns:a16="http://schemas.microsoft.com/office/drawing/2014/main" id="{21C310F9-D3F1-40C2-986F-F20A7BC9F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6445" y="4171697"/>
                  <a:ext cx="242374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>
                  <a:extLst>
                    <a:ext uri="{FF2B5EF4-FFF2-40B4-BE49-F238E27FC236}">
                      <a16:creationId xmlns:a16="http://schemas.microsoft.com/office/drawing/2014/main" id="{1A20CBC8-8115-49C6-985E-B61FF18B0699}"/>
                    </a:ext>
                  </a:extLst>
                </p:cNvPr>
                <p:cNvSpPr txBox="1"/>
                <p:nvPr/>
              </p:nvSpPr>
              <p:spPr>
                <a:xfrm>
                  <a:off x="5219870" y="2334817"/>
                  <a:ext cx="2479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64" name="CuadroTexto 63">
                  <a:extLst>
                    <a:ext uri="{FF2B5EF4-FFF2-40B4-BE49-F238E27FC236}">
                      <a16:creationId xmlns:a16="http://schemas.microsoft.com/office/drawing/2014/main" id="{1A20CBC8-8115-49C6-985E-B61FF18B06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870" y="2334817"/>
                  <a:ext cx="24795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4634" r="-14634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>
                  <a:extLst>
                    <a:ext uri="{FF2B5EF4-FFF2-40B4-BE49-F238E27FC236}">
                      <a16:creationId xmlns:a16="http://schemas.microsoft.com/office/drawing/2014/main" id="{3B1E7FF4-CD0B-40FF-AC52-65A0BF632820}"/>
                    </a:ext>
                  </a:extLst>
                </p:cNvPr>
                <p:cNvSpPr txBox="1"/>
                <p:nvPr/>
              </p:nvSpPr>
              <p:spPr>
                <a:xfrm>
                  <a:off x="7952396" y="831893"/>
                  <a:ext cx="5913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s-ES" sz="2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4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s-E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s-E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uadroTexto 64">
                  <a:extLst>
                    <a:ext uri="{FF2B5EF4-FFF2-40B4-BE49-F238E27FC236}">
                      <a16:creationId xmlns:a16="http://schemas.microsoft.com/office/drawing/2014/main" id="{3B1E7FF4-CD0B-40FF-AC52-65A0BF6328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2396" y="831893"/>
                  <a:ext cx="59137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>
                  <a:extLst>
                    <a:ext uri="{FF2B5EF4-FFF2-40B4-BE49-F238E27FC236}">
                      <a16:creationId xmlns:a16="http://schemas.microsoft.com/office/drawing/2014/main" id="{AEAA49F1-3508-4C1E-968C-4071C98A1B32}"/>
                    </a:ext>
                  </a:extLst>
                </p:cNvPr>
                <p:cNvSpPr txBox="1"/>
                <p:nvPr/>
              </p:nvSpPr>
              <p:spPr>
                <a:xfrm>
                  <a:off x="10134418" y="2194501"/>
                  <a:ext cx="600421" cy="4249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s-ES" sz="2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4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s-E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s-E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CuadroTexto 65">
                  <a:extLst>
                    <a:ext uri="{FF2B5EF4-FFF2-40B4-BE49-F238E27FC236}">
                      <a16:creationId xmlns:a16="http://schemas.microsoft.com/office/drawing/2014/main" id="{AEAA49F1-3508-4C1E-968C-4071C98A1B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418" y="2194501"/>
                  <a:ext cx="600421" cy="42492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>
                  <a:extLst>
                    <a:ext uri="{FF2B5EF4-FFF2-40B4-BE49-F238E27FC236}">
                      <a16:creationId xmlns:a16="http://schemas.microsoft.com/office/drawing/2014/main" id="{1E27D2F3-CB45-4BF7-B0D1-926951A5D06D}"/>
                    </a:ext>
                  </a:extLst>
                </p:cNvPr>
                <p:cNvSpPr txBox="1"/>
                <p:nvPr/>
              </p:nvSpPr>
              <p:spPr>
                <a:xfrm>
                  <a:off x="10406955" y="3735517"/>
                  <a:ext cx="2423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68" name="CuadroTexto 67">
                  <a:extLst>
                    <a:ext uri="{FF2B5EF4-FFF2-40B4-BE49-F238E27FC236}">
                      <a16:creationId xmlns:a16="http://schemas.microsoft.com/office/drawing/2014/main" id="{1E27D2F3-CB45-4BF7-B0D1-926951A5D0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6955" y="3735517"/>
                  <a:ext cx="24237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>
                  <a:extLst>
                    <a:ext uri="{FF2B5EF4-FFF2-40B4-BE49-F238E27FC236}">
                      <a16:creationId xmlns:a16="http://schemas.microsoft.com/office/drawing/2014/main" id="{41F4E5E5-5726-4E9E-A851-25D526121966}"/>
                    </a:ext>
                  </a:extLst>
                </p:cNvPr>
                <p:cNvSpPr txBox="1"/>
                <p:nvPr/>
              </p:nvSpPr>
              <p:spPr>
                <a:xfrm>
                  <a:off x="5524500" y="571524"/>
                  <a:ext cx="20423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69" name="CuadroTexto 68">
                  <a:extLst>
                    <a:ext uri="{FF2B5EF4-FFF2-40B4-BE49-F238E27FC236}">
                      <a16:creationId xmlns:a16="http://schemas.microsoft.com/office/drawing/2014/main" id="{41F4E5E5-5726-4E9E-A851-25D526121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4500" y="571524"/>
                  <a:ext cx="20423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7059" r="-41176" b="-2666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509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4B8C3E98-289A-4415-AEE5-47A1F1367B73}"/>
              </a:ext>
            </a:extLst>
          </p:cNvPr>
          <p:cNvGrpSpPr/>
          <p:nvPr/>
        </p:nvGrpSpPr>
        <p:grpSpPr>
          <a:xfrm>
            <a:off x="2124075" y="714103"/>
            <a:ext cx="5781675" cy="2995969"/>
            <a:chOff x="2124075" y="714103"/>
            <a:chExt cx="5781675" cy="2995969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A9B770B-F5AA-43E7-BD29-457108C8F64F}"/>
                </a:ext>
              </a:extLst>
            </p:cNvPr>
            <p:cNvSpPr/>
            <p:nvPr/>
          </p:nvSpPr>
          <p:spPr>
            <a:xfrm>
              <a:off x="2124075" y="1431335"/>
              <a:ext cx="4410482" cy="638175"/>
            </a:xfrm>
            <a:prstGeom prst="rect">
              <a:avLst/>
            </a:prstGeom>
            <a:gradFill flip="none" rotWithShape="1">
              <a:gsLst>
                <a:gs pos="50000">
                  <a:srgbClr val="FF0000"/>
                </a:gs>
                <a:gs pos="20000">
                  <a:srgbClr val="FF0000">
                    <a:alpha val="60000"/>
                  </a:srgbClr>
                </a:gs>
                <a:gs pos="0">
                  <a:srgbClr val="FF0000">
                    <a:alpha val="0"/>
                  </a:srgbClr>
                </a:gs>
                <a:gs pos="80000">
                  <a:srgbClr val="FF0000">
                    <a:alpha val="60000"/>
                  </a:srgbClr>
                </a:gs>
                <a:gs pos="100000">
                  <a:srgbClr val="FF0000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FB0B409D-DB74-456B-863B-A412C3895546}"/>
                </a:ext>
              </a:extLst>
            </p:cNvPr>
            <p:cNvSpPr/>
            <p:nvPr/>
          </p:nvSpPr>
          <p:spPr>
            <a:xfrm>
              <a:off x="4005942" y="714103"/>
              <a:ext cx="252549" cy="20726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F3298184-8856-4FDF-903B-2EF741C4ACF1}"/>
                </a:ext>
              </a:extLst>
            </p:cNvPr>
            <p:cNvSpPr/>
            <p:nvPr/>
          </p:nvSpPr>
          <p:spPr>
            <a:xfrm>
              <a:off x="5339442" y="714103"/>
              <a:ext cx="252549" cy="2072640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Trapecio 2">
              <a:extLst>
                <a:ext uri="{FF2B5EF4-FFF2-40B4-BE49-F238E27FC236}">
                  <a16:creationId xmlns:a16="http://schemas.microsoft.com/office/drawing/2014/main" id="{6BF9D16E-E6E2-4790-AFDB-3297C60B54B1}"/>
                </a:ext>
              </a:extLst>
            </p:cNvPr>
            <p:cNvSpPr/>
            <p:nvPr/>
          </p:nvSpPr>
          <p:spPr>
            <a:xfrm rot="5400000">
              <a:off x="5645875" y="1602786"/>
              <a:ext cx="2072640" cy="295275"/>
            </a:xfrm>
            <a:prstGeom prst="trapezoid">
              <a:avLst>
                <a:gd name="adj" fmla="val 14677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4FA5AFA-BF16-4F29-920B-99C1F23E25C9}"/>
                </a:ext>
              </a:extLst>
            </p:cNvPr>
            <p:cNvSpPr/>
            <p:nvPr/>
          </p:nvSpPr>
          <p:spPr>
            <a:xfrm>
              <a:off x="6787106" y="714103"/>
              <a:ext cx="1118644" cy="207264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672DDD04-B74D-4FBC-897E-3224459A5BC8}"/>
                </a:ext>
              </a:extLst>
            </p:cNvPr>
            <p:cNvSpPr txBox="1"/>
            <p:nvPr/>
          </p:nvSpPr>
          <p:spPr>
            <a:xfrm>
              <a:off x="2124075" y="2000250"/>
              <a:ext cx="863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FF0000"/>
                  </a:solidFill>
                </a:rPr>
                <a:t>Light wave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B5B8B273-F746-41B4-9A2E-647E245ECD0D}"/>
                </a:ext>
              </a:extLst>
            </p:cNvPr>
            <p:cNvSpPr txBox="1"/>
            <p:nvPr/>
          </p:nvSpPr>
          <p:spPr>
            <a:xfrm>
              <a:off x="3272685" y="2786742"/>
              <a:ext cx="17190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err="1">
                  <a:solidFill>
                    <a:schemeClr val="accent5"/>
                  </a:solidFill>
                </a:rPr>
                <a:t>Rotating</a:t>
              </a:r>
              <a:r>
                <a:rPr lang="es-ES" dirty="0">
                  <a:solidFill>
                    <a:schemeClr val="accent5"/>
                  </a:solidFill>
                </a:rPr>
                <a:t> </a:t>
              </a:r>
              <a:r>
                <a:rPr lang="es-ES" dirty="0" err="1">
                  <a:solidFill>
                    <a:schemeClr val="accent5"/>
                  </a:solidFill>
                </a:rPr>
                <a:t>quarter</a:t>
              </a:r>
              <a:r>
                <a:rPr lang="es-ES" dirty="0">
                  <a:solidFill>
                    <a:schemeClr val="accent5"/>
                  </a:solidFill>
                </a:rPr>
                <a:t>-wave </a:t>
              </a:r>
              <a:r>
                <a:rPr lang="es-ES" dirty="0" err="1">
                  <a:solidFill>
                    <a:schemeClr val="accent5"/>
                  </a:solidFill>
                </a:rPr>
                <a:t>plate</a:t>
              </a:r>
              <a:endParaRPr lang="es-ES" dirty="0">
                <a:solidFill>
                  <a:schemeClr val="accent5"/>
                </a:solidFill>
              </a:endParaRPr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603256A3-40FA-4785-894E-B5C45FAF6D5A}"/>
                </a:ext>
              </a:extLst>
            </p:cNvPr>
            <p:cNvSpPr txBox="1"/>
            <p:nvPr/>
          </p:nvSpPr>
          <p:spPr>
            <a:xfrm>
              <a:off x="4606185" y="2786742"/>
              <a:ext cx="17190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err="1">
                  <a:solidFill>
                    <a:schemeClr val="accent6"/>
                  </a:solidFill>
                </a:rPr>
                <a:t>Rotating</a:t>
              </a:r>
              <a:r>
                <a:rPr lang="es-ES" dirty="0">
                  <a:solidFill>
                    <a:schemeClr val="accent6"/>
                  </a:solidFill>
                </a:rPr>
                <a:t> </a:t>
              </a:r>
              <a:r>
                <a:rPr lang="es-ES" dirty="0" err="1">
                  <a:solidFill>
                    <a:schemeClr val="accent6"/>
                  </a:solidFill>
                </a:rPr>
                <a:t>polarizer</a:t>
              </a:r>
              <a:endParaRPr lang="es-ES" dirty="0">
                <a:solidFill>
                  <a:schemeClr val="accent6"/>
                </a:solidFill>
              </a:endParaRP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6EA66A10-886C-46B2-BDB9-396B85E7F103}"/>
                </a:ext>
              </a:extLst>
            </p:cNvPr>
            <p:cNvSpPr txBox="1"/>
            <p:nvPr/>
          </p:nvSpPr>
          <p:spPr>
            <a:xfrm>
              <a:off x="6534557" y="2782669"/>
              <a:ext cx="1371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Photodiode</a:t>
              </a:r>
              <a:endParaRPr lang="es-E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43B2CDB6-F457-4E23-B2D5-DF5DB8FB3414}"/>
                </a:ext>
              </a:extLst>
            </p:cNvPr>
            <p:cNvCxnSpPr/>
            <p:nvPr/>
          </p:nvCxnSpPr>
          <p:spPr>
            <a:xfrm>
              <a:off x="2219325" y="1295400"/>
              <a:ext cx="76785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830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5FE6BCD-9CFB-4AC3-8249-CF48A4936449}"/>
              </a:ext>
            </a:extLst>
          </p:cNvPr>
          <p:cNvGrpSpPr/>
          <p:nvPr/>
        </p:nvGrpSpPr>
        <p:grpSpPr>
          <a:xfrm>
            <a:off x="1245326" y="786632"/>
            <a:ext cx="10030641" cy="3001817"/>
            <a:chOff x="1245326" y="786632"/>
            <a:chExt cx="10030641" cy="3001817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A9B770B-F5AA-43E7-BD29-457108C8F64F}"/>
                </a:ext>
              </a:extLst>
            </p:cNvPr>
            <p:cNvSpPr/>
            <p:nvPr/>
          </p:nvSpPr>
          <p:spPr>
            <a:xfrm>
              <a:off x="1245326" y="1509712"/>
              <a:ext cx="8659448" cy="638175"/>
            </a:xfrm>
            <a:prstGeom prst="rect">
              <a:avLst/>
            </a:prstGeom>
            <a:gradFill flip="none" rotWithShape="1">
              <a:gsLst>
                <a:gs pos="50000">
                  <a:srgbClr val="FF0000"/>
                </a:gs>
                <a:gs pos="20000">
                  <a:srgbClr val="FF0000">
                    <a:alpha val="60000"/>
                  </a:srgbClr>
                </a:gs>
                <a:gs pos="0">
                  <a:srgbClr val="FF0000">
                    <a:alpha val="0"/>
                  </a:srgbClr>
                </a:gs>
                <a:gs pos="80000">
                  <a:srgbClr val="FF0000">
                    <a:alpha val="60000"/>
                  </a:srgbClr>
                </a:gs>
                <a:gs pos="100000">
                  <a:srgbClr val="FF0000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FB0B409D-DB74-456B-863B-A412C3895546}"/>
                </a:ext>
              </a:extLst>
            </p:cNvPr>
            <p:cNvSpPr/>
            <p:nvPr/>
          </p:nvSpPr>
          <p:spPr>
            <a:xfrm>
              <a:off x="7376159" y="792480"/>
              <a:ext cx="252549" cy="20726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F3298184-8856-4FDF-903B-2EF741C4ACF1}"/>
                </a:ext>
              </a:extLst>
            </p:cNvPr>
            <p:cNvSpPr/>
            <p:nvPr/>
          </p:nvSpPr>
          <p:spPr>
            <a:xfrm>
              <a:off x="8709659" y="792480"/>
              <a:ext cx="252549" cy="2072640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Trapecio 2">
              <a:extLst>
                <a:ext uri="{FF2B5EF4-FFF2-40B4-BE49-F238E27FC236}">
                  <a16:creationId xmlns:a16="http://schemas.microsoft.com/office/drawing/2014/main" id="{6BF9D16E-E6E2-4790-AFDB-3297C60B54B1}"/>
                </a:ext>
              </a:extLst>
            </p:cNvPr>
            <p:cNvSpPr/>
            <p:nvPr/>
          </p:nvSpPr>
          <p:spPr>
            <a:xfrm rot="5400000">
              <a:off x="9016092" y="1681163"/>
              <a:ext cx="2072640" cy="295275"/>
            </a:xfrm>
            <a:prstGeom prst="trapezoid">
              <a:avLst>
                <a:gd name="adj" fmla="val 14677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4FA5AFA-BF16-4F29-920B-99C1F23E25C9}"/>
                </a:ext>
              </a:extLst>
            </p:cNvPr>
            <p:cNvSpPr/>
            <p:nvPr/>
          </p:nvSpPr>
          <p:spPr>
            <a:xfrm>
              <a:off x="10157323" y="792480"/>
              <a:ext cx="1118644" cy="207264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672DDD04-B74D-4FBC-897E-3224459A5BC8}"/>
                </a:ext>
              </a:extLst>
            </p:cNvPr>
            <p:cNvSpPr txBox="1"/>
            <p:nvPr/>
          </p:nvSpPr>
          <p:spPr>
            <a:xfrm>
              <a:off x="1245326" y="2078627"/>
              <a:ext cx="863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FF0000"/>
                  </a:solidFill>
                </a:rPr>
                <a:t>Light wave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B5B8B273-F746-41B4-9A2E-647E245ECD0D}"/>
                </a:ext>
              </a:extLst>
            </p:cNvPr>
            <p:cNvSpPr txBox="1"/>
            <p:nvPr/>
          </p:nvSpPr>
          <p:spPr>
            <a:xfrm>
              <a:off x="6642902" y="2865119"/>
              <a:ext cx="17190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err="1">
                  <a:solidFill>
                    <a:schemeClr val="accent5"/>
                  </a:solidFill>
                </a:rPr>
                <a:t>Rotating</a:t>
              </a:r>
              <a:r>
                <a:rPr lang="es-ES" dirty="0">
                  <a:solidFill>
                    <a:schemeClr val="accent5"/>
                  </a:solidFill>
                </a:rPr>
                <a:t> </a:t>
              </a:r>
              <a:r>
                <a:rPr lang="es-ES" dirty="0" err="1">
                  <a:solidFill>
                    <a:schemeClr val="accent5"/>
                  </a:solidFill>
                </a:rPr>
                <a:t>quarter</a:t>
              </a:r>
              <a:r>
                <a:rPr lang="es-ES" dirty="0">
                  <a:solidFill>
                    <a:schemeClr val="accent5"/>
                  </a:solidFill>
                </a:rPr>
                <a:t>-wave </a:t>
              </a:r>
              <a:r>
                <a:rPr lang="es-ES" dirty="0" err="1">
                  <a:solidFill>
                    <a:schemeClr val="accent5"/>
                  </a:solidFill>
                </a:rPr>
                <a:t>plate</a:t>
              </a:r>
              <a:endParaRPr lang="es-ES" dirty="0">
                <a:solidFill>
                  <a:schemeClr val="accent5"/>
                </a:solidFill>
              </a:endParaRPr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603256A3-40FA-4785-894E-B5C45FAF6D5A}"/>
                </a:ext>
              </a:extLst>
            </p:cNvPr>
            <p:cNvSpPr txBox="1"/>
            <p:nvPr/>
          </p:nvSpPr>
          <p:spPr>
            <a:xfrm>
              <a:off x="7976402" y="2865119"/>
              <a:ext cx="17190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err="1">
                  <a:solidFill>
                    <a:schemeClr val="accent6"/>
                  </a:solidFill>
                </a:rPr>
                <a:t>Rotating</a:t>
              </a:r>
              <a:r>
                <a:rPr lang="es-ES" dirty="0">
                  <a:solidFill>
                    <a:schemeClr val="accent6"/>
                  </a:solidFill>
                </a:rPr>
                <a:t> </a:t>
              </a:r>
              <a:r>
                <a:rPr lang="es-ES" dirty="0" err="1">
                  <a:solidFill>
                    <a:schemeClr val="accent6"/>
                  </a:solidFill>
                </a:rPr>
                <a:t>polarizer</a:t>
              </a:r>
              <a:endParaRPr lang="es-ES" dirty="0">
                <a:solidFill>
                  <a:schemeClr val="accent6"/>
                </a:solidFill>
              </a:endParaRP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6EA66A10-886C-46B2-BDB9-396B85E7F103}"/>
                </a:ext>
              </a:extLst>
            </p:cNvPr>
            <p:cNvSpPr txBox="1"/>
            <p:nvPr/>
          </p:nvSpPr>
          <p:spPr>
            <a:xfrm>
              <a:off x="9904774" y="2861046"/>
              <a:ext cx="1371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Photodiode</a:t>
              </a:r>
              <a:endParaRPr lang="es-E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43B2CDB6-F457-4E23-B2D5-DF5DB8FB3414}"/>
                </a:ext>
              </a:extLst>
            </p:cNvPr>
            <p:cNvCxnSpPr/>
            <p:nvPr/>
          </p:nvCxnSpPr>
          <p:spPr>
            <a:xfrm>
              <a:off x="1245326" y="1373777"/>
              <a:ext cx="76785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7BC710D-0318-4A46-8C01-DDC35D15C69A}"/>
                </a:ext>
              </a:extLst>
            </p:cNvPr>
            <p:cNvSpPr/>
            <p:nvPr/>
          </p:nvSpPr>
          <p:spPr>
            <a:xfrm>
              <a:off x="4323958" y="788406"/>
              <a:ext cx="252549" cy="20726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17183C9F-B78E-408B-A34D-50DBB991D0F6}"/>
                </a:ext>
              </a:extLst>
            </p:cNvPr>
            <p:cNvSpPr/>
            <p:nvPr/>
          </p:nvSpPr>
          <p:spPr>
            <a:xfrm>
              <a:off x="2990458" y="786632"/>
              <a:ext cx="252549" cy="2072640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43D9E965-09DD-47D3-9086-DB71EEFBD771}"/>
                </a:ext>
              </a:extLst>
            </p:cNvPr>
            <p:cNvSpPr txBox="1"/>
            <p:nvPr/>
          </p:nvSpPr>
          <p:spPr>
            <a:xfrm>
              <a:off x="3590701" y="2859272"/>
              <a:ext cx="17190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err="1">
                  <a:solidFill>
                    <a:schemeClr val="accent5"/>
                  </a:solidFill>
                </a:rPr>
                <a:t>Rotating</a:t>
              </a:r>
              <a:r>
                <a:rPr lang="es-ES" dirty="0">
                  <a:solidFill>
                    <a:schemeClr val="accent5"/>
                  </a:solidFill>
                </a:rPr>
                <a:t> </a:t>
              </a:r>
              <a:r>
                <a:rPr lang="es-ES" dirty="0" err="1">
                  <a:solidFill>
                    <a:schemeClr val="accent5"/>
                  </a:solidFill>
                </a:rPr>
                <a:t>quarter</a:t>
              </a:r>
              <a:r>
                <a:rPr lang="es-ES" dirty="0">
                  <a:solidFill>
                    <a:schemeClr val="accent5"/>
                  </a:solidFill>
                </a:rPr>
                <a:t>-wave </a:t>
              </a:r>
              <a:r>
                <a:rPr lang="es-ES" dirty="0" err="1">
                  <a:solidFill>
                    <a:schemeClr val="accent5"/>
                  </a:solidFill>
                </a:rPr>
                <a:t>plate</a:t>
              </a:r>
              <a:endParaRPr lang="es-ES" dirty="0">
                <a:solidFill>
                  <a:schemeClr val="accent5"/>
                </a:solidFill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60D2F1A0-35DC-4DC2-8E0D-A69903C6FB6C}"/>
                </a:ext>
              </a:extLst>
            </p:cNvPr>
            <p:cNvSpPr txBox="1"/>
            <p:nvPr/>
          </p:nvSpPr>
          <p:spPr>
            <a:xfrm>
              <a:off x="2257201" y="2859272"/>
              <a:ext cx="17190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err="1">
                  <a:solidFill>
                    <a:schemeClr val="accent6"/>
                  </a:solidFill>
                </a:rPr>
                <a:t>Rotating</a:t>
              </a:r>
              <a:r>
                <a:rPr lang="es-ES" dirty="0">
                  <a:solidFill>
                    <a:schemeClr val="accent6"/>
                  </a:solidFill>
                </a:rPr>
                <a:t> </a:t>
              </a:r>
              <a:r>
                <a:rPr lang="es-ES" dirty="0" err="1">
                  <a:solidFill>
                    <a:schemeClr val="accent6"/>
                  </a:solidFill>
                </a:rPr>
                <a:t>polarizer</a:t>
              </a:r>
              <a:endParaRPr lang="es-ES" dirty="0">
                <a:solidFill>
                  <a:schemeClr val="accent6"/>
                </a:solidFill>
              </a:endParaRP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D97FD2E-C65D-4A48-9201-66791519C0DD}"/>
                </a:ext>
              </a:extLst>
            </p:cNvPr>
            <p:cNvSpPr/>
            <p:nvPr/>
          </p:nvSpPr>
          <p:spPr>
            <a:xfrm>
              <a:off x="5620471" y="1053737"/>
              <a:ext cx="769579" cy="1538430"/>
            </a:xfrm>
            <a:prstGeom prst="rect">
              <a:avLst/>
            </a:prstGeom>
            <a:solidFill>
              <a:schemeClr val="accent4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DDFCE66A-327E-4AA2-A0A2-D8C33C58CEDF}"/>
                </a:ext>
              </a:extLst>
            </p:cNvPr>
            <p:cNvSpPr txBox="1"/>
            <p:nvPr/>
          </p:nvSpPr>
          <p:spPr>
            <a:xfrm>
              <a:off x="5145729" y="2582273"/>
              <a:ext cx="1719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err="1">
                  <a:solidFill>
                    <a:schemeClr val="accent4">
                      <a:lumMod val="75000"/>
                    </a:schemeClr>
                  </a:solidFill>
                </a:rPr>
                <a:t>Sample</a:t>
              </a:r>
              <a:endParaRPr lang="es-E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771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31</Words>
  <Application>Microsoft Office PowerPoint</Application>
  <PresentationFormat>Panorámica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delhoyo</dc:creator>
  <cp:lastModifiedBy>Jesus delhoyo</cp:lastModifiedBy>
  <cp:revision>8</cp:revision>
  <dcterms:created xsi:type="dcterms:W3CDTF">2020-05-19T09:03:53Z</dcterms:created>
  <dcterms:modified xsi:type="dcterms:W3CDTF">2020-05-29T14:34:03Z</dcterms:modified>
</cp:coreProperties>
</file>