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조각그림 퍼즐">
            <a:extLst>
              <a:ext uri="{FF2B5EF4-FFF2-40B4-BE49-F238E27FC236}">
                <a16:creationId xmlns:a16="http://schemas.microsoft.com/office/drawing/2014/main" id="{F0D740C1-CC74-803C-CB57-E066E9F15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051" b="13721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68F72F-829F-94D2-B00D-737DD703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박성우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게임 사전기획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0614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CD79C-FE90-E153-A034-A5C38EFB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957157"/>
            <a:ext cx="5040785" cy="1724029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FFFF"/>
                </a:solidFill>
              </a:rPr>
              <a:t>Top 100</a:t>
            </a:r>
            <a:r>
              <a:rPr lang="ko-KR" altLang="en-US" dirty="0">
                <a:solidFill>
                  <a:srgbClr val="FFFFFF"/>
                </a:solidFill>
              </a:rPr>
              <a:t>을 통한 트랜드 분석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FFFF"/>
                </a:solidFill>
              </a:rPr>
              <a:t>만들고픈</a:t>
            </a:r>
            <a:r>
              <a:rPr lang="ko-KR" altLang="en-US" dirty="0">
                <a:solidFill>
                  <a:srgbClr val="FFFFFF"/>
                </a:solidFill>
              </a:rPr>
              <a:t> 장르와 </a:t>
            </a:r>
            <a:r>
              <a:rPr lang="ko-KR" altLang="en-US" dirty="0" err="1">
                <a:solidFill>
                  <a:srgbClr val="FFFFFF"/>
                </a:solidFill>
              </a:rPr>
              <a:t>타깃층</a:t>
            </a:r>
            <a:r>
              <a:rPr lang="ko-KR" altLang="en-US" dirty="0">
                <a:solidFill>
                  <a:srgbClr val="FFFFFF"/>
                </a:solidFill>
              </a:rPr>
              <a:t> 분석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게임 비교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 err="1">
                <a:solidFill>
                  <a:srgbClr val="FFFFFF"/>
                </a:solidFill>
              </a:rPr>
              <a:t>모뉴먼트벨리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게임 비교 </a:t>
            </a:r>
            <a:r>
              <a:rPr lang="en-US" altLang="ko-KR" dirty="0">
                <a:solidFill>
                  <a:srgbClr val="FFFFFF"/>
                </a:solidFill>
              </a:rPr>
              <a:t>: hocus.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0ED8-4706-592E-F624-4879C31C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을 통한 시장분석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- </a:t>
            </a:r>
            <a:r>
              <a:rPr lang="en-US" altLang="ko-KR" sz="2800" dirty="0" err="1"/>
              <a:t>ios</a:t>
            </a:r>
            <a:r>
              <a:rPr lang="en-US" altLang="ko-KR" sz="2800" dirty="0"/>
              <a:t>, google </a:t>
            </a:r>
            <a:r>
              <a:rPr lang="ko-KR" altLang="en-US" sz="2800" dirty="0"/>
              <a:t>무료게임</a:t>
            </a:r>
            <a:endParaRPr lang="ko-KR" altLang="en-US" dirty="0"/>
          </a:p>
        </p:txBody>
      </p:sp>
      <p:pic>
        <p:nvPicPr>
          <p:cNvPr id="5" name="내용 개체 틀 4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F850C749-2F55-924D-EC49-08A2A8F42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963"/>
            <a:ext cx="2541104" cy="4870450"/>
          </a:xfr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56075C6-BF92-8C84-25CF-6724A45F6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64" y="978408"/>
            <a:ext cx="2709959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4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0ED8-4706-592E-F624-4879C31C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을 통한 시장분석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- </a:t>
            </a:r>
            <a:r>
              <a:rPr lang="en-US" altLang="ko-KR" sz="2800" dirty="0" err="1"/>
              <a:t>ios</a:t>
            </a:r>
            <a:r>
              <a:rPr lang="en-US" altLang="ko-KR" sz="2800" dirty="0"/>
              <a:t>, google </a:t>
            </a:r>
            <a:r>
              <a:rPr lang="ko-KR" altLang="en-US" sz="2800" dirty="0"/>
              <a:t>유료게임</a:t>
            </a:r>
            <a:endParaRPr lang="ko-KR" altLang="en-US" dirty="0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57162EC-F3FD-35C0-F36F-E7CCDA52C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63" y="953072"/>
            <a:ext cx="2776590" cy="4926520"/>
          </a:xfrm>
          <a:prstGeom prst="rect">
            <a:avLst/>
          </a:prstGeom>
        </p:spPr>
      </p:pic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A9383F3-B0FB-638C-395C-8A2093E94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64" y="978408"/>
            <a:ext cx="2740558" cy="49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1193-B0B3-D123-9842-52DF0B17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퍼즐 게임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5E76D-E7D4-A18B-9BC0-6FCCBC0F8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1694" y="2467523"/>
            <a:ext cx="7788612" cy="332289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sz="3200" dirty="0"/>
              <a:t>간단한 조작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ko-KR" altLang="en-US" sz="3200" dirty="0"/>
              <a:t>스테이지별 짧은 플레이 시간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ko-KR" altLang="en-US" sz="3200" dirty="0"/>
              <a:t>이해하기 쉬운 로직의 반복과 확장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en-US" altLang="ko-KR" sz="3200" dirty="0"/>
              <a:t>=&gt; </a:t>
            </a:r>
            <a:r>
              <a:rPr lang="ko-KR" altLang="en-US" sz="3200" dirty="0"/>
              <a:t>두뇌 </a:t>
            </a:r>
            <a:r>
              <a:rPr lang="en-US" altLang="ko-KR" sz="3200" dirty="0"/>
              <a:t>Ice breaking</a:t>
            </a:r>
            <a:r>
              <a:rPr lang="ko-KR" altLang="en-US" sz="3200" dirty="0"/>
              <a:t>에 도움을 줌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57AF6-841F-52A1-27D0-420131AFDDB5}"/>
              </a:ext>
            </a:extLst>
          </p:cNvPr>
          <p:cNvSpPr txBox="1"/>
          <p:nvPr/>
        </p:nvSpPr>
        <p:spPr>
          <a:xfrm>
            <a:off x="3284974" y="5790418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주의 환기가 필요한 </a:t>
            </a:r>
            <a:r>
              <a:rPr lang="en-US" altLang="ko-KR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2-30</a:t>
            </a:r>
            <a:r>
              <a:rPr lang="ko-KR" altLang="en-US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대 타깃</a:t>
            </a:r>
          </a:p>
        </p:txBody>
      </p:sp>
    </p:spTree>
    <p:extLst>
      <p:ext uri="{BB962C8B-B14F-4D97-AF65-F5344CB8AC3E}">
        <p14:creationId xmlns:p14="http://schemas.microsoft.com/office/powerpoint/2010/main" val="29196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8075-D1FB-22C1-C191-2DA5240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동일장르 </a:t>
            </a:r>
            <a:br>
              <a:rPr lang="en-US" altLang="ko-KR" dirty="0"/>
            </a:br>
            <a:r>
              <a:rPr lang="ko-KR" altLang="en-US" dirty="0"/>
              <a:t>게임 비교</a:t>
            </a:r>
            <a:br>
              <a:rPr lang="en-US" altLang="ko-KR" dirty="0"/>
            </a:br>
            <a:r>
              <a:rPr lang="en-US" altLang="ko-KR" sz="3600" dirty="0"/>
              <a:t>1. Monument Valley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B678F-0763-876C-82D6-2DCF488C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39" y="2140084"/>
            <a:ext cx="3874680" cy="46011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5248202-CA3D-8615-78A3-5A174D038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0525" y="220933"/>
            <a:ext cx="3652837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9B8EC3-2EC5-380D-4AEF-5331912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79" y="1104597"/>
            <a:ext cx="4540940" cy="5392367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0159885B-D463-64E0-23D9-01A7933E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8" y="952300"/>
            <a:ext cx="4183107" cy="557747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EAC2D-EDEE-2182-6983-CC4C2BF9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753" y="1974716"/>
            <a:ext cx="9364494" cy="3930984"/>
          </a:xfrm>
          <a:solidFill>
            <a:srgbClr val="FFFFFF">
              <a:alpha val="49020"/>
            </a:srgbClr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Isomatric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착시를 이용한 퍼즐게임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포인트 앤 클릭 조작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플레이어의 터치로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스테이지 내 요소의 이동과 회전 등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변화가 나타남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주인공은 이  변화를 이용하여 골에 도달해야 함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82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8075-D1FB-22C1-C191-2DA5240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동일장르 </a:t>
            </a:r>
            <a:br>
              <a:rPr lang="en-US" altLang="ko-KR" dirty="0"/>
            </a:br>
            <a:r>
              <a:rPr lang="ko-KR" altLang="en-US" dirty="0"/>
              <a:t>게임 비교</a:t>
            </a:r>
            <a:br>
              <a:rPr lang="en-US" altLang="ko-KR" dirty="0"/>
            </a:br>
            <a:r>
              <a:rPr lang="en-US" altLang="ko-KR" sz="3600" dirty="0"/>
              <a:t>2. hocus.</a:t>
            </a:r>
            <a:endParaRPr lang="ko-KR" altLang="en-US" dirty="0"/>
          </a:p>
        </p:txBody>
      </p:sp>
      <p:pic>
        <p:nvPicPr>
          <p:cNvPr id="8" name="내용 개체 틀 7" descr="스크린샷, 스케치, 디자인이(가) 표시된 사진&#10;&#10;자동 생성된 설명">
            <a:extLst>
              <a:ext uri="{FF2B5EF4-FFF2-40B4-BE49-F238E27FC236}">
                <a16:creationId xmlns:a16="http://schemas.microsoft.com/office/drawing/2014/main" id="{9008EC1B-6446-5B61-3070-75569963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03" y="194553"/>
            <a:ext cx="2270540" cy="4870450"/>
          </a:xfrm>
        </p:spPr>
      </p:pic>
      <p:pic>
        <p:nvPicPr>
          <p:cNvPr id="10" name="그림 9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81E0E81-B07A-376A-B082-041C107B9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34" y="978408"/>
            <a:ext cx="2572600" cy="5518386"/>
          </a:xfrm>
          <a:prstGeom prst="rect">
            <a:avLst/>
          </a:prstGeom>
        </p:spPr>
      </p:pic>
      <p:pic>
        <p:nvPicPr>
          <p:cNvPr id="12" name="그림 11" descr="스케치, 그림, 도표, 예술이(가) 표시된 사진&#10;&#10;자동 생성된 설명">
            <a:extLst>
              <a:ext uri="{FF2B5EF4-FFF2-40B4-BE49-F238E27FC236}">
                <a16:creationId xmlns:a16="http://schemas.microsoft.com/office/drawing/2014/main" id="{9A1DA93B-3498-69DD-8DE3-A43A183F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389" y="480741"/>
            <a:ext cx="2516875" cy="53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7" descr="스크린샷, 스케치, 디자인이(가) 표시된 사진&#10;&#10;자동 생성된 설명">
            <a:extLst>
              <a:ext uri="{FF2B5EF4-FFF2-40B4-BE49-F238E27FC236}">
                <a16:creationId xmlns:a16="http://schemas.microsoft.com/office/drawing/2014/main" id="{B8744C9E-2E8A-7081-904A-247E59EB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7" y="1339614"/>
            <a:ext cx="2270540" cy="4870450"/>
          </a:xfrm>
          <a:prstGeom prst="rect">
            <a:avLst/>
          </a:prstGeom>
        </p:spPr>
      </p:pic>
      <p:pic>
        <p:nvPicPr>
          <p:cNvPr id="3" name="그림 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89D7B5A1-68BC-244C-C278-B4490EBD7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52" y="1339614"/>
            <a:ext cx="2270540" cy="4870450"/>
          </a:xfrm>
          <a:prstGeom prst="rect">
            <a:avLst/>
          </a:prstGeom>
        </p:spPr>
      </p:pic>
      <p:pic>
        <p:nvPicPr>
          <p:cNvPr id="5" name="그림 4" descr="스케치, 그림, 도표, 예술이(가) 표시된 사진&#10;&#10;자동 생성된 설명">
            <a:extLst>
              <a:ext uri="{FF2B5EF4-FFF2-40B4-BE49-F238E27FC236}">
                <a16:creationId xmlns:a16="http://schemas.microsoft.com/office/drawing/2014/main" id="{4CAE2BFA-E478-B6E9-3754-35A273A8A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68" y="1339614"/>
            <a:ext cx="2270541" cy="487045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EAC2D-EDEE-2182-6983-CC4C2BF9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753" y="1974716"/>
            <a:ext cx="9364494" cy="3930984"/>
          </a:xfrm>
          <a:solidFill>
            <a:srgbClr val="FFFFFF">
              <a:alpha val="49020"/>
            </a:srgbClr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Isomatric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착시를 이용한 퍼즐게임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포인트 앤 클릭 조작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큐브는 자신과 </a:t>
            </a: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맞닿아있는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면을 따라 어느 </a:t>
            </a: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방향으로든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이동할 수 있지만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</a:t>
            </a:r>
            <a:b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</a:b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맞닿아있지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않은 면으로는 이동할 수 없음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 제약 안에서 골까지 </a:t>
            </a: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도달해야함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레벨 에디터가 있음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4834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 Semilight</vt:lpstr>
      <vt:lpstr>Sandoll 삼립호빵체 TTF Basic</vt:lpstr>
      <vt:lpstr>Malgun Gothic</vt:lpstr>
      <vt:lpstr>Arial</vt:lpstr>
      <vt:lpstr>GestaltVTI</vt:lpstr>
      <vt:lpstr>박성우 게임 사전기획 0614</vt:lpstr>
      <vt:lpstr>Top 100을 통한 시장분석  - ios, google 무료게임</vt:lpstr>
      <vt:lpstr>Top 100을 통한 시장분석  - ios, google 유료게임</vt:lpstr>
      <vt:lpstr>퍼즐 게임</vt:lpstr>
      <vt:lpstr>동일장르  게임 비교 1. Monument Valley</vt:lpstr>
      <vt:lpstr>PowerPoint 프레젠테이션</vt:lpstr>
      <vt:lpstr>동일장르  게임 비교 2. hocus.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박성우</dc:creator>
  <cp:lastModifiedBy>박성우</cp:lastModifiedBy>
  <cp:revision>1</cp:revision>
  <dcterms:created xsi:type="dcterms:W3CDTF">2024-06-13T14:43:04Z</dcterms:created>
  <dcterms:modified xsi:type="dcterms:W3CDTF">2024-06-13T17:21:11Z</dcterms:modified>
</cp:coreProperties>
</file>