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2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2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1D70-7D20-4BD3-A7E5-1C2057DA6E6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4C22-410D-41D3-AC6A-89C90C339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3490" y="2388954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907 (</a:t>
            </a:r>
            <a:r>
              <a:rPr lang="en-US" b="1" i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9890" y="2388954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 (</a:t>
            </a:r>
            <a:r>
              <a:rPr lang="en-US" b="1" i="1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386" y="2401146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125 (</a:t>
            </a:r>
            <a:r>
              <a:rPr lang="en-US" b="1" i="1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2690" y="2401146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1190 (</a:t>
            </a:r>
            <a:r>
              <a:rPr lang="en-US" b="1" i="1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43826" y="2160354"/>
            <a:ext cx="66842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0290" y="2693754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75090" y="2693754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43642" y="2693754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48442" y="2693754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13946" y="2705946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18746" y="2705946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203490" y="2846154"/>
            <a:ext cx="0" cy="33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3636" y="2509088"/>
            <a:ext cx="14188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B</a:t>
            </a:r>
          </a:p>
          <a:p>
            <a:r>
              <a:rPr lang="en-US" sz="1000" i="1" dirty="0" smtClean="0"/>
              <a:t>(data regarding CDS inconsistent ! 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40061" y="3241578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 </a:t>
            </a:r>
            <a:r>
              <a:rPr lang="en-US" sz="1200" i="1" dirty="0" smtClean="0"/>
              <a:t>120838959</a:t>
            </a:r>
            <a:endParaRPr lang="en-US" sz="1200" i="1" dirty="0"/>
          </a:p>
        </p:txBody>
      </p:sp>
      <p:sp>
        <p:nvSpPr>
          <p:cNvPr id="64" name="Rectangle 63"/>
          <p:cNvSpPr/>
          <p:nvPr/>
        </p:nvSpPr>
        <p:spPr>
          <a:xfrm>
            <a:off x="7817855" y="3209664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120855681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8290346" y="2841106"/>
            <a:ext cx="0" cy="33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455879" y="1796028"/>
            <a:ext cx="873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/>
              <a:t>forward</a:t>
            </a:r>
            <a:endParaRPr lang="en-US" sz="1600" b="1" i="1" dirty="0"/>
          </a:p>
        </p:txBody>
      </p:sp>
      <p:sp>
        <p:nvSpPr>
          <p:cNvPr id="67" name="Rectangle 66"/>
          <p:cNvSpPr/>
          <p:nvPr/>
        </p:nvSpPr>
        <p:spPr>
          <a:xfrm>
            <a:off x="6080546" y="1791022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NC_000001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21778" y="5703332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1000(</a:t>
            </a:r>
            <a:r>
              <a:rPr lang="en-US" b="1" i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8178" y="5703332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 (</a:t>
            </a:r>
            <a:r>
              <a:rPr lang="en-US" b="1" i="1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80674" y="5715524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125 (</a:t>
            </a:r>
            <a:r>
              <a:rPr lang="en-US" b="1" i="1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0978" y="5715524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1190 (</a:t>
            </a:r>
            <a:r>
              <a:rPr lang="en-US" b="1" i="1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862114" y="5474732"/>
            <a:ext cx="66842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8578" y="6008132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593378" y="6008132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1930" y="6008132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266730" y="6008132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32234" y="6020324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937034" y="6020324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221778" y="6160532"/>
            <a:ext cx="0" cy="33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758349" y="6555956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 </a:t>
            </a:r>
            <a:r>
              <a:rPr lang="en-US" sz="1200" i="1" dirty="0" smtClean="0"/>
              <a:t>143913144</a:t>
            </a:r>
            <a:endParaRPr lang="en-US" sz="1200" i="1" dirty="0"/>
          </a:p>
        </p:txBody>
      </p:sp>
      <p:sp>
        <p:nvSpPr>
          <p:cNvPr id="84" name="Rectangle 83"/>
          <p:cNvSpPr/>
          <p:nvPr/>
        </p:nvSpPr>
        <p:spPr>
          <a:xfrm>
            <a:off x="7836143" y="6524042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 143896451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308634" y="6155484"/>
            <a:ext cx="0" cy="33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474167" y="5114227"/>
            <a:ext cx="806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/>
              <a:t>reverse</a:t>
            </a:r>
            <a:endParaRPr lang="en-US" sz="1600" b="1" i="1" dirty="0"/>
          </a:p>
        </p:txBody>
      </p:sp>
      <p:sp>
        <p:nvSpPr>
          <p:cNvPr id="87" name="Rectangle 86"/>
          <p:cNvSpPr/>
          <p:nvPr/>
        </p:nvSpPr>
        <p:spPr>
          <a:xfrm>
            <a:off x="6098834" y="5105400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NC_000001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41924" y="5715524"/>
            <a:ext cx="141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223302" y="4051977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1017 (</a:t>
            </a:r>
            <a:r>
              <a:rPr lang="en-US" b="1" i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99702" y="4051977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 (</a:t>
            </a:r>
            <a:r>
              <a:rPr lang="en-US" b="1" i="1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82198" y="4064169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125 (</a:t>
            </a:r>
            <a:r>
              <a:rPr lang="en-US" b="1" i="1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52502" y="4064169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1118 (</a:t>
            </a:r>
            <a:r>
              <a:rPr lang="en-US" b="1" i="1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843826" y="3823377"/>
            <a:ext cx="66842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90102" y="4356777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94902" y="4356777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963454" y="4356777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268254" y="4356777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33758" y="4368969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938558" y="4368969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223302" y="4509177"/>
            <a:ext cx="0" cy="33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3448" y="4172111"/>
            <a:ext cx="141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C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759873" y="4904601"/>
            <a:ext cx="6912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 789436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837667" y="4872687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770777</a:t>
            </a:r>
            <a:endParaRPr lang="en-US" sz="1200" i="1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310158" y="4504129"/>
            <a:ext cx="0" cy="33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475691" y="3459051"/>
            <a:ext cx="806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/>
              <a:t>reverse</a:t>
            </a:r>
            <a:endParaRPr lang="en-US" sz="1600" b="1" i="1" dirty="0"/>
          </a:p>
        </p:txBody>
      </p:sp>
      <p:sp>
        <p:nvSpPr>
          <p:cNvPr id="109" name="Rectangle 108"/>
          <p:cNvSpPr/>
          <p:nvPr/>
        </p:nvSpPr>
        <p:spPr>
          <a:xfrm>
            <a:off x="5652302" y="3443662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NW_003871055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150912" y="750332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546 (</a:t>
            </a:r>
            <a:r>
              <a:rPr lang="en-US" b="1" i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27312" y="750332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78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i="1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09808" y="762524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125 (</a:t>
            </a:r>
            <a:r>
              <a:rPr lang="en-US" b="1" i="1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180112" y="762524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1118 (</a:t>
            </a:r>
            <a:r>
              <a:rPr lang="en-US" b="1" i="1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791248" y="521732"/>
            <a:ext cx="66842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217712" y="1055132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3522512" y="1055132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91064" y="1055132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195864" y="1055132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561368" y="1067324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866168" y="1067324"/>
            <a:ext cx="304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150912" y="1207532"/>
            <a:ext cx="0" cy="33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3182660" y="1344966"/>
            <a:ext cx="4110990" cy="5318712"/>
            <a:chOff x="3182660" y="1344966"/>
            <a:chExt cx="4110990" cy="5318712"/>
          </a:xfrm>
        </p:grpSpPr>
        <p:sp>
          <p:nvSpPr>
            <p:cNvPr id="59" name="TextBox 58"/>
            <p:cNvSpPr txBox="1"/>
            <p:nvPr/>
          </p:nvSpPr>
          <p:spPr>
            <a:xfrm>
              <a:off x="3235238" y="2983588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2109</a:t>
              </a:r>
              <a:endParaRPr lang="en-US" sz="1600" b="1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11638" y="3010746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3942</a:t>
              </a:r>
              <a:endParaRPr lang="en-US" sz="1600" b="1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81942" y="3010746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8372</a:t>
              </a:r>
              <a:endParaRPr lang="en-US" sz="1600" b="1" i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53526" y="6297966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3066</a:t>
              </a:r>
              <a:endParaRPr lang="en-US" sz="1600" b="1" i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29926" y="6325124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4144</a:t>
              </a:r>
              <a:endParaRPr lang="en-US" sz="1600" b="1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00230" y="6325124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9685</a:t>
              </a:r>
              <a:endParaRPr lang="en-US" sz="1600" b="1" i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55050" y="4646611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3083</a:t>
              </a:r>
              <a:endParaRPr lang="en-US" sz="1600" b="1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31450" y="4673769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4147</a:t>
              </a:r>
              <a:endParaRPr lang="en-US" sz="1600" b="1" i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01754" y="4673769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9616</a:t>
              </a:r>
              <a:endParaRPr lang="en-US" sz="1600" b="1" i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82660" y="1344966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1989</a:t>
              </a:r>
              <a:endParaRPr lang="en-US" sz="1600" b="1" i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59060" y="1372124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3930</a:t>
              </a:r>
              <a:endParaRPr lang="en-US" sz="1600" b="1" i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529364" y="1372124"/>
              <a:ext cx="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/>
                <a:t>8378</a:t>
              </a:r>
              <a:endParaRPr lang="en-US" sz="1600" b="1" i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271058" y="870466"/>
            <a:ext cx="141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87483" y="1602956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 </a:t>
            </a:r>
            <a:r>
              <a:rPr lang="en-US" sz="1200" i="1" dirty="0" smtClean="0"/>
              <a:t>206138911</a:t>
            </a:r>
            <a:endParaRPr lang="en-US" sz="1200" i="1" dirty="0"/>
          </a:p>
        </p:txBody>
      </p:sp>
      <p:sp>
        <p:nvSpPr>
          <p:cNvPr id="130" name="Rectangle 129"/>
          <p:cNvSpPr/>
          <p:nvPr/>
        </p:nvSpPr>
        <p:spPr>
          <a:xfrm>
            <a:off x="7765277" y="1571042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206155074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8237768" y="1202484"/>
            <a:ext cx="0" cy="33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403301" y="157406"/>
            <a:ext cx="873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/>
              <a:t>forward</a:t>
            </a:r>
            <a:endParaRPr lang="en-US" sz="1600" b="1" i="1" dirty="0"/>
          </a:p>
        </p:txBody>
      </p:sp>
      <p:sp>
        <p:nvSpPr>
          <p:cNvPr id="133" name="Rectangle 132"/>
          <p:cNvSpPr/>
          <p:nvPr/>
        </p:nvSpPr>
        <p:spPr>
          <a:xfrm>
            <a:off x="6027968" y="152400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NC_000001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827312" y="636031"/>
            <a:ext cx="1084326" cy="103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5549432" y="646394"/>
            <a:ext cx="1032510" cy="69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899483" y="2284512"/>
            <a:ext cx="1084326" cy="103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5621603" y="2294875"/>
            <a:ext cx="1032510" cy="69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899483" y="3935264"/>
            <a:ext cx="1084326" cy="103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5621603" y="3945627"/>
            <a:ext cx="1032510" cy="69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912510" y="5496067"/>
            <a:ext cx="894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420660" y="5442661"/>
            <a:ext cx="70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CDS</a:t>
            </a:r>
            <a:endParaRPr lang="en-US" sz="1400" i="1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3899483" y="5596550"/>
            <a:ext cx="1084326" cy="103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5621603" y="5606913"/>
            <a:ext cx="1032510" cy="69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938946" y="5453195"/>
            <a:ext cx="70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152</a:t>
            </a:r>
            <a:endParaRPr lang="en-US" sz="1400" i="1" dirty="0"/>
          </a:p>
        </p:txBody>
      </p:sp>
      <p:sp>
        <p:nvSpPr>
          <p:cNvPr id="182" name="Isosceles Triangle 181"/>
          <p:cNvSpPr/>
          <p:nvPr/>
        </p:nvSpPr>
        <p:spPr>
          <a:xfrm rot="5400000">
            <a:off x="2897396" y="5554064"/>
            <a:ext cx="139519" cy="10678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7117458" y="5460752"/>
            <a:ext cx="452073" cy="307777"/>
            <a:chOff x="7117458" y="5460752"/>
            <a:chExt cx="452073" cy="307777"/>
          </a:xfrm>
        </p:grpSpPr>
        <p:cxnSp>
          <p:nvCxnSpPr>
            <p:cNvPr id="176" name="Straight Connector 175"/>
            <p:cNvCxnSpPr/>
            <p:nvPr/>
          </p:nvCxnSpPr>
          <p:spPr>
            <a:xfrm flipH="1">
              <a:off x="7499507" y="5482251"/>
              <a:ext cx="894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7117458" y="5460752"/>
              <a:ext cx="452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95</a:t>
              </a:r>
              <a:endParaRPr lang="en-US" sz="1400" i="1" dirty="0"/>
            </a:p>
          </p:txBody>
        </p:sp>
        <p:sp>
          <p:nvSpPr>
            <p:cNvPr id="183" name="Isosceles Triangle 182"/>
            <p:cNvSpPr/>
            <p:nvPr/>
          </p:nvSpPr>
          <p:spPr>
            <a:xfrm rot="16200000" flipH="1">
              <a:off x="7380247" y="5553691"/>
              <a:ext cx="139519" cy="1067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438400" y="3796489"/>
            <a:ext cx="1221826" cy="310754"/>
            <a:chOff x="2573060" y="3810000"/>
            <a:chExt cx="1221826" cy="310754"/>
          </a:xfrm>
        </p:grpSpPr>
        <p:cxnSp>
          <p:nvCxnSpPr>
            <p:cNvPr id="186" name="Straight Connector 185"/>
            <p:cNvCxnSpPr/>
            <p:nvPr/>
          </p:nvCxnSpPr>
          <p:spPr>
            <a:xfrm flipH="1">
              <a:off x="3064910" y="3863406"/>
              <a:ext cx="894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573060" y="3810000"/>
              <a:ext cx="70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CDS</a:t>
              </a:r>
              <a:endParaRPr lang="en-US" sz="1400" i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091346" y="3812977"/>
              <a:ext cx="70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152</a:t>
              </a:r>
              <a:endParaRPr lang="en-US" sz="1400" i="1" dirty="0"/>
            </a:p>
          </p:txBody>
        </p:sp>
        <p:sp>
          <p:nvSpPr>
            <p:cNvPr id="189" name="Isosceles Triangle 188"/>
            <p:cNvSpPr/>
            <p:nvPr/>
          </p:nvSpPr>
          <p:spPr>
            <a:xfrm rot="5400000">
              <a:off x="3049796" y="3921403"/>
              <a:ext cx="139519" cy="1067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397989" y="2120089"/>
            <a:ext cx="1221826" cy="318311"/>
            <a:chOff x="2573060" y="3810000"/>
            <a:chExt cx="1221826" cy="318311"/>
          </a:xfrm>
        </p:grpSpPr>
        <p:cxnSp>
          <p:nvCxnSpPr>
            <p:cNvPr id="192" name="Straight Connector 191"/>
            <p:cNvCxnSpPr/>
            <p:nvPr/>
          </p:nvCxnSpPr>
          <p:spPr>
            <a:xfrm flipH="1">
              <a:off x="3064910" y="3863406"/>
              <a:ext cx="894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573060" y="3810000"/>
              <a:ext cx="70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CDS</a:t>
              </a:r>
              <a:endParaRPr lang="en-US" sz="1400" i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091346" y="3820534"/>
              <a:ext cx="70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152</a:t>
              </a:r>
              <a:endParaRPr lang="en-US" sz="1400" i="1" dirty="0"/>
            </a:p>
          </p:txBody>
        </p:sp>
        <p:sp>
          <p:nvSpPr>
            <p:cNvPr id="195" name="Isosceles Triangle 194"/>
            <p:cNvSpPr/>
            <p:nvPr/>
          </p:nvSpPr>
          <p:spPr>
            <a:xfrm rot="5400000">
              <a:off x="3049796" y="3921403"/>
              <a:ext cx="139519" cy="1067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2362200" y="479871"/>
            <a:ext cx="1221826" cy="318311"/>
            <a:chOff x="2573060" y="3810000"/>
            <a:chExt cx="1221826" cy="318311"/>
          </a:xfrm>
        </p:grpSpPr>
        <p:cxnSp>
          <p:nvCxnSpPr>
            <p:cNvPr id="197" name="Straight Connector 196"/>
            <p:cNvCxnSpPr/>
            <p:nvPr/>
          </p:nvCxnSpPr>
          <p:spPr>
            <a:xfrm flipH="1">
              <a:off x="3064910" y="3863406"/>
              <a:ext cx="894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2573060" y="3810000"/>
              <a:ext cx="70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CDS</a:t>
              </a:r>
              <a:endParaRPr lang="en-US" sz="1400" i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091346" y="3820534"/>
              <a:ext cx="70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152</a:t>
              </a:r>
              <a:endParaRPr lang="en-US" sz="1400" i="1" dirty="0"/>
            </a:p>
          </p:txBody>
        </p:sp>
        <p:sp>
          <p:nvSpPr>
            <p:cNvPr id="200" name="Isosceles Triangle 199"/>
            <p:cNvSpPr/>
            <p:nvPr/>
          </p:nvSpPr>
          <p:spPr>
            <a:xfrm rot="5400000">
              <a:off x="3049796" y="3921403"/>
              <a:ext cx="139519" cy="1067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124385" y="3807023"/>
            <a:ext cx="452073" cy="307777"/>
            <a:chOff x="7117458" y="5460752"/>
            <a:chExt cx="452073" cy="307777"/>
          </a:xfrm>
        </p:grpSpPr>
        <p:cxnSp>
          <p:nvCxnSpPr>
            <p:cNvPr id="203" name="Straight Connector 202"/>
            <p:cNvCxnSpPr/>
            <p:nvPr/>
          </p:nvCxnSpPr>
          <p:spPr>
            <a:xfrm flipH="1">
              <a:off x="7499507" y="5482251"/>
              <a:ext cx="894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7117458" y="5460752"/>
              <a:ext cx="452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95</a:t>
              </a:r>
              <a:endParaRPr lang="en-US" sz="1400" i="1" dirty="0"/>
            </a:p>
          </p:txBody>
        </p:sp>
        <p:sp>
          <p:nvSpPr>
            <p:cNvPr id="205" name="Isosceles Triangle 204"/>
            <p:cNvSpPr/>
            <p:nvPr/>
          </p:nvSpPr>
          <p:spPr>
            <a:xfrm rot="16200000" flipH="1">
              <a:off x="7380247" y="5553691"/>
              <a:ext cx="139519" cy="1067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7141389" y="2148714"/>
            <a:ext cx="452073" cy="307777"/>
            <a:chOff x="7117458" y="5460752"/>
            <a:chExt cx="452073" cy="307777"/>
          </a:xfrm>
        </p:grpSpPr>
        <p:cxnSp>
          <p:nvCxnSpPr>
            <p:cNvPr id="207" name="Straight Connector 206"/>
            <p:cNvCxnSpPr/>
            <p:nvPr/>
          </p:nvCxnSpPr>
          <p:spPr>
            <a:xfrm flipH="1">
              <a:off x="7499507" y="5482251"/>
              <a:ext cx="894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7117458" y="5460752"/>
              <a:ext cx="452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95</a:t>
              </a:r>
              <a:endParaRPr lang="en-US" sz="1400" i="1" dirty="0"/>
            </a:p>
          </p:txBody>
        </p:sp>
        <p:sp>
          <p:nvSpPr>
            <p:cNvPr id="209" name="Isosceles Triangle 208"/>
            <p:cNvSpPr/>
            <p:nvPr/>
          </p:nvSpPr>
          <p:spPr>
            <a:xfrm rot="16200000" flipH="1">
              <a:off x="7380247" y="5553691"/>
              <a:ext cx="139519" cy="1067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080933" y="510099"/>
            <a:ext cx="452073" cy="307777"/>
            <a:chOff x="7117458" y="5460752"/>
            <a:chExt cx="452073" cy="307777"/>
          </a:xfrm>
        </p:grpSpPr>
        <p:cxnSp>
          <p:nvCxnSpPr>
            <p:cNvPr id="211" name="Straight Connector 210"/>
            <p:cNvCxnSpPr/>
            <p:nvPr/>
          </p:nvCxnSpPr>
          <p:spPr>
            <a:xfrm flipH="1">
              <a:off x="7499507" y="5482251"/>
              <a:ext cx="894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7117458" y="5460752"/>
              <a:ext cx="452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95</a:t>
              </a:r>
              <a:endParaRPr lang="en-US" sz="1400" i="1" dirty="0"/>
            </a:p>
          </p:txBody>
        </p:sp>
        <p:sp>
          <p:nvSpPr>
            <p:cNvPr id="213" name="Isosceles Triangle 212"/>
            <p:cNvSpPr/>
            <p:nvPr/>
          </p:nvSpPr>
          <p:spPr>
            <a:xfrm rot="16200000" flipH="1">
              <a:off x="7380247" y="5553691"/>
              <a:ext cx="139519" cy="1067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134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</dc:creator>
  <cp:lastModifiedBy>arne</cp:lastModifiedBy>
  <cp:revision>15</cp:revision>
  <dcterms:created xsi:type="dcterms:W3CDTF">2014-01-20T00:27:44Z</dcterms:created>
  <dcterms:modified xsi:type="dcterms:W3CDTF">2014-01-20T08:01:22Z</dcterms:modified>
</cp:coreProperties>
</file>