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sldIdLst>
    <p:sldId id="256" r:id="rId4"/>
    <p:sldId id="257" r:id="rId5"/>
    <p:sldId id="258" r:id="rId6"/>
    <p:sldId id="261" r:id="rId7"/>
    <p:sldId id="259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식" initials="성" lastIdx="1" clrIdx="0">
    <p:extLst>
      <p:ext uri="{19B8F6BF-5375-455C-9EA6-DF929625EA0E}">
        <p15:presenceInfo xmlns:p15="http://schemas.microsoft.com/office/powerpoint/2012/main" userId="82485779d778b6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81A6"/>
    <a:srgbClr val="F4B183"/>
    <a:srgbClr val="023E73"/>
    <a:srgbClr val="DEEBF7"/>
    <a:srgbClr val="48592F"/>
    <a:srgbClr val="D9D9D9"/>
    <a:srgbClr val="0D2840"/>
    <a:srgbClr val="EFE73D"/>
    <a:srgbClr val="D2D713"/>
    <a:srgbClr val="024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7B39E-3190-4E0C-BCA3-D8E910804D0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A4C04-EB9D-4348-B04B-1880AE8D8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0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0E058-DAF5-7158-11F2-A41341D7A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F2A14D-F793-CE72-ACF5-DECF6953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9EFF5-5BD8-36BA-CFEC-C25A0D16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38E-FA5C-434E-BAB1-6E3580C2DBE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7E5DD-600D-9DB9-624B-2B325358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A3D2A-0FC7-3240-67BE-FAF34042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BEA-C951-4142-8A0E-FAD388064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0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3E431-B7BD-29EF-71B9-025A0319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0E023-A2E8-2655-A422-5BF9DA16E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DC6EC-E4B4-8CBA-F2FC-E34D7D1B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38E-FA5C-434E-BAB1-6E3580C2DBE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B8DC0-EF30-B3D5-5A5F-66C2CECE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45231-C132-0563-0191-EE10923A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BEA-C951-4142-8A0E-FAD388064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7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6E8A96-38B2-7394-A337-BB5F5521D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46C1AB-A7F2-5565-533E-5E36C9C7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97AE1-B50A-9498-505D-E47D7F48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38E-FA5C-434E-BAB1-6E3580C2DBE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F53F6-94B6-D3B7-9537-CC96D6E2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3F6E1-5145-AADA-FCEB-ABECF508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BEA-C951-4142-8A0E-FAD388064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5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25E40-04DD-FF1D-77BA-C7A8951E0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CD2D0-3560-5C52-F7C2-72AC1108D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55894-1DE8-038B-A439-5BF7F490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A6B014-71CE-4976-BFA9-EA07D78BD4B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71A08-8122-C71E-504D-F8407A14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3608-DB8A-D808-855B-B3FD6731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E2FC4-C0A6-472D-9E6C-3F8AC086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5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3EA03-DE50-E4C4-C819-0EF3DD52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5B74-BD1A-FE13-8C47-12988616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99B11-C7E8-E8B7-35E9-149B65B1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A6B014-71CE-4976-BFA9-EA07D78BD4B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48BF2-EA1A-7F92-4003-8D7EAC19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B7369-BE3F-579A-B115-C9875482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E2FC4-C0A6-472D-9E6C-3F8AC086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016BB-C285-8553-11A8-2BD1B71C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B3987-8270-9729-0431-1F7A7882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FE6E9-BE32-1251-19B4-9AD532C2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A6B014-71CE-4976-BFA9-EA07D78BD4B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53A6A-8124-87E2-56CB-F17D561D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C3F54-1896-C58D-0B27-3D5EB43D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E2FC4-C0A6-472D-9E6C-3F8AC086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64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FD090-72FB-B1C9-87EB-E3485E83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10955-DABD-DBE4-4F03-7CB8CD076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9D3300-568B-45A7-7139-B7454713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D248-EB91-E645-8F96-E56A489A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A6B014-71CE-4976-BFA9-EA07D78BD4B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93823-8043-E84D-AD25-7512F16B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D8872-F0FB-03F9-78A3-E02D103D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E2FC4-C0A6-472D-9E6C-3F8AC086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40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504FC-A56F-B99D-ED12-6FCBDEE7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5309A-B5E3-D3CA-6209-20DB828CF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2469B-70FE-EC40-7802-CEB8FE88B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1FB8A-7F17-4AB6-110A-44C1E418D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4F7F09-44DA-AD8E-A7CC-1F0DEE1DA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F28FE6-CF9E-BAAA-5173-8E4DDF79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A6B014-71CE-4976-BFA9-EA07D78BD4B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C9D4FC-0DDE-DFF4-9E77-F0CE6112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27C502-8E66-8EF9-3042-F475FC03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E2FC4-C0A6-472D-9E6C-3F8AC086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59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20E8F-C0DB-A8A9-B400-CBB9082B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2DF567-3294-B7A1-97BD-E5375B7C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A6B014-71CE-4976-BFA9-EA07D78BD4B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BB694E-A2F8-D9E9-3CF2-F9C13067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5FA93-8051-5093-6AF6-0F6E638B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E2FC4-C0A6-472D-9E6C-3F8AC086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57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42A78E-4DF1-8708-3A5E-A94D265C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A6B014-71CE-4976-BFA9-EA07D78BD4B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5AED65-E4FE-7381-7597-EDE96159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85CCB-11B7-10D4-1CDF-5DD53F6E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E2FC4-C0A6-472D-9E6C-3F8AC086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09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7DFAA-38B1-CF7D-344F-61FCE0BB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969A4-78F6-04B7-9D15-778F125A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BCF02-9019-B360-9AA5-20BFC2391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B42B4-FFE2-2F31-1BF0-F4093982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A6B014-71CE-4976-BFA9-EA07D78BD4B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C803E-233A-10CB-0914-740C295E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3725A-2C0B-FB90-EB34-D94A3B10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E2FC4-C0A6-472D-9E6C-3F8AC086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1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41E9-C3AD-B3A2-AD47-68E871AD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21484-FFD7-F376-21E4-58051AE9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4534F-E592-6D2B-5DD4-7D14D23A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38E-FA5C-434E-BAB1-6E3580C2DBE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89571-802D-55DE-6F60-D23D1ACC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47F5D-9F59-9D55-F46A-A9F43771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BEA-C951-4142-8A0E-FAD388064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8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E546-FDF3-4FCC-768F-0B98B793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DF476C-AF70-36C1-2E74-9D62905E3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4A92F1-C732-7C16-567D-711C81230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105FD-D34C-29D4-DCE4-335D9A0A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A6B014-71CE-4976-BFA9-EA07D78BD4B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E2A77-E8CE-4E6B-DC93-30D362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5E6F41-3576-DABE-7FA6-1C29AF7B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E2FC4-C0A6-472D-9E6C-3F8AC086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51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0B356-77E3-DCBF-B3C6-75A34DBC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9CDB3-9F04-8DB4-05EF-19E480EF5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883C7-B168-BFAF-5571-05C6DAC7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A6B014-71CE-4976-BFA9-EA07D78BD4B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5F306-3878-53EA-5118-044B140D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233A4-ED28-9752-7B11-CB6CBD83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E2FC4-C0A6-472D-9E6C-3F8AC086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29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C4A659-526A-25BB-14BD-CD368D856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5219B-A9B3-9007-C779-6DACA2C9D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DAE78-2401-367B-F1B8-37D5E677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A6B014-71CE-4976-BFA9-EA07D78BD4B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3985B-7DCE-19E2-EE15-B4059F43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E1CA8-B8D4-39C6-9ECF-6E7F45F1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E2FC4-C0A6-472D-9E6C-3F8AC086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0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29170-8AEE-068B-3465-5A7F22DBE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E59395-4CB2-D46F-44A6-F5E56109B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CDFB2-0222-CD3E-8D67-8F504F3A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B17EA-C79B-4E89-B12D-18DD26AB227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473AE-0ADB-7AA1-D128-947C3EE7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94619-5A4C-7A68-68D8-53E49411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135A9D-4789-4135-96A6-0A4D9D0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66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51D7B-4CD9-4FF2-001F-ED4FEA0E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C7321-8975-4499-FA55-870D9F6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93CBC-8D7C-388A-A1E1-8FD9C944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B17EA-C79B-4E89-B12D-18DD26AB227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ED82A-2423-006A-F96D-5C325450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E16AA-F29E-555B-2A89-CC528BC4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135A9D-4789-4135-96A6-0A4D9D0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5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4634E-B6D3-8890-B58F-0CBBA48C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32A76-F93D-C731-2BF0-0DACAD92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85005-2242-3368-4D92-48FCA409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B17EA-C79B-4E89-B12D-18DD26AB227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DEC93-B237-8DAB-D33B-8574EDCF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94FDB-A7E1-002B-2BA3-F22D83FD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135A9D-4789-4135-96A6-0A4D9D0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3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9FD65-15AC-18ED-036C-A2D48C9F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3336B-4C38-EAE2-CBCD-39A48926A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D2173-15B0-3D5B-3040-6C35775E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20DAF-CC69-027D-3BB0-A37E175B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B17EA-C79B-4E89-B12D-18DD26AB227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AADA6-B7EC-3B38-D1B4-4A35FE0E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2B20F-02F5-4742-AFDE-062F3B38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135A9D-4789-4135-96A6-0A4D9D0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87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AFFC7-0C8C-B97B-D257-05C53760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F3559-5918-A581-F3AE-BE818816E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1C146-E4A6-9A6E-7D21-5A4D2354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9935D6-E667-008A-24D3-66771CBFF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F84695-0DEC-48CB-C431-269A7C0B2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35E6E8-5929-E842-21CF-8B085707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B17EA-C79B-4E89-B12D-18DD26AB227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CCCE9D-022E-D206-669F-2FA68A16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147F04-6538-7478-3C34-664B5E81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135A9D-4789-4135-96A6-0A4D9D0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6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750A1-9C54-0462-3663-6E56AB2B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AA4F78-FA43-EF13-0131-1C17F7A3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B17EA-C79B-4E89-B12D-18DD26AB227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3D9902-0630-8AA7-40BA-8B2850AF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3797C4-ECAD-DCD5-2C0C-58378070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135A9D-4789-4135-96A6-0A4D9D0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21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D48AA-6B16-7846-6B29-6E375687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B17EA-C79B-4E89-B12D-18DD26AB227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4805B1-D0F2-BA5F-F597-05BE6D05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37FD2-8367-3201-97A4-8585BFB0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135A9D-4789-4135-96A6-0A4D9D0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1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4FA34-29AC-4B5F-C320-78CA3DC7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A5B17-EE7B-A73E-6932-AFBC4F25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AF379-9437-DA57-F9DD-242391A5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38E-FA5C-434E-BAB1-6E3580C2DBE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802F0-E5AF-8D8C-9E56-8E3ED41F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1D2E4-B12C-120B-39E0-91841259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BEA-C951-4142-8A0E-FAD388064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04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E481A-5098-0ADB-70F7-80993F67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0C112-2D87-17F4-655E-6E2061DE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305F09-BEC0-A205-6E1C-8D145E44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34D092-A8CB-3D72-FBF4-F1B46C10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B17EA-C79B-4E89-B12D-18DD26AB227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54BE8-4CFD-11D4-41D0-E01B0067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B9E43-FA8D-C64D-164D-323C3B9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135A9D-4789-4135-96A6-0A4D9D0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63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1CB5-ED6D-CCED-AE61-CA9D4CC3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B5838-0AA9-D23C-D0D0-5FDFE32CE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ED8B3F-A2D5-8C01-E2C1-44563314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2EA5-9CD9-EC69-C3ED-23A0F4F1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B17EA-C79B-4E89-B12D-18DD26AB227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19A21-DE9C-7941-1AA6-27345972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5BF75-EBC3-3F6C-4E0D-25C7DABF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135A9D-4789-4135-96A6-0A4D9D0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84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65ED-C2AA-52A3-D2A5-3A2552D5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D5E69-D7F4-E34F-E130-571E7F636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B76C8-7C5A-3DD6-30E0-6B684676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B17EA-C79B-4E89-B12D-18DD26AB227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9C761-CF41-E2E5-7176-E032FE6B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01EC-EC03-1AD3-DF2A-08C4CA3F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135A9D-4789-4135-96A6-0A4D9D0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8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3C58A8-6D78-30A7-E337-5D7B10E1A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0CA9B7-F2A0-B3EC-0067-943EF7249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2C80F-32DA-E43E-98BE-C8C187F9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B17EA-C79B-4E89-B12D-18DD26AB227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1B477-316E-8861-4460-B16D021E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20FD3-059D-381B-75AC-B7E037ED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135A9D-4789-4135-96A6-0A4D9D0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94FE-5781-4F58-6482-4BFE5418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B649F-1B63-09DE-6106-923230A16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5507F-6DDF-8C0B-528E-CBA0970B1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22B95-1551-6E67-3AAA-5E57B77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38E-FA5C-434E-BAB1-6E3580C2DBE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2CFC42-89E3-7513-8CDB-794B40E9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8E2EC-3213-4451-4714-7D292E90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BEA-C951-4142-8A0E-FAD388064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27C72-CEAB-EB02-7114-F959588D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77BEA-8151-A39E-CED4-187359A55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8855AF-20CE-F097-B93E-05266A570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6931F7-8BD9-CFE0-03B7-3EB6DF257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7C157F-28E8-BA7B-8D7E-150E9C216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C70D1D-D3F8-0259-552A-D1047A1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38E-FA5C-434E-BAB1-6E3580C2DBE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933A68-CB6D-54C1-4234-705A9666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A805D2-B5F7-FB6A-2FEB-9F4CA3D4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BEA-C951-4142-8A0E-FAD388064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41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CBB1E-FB6D-FA27-FB59-37011FB1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6F481A-92E0-C739-6E67-18A2092A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38E-FA5C-434E-BAB1-6E3580C2DBE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5FF6D-51AE-0E6C-77A7-13F2EE47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EA9884-6007-A45D-C38A-162E1790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BEA-C951-4142-8A0E-FAD388064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3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3F88B1-3384-18C6-3F2A-89425F4D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38E-FA5C-434E-BAB1-6E3580C2DBE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09924B-12DE-A1A1-FCCD-0EC4B8FA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64F6EA-21B6-3B11-BCE5-5C5DA8EC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BEA-C951-4142-8A0E-FAD388064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4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CD932-40CB-83DF-EFE4-E1520B85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E53F2-F355-D1AF-2E7A-B8B57A10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2A438-D8F3-C2EA-19F0-DE00A0D2D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BE28E-BE42-92F3-D572-2F0DD208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38E-FA5C-434E-BAB1-6E3580C2DBE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49F260-72B6-23A3-A6A9-31BD5A8F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516CF-6A22-74DE-3D75-452B98AA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BEA-C951-4142-8A0E-FAD388064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5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14973-BF22-32B0-57B2-6CBD9D8A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72025D-5F2A-CE50-6BBB-9811667B3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65B99-B4CD-A050-C6DD-AD7D69007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60857-46B5-AA8B-7A9A-BDF4F877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38E-FA5C-434E-BAB1-6E3580C2DBE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BFEEC-C685-3372-3190-CA50CCD7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A379F-9F06-C944-7B32-A6797C57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BEA-C951-4142-8A0E-FAD388064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9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345B55-4EF6-E045-CA35-899939B3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61D7B-49C2-785A-28FA-54B3E035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B5022-3E63-779E-AE80-3E60025AA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38E-FA5C-434E-BAB1-6E3580C2DBE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B609B-89C5-795E-F5DD-413842C7C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1A21F-DF0D-7B98-F5A3-0E5B21D46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CABEA-C951-4142-8A0E-FAD388064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7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0C9CBA-177B-6507-4077-8E659E5CAADC}"/>
              </a:ext>
            </a:extLst>
          </p:cNvPr>
          <p:cNvSpPr txBox="1"/>
          <p:nvPr userDrawn="1"/>
        </p:nvSpPr>
        <p:spPr>
          <a:xfrm>
            <a:off x="688159" y="216817"/>
            <a:ext cx="164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Card Fit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1C10A6C-58B4-9D0D-542A-D7847DE4063A}"/>
              </a:ext>
            </a:extLst>
          </p:cNvPr>
          <p:cNvCxnSpPr>
            <a:cxnSpLocks/>
          </p:cNvCxnSpPr>
          <p:nvPr userDrawn="1"/>
        </p:nvCxnSpPr>
        <p:spPr>
          <a:xfrm>
            <a:off x="688159" y="914301"/>
            <a:ext cx="10558961" cy="712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92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0B28BD-C506-E9DA-09DF-3F9474804C4E}"/>
              </a:ext>
            </a:extLst>
          </p:cNvPr>
          <p:cNvSpPr/>
          <p:nvPr userDrawn="1"/>
        </p:nvSpPr>
        <p:spPr>
          <a:xfrm>
            <a:off x="7130962" y="88186"/>
            <a:ext cx="903816" cy="376513"/>
          </a:xfrm>
          <a:prstGeom prst="rect">
            <a:avLst/>
          </a:prstGeom>
          <a:solidFill>
            <a:srgbClr val="D0CECE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5F8292-7C2D-AF7B-2756-6169F7FC4985}"/>
              </a:ext>
            </a:extLst>
          </p:cNvPr>
          <p:cNvSpPr/>
          <p:nvPr userDrawn="1"/>
        </p:nvSpPr>
        <p:spPr>
          <a:xfrm>
            <a:off x="3839436" y="88934"/>
            <a:ext cx="903816" cy="376513"/>
          </a:xfrm>
          <a:prstGeom prst="rect">
            <a:avLst/>
          </a:prstGeom>
          <a:solidFill>
            <a:srgbClr val="D0CECE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C9C853-E6F0-197A-4B92-93BF1E8420FF}"/>
              </a:ext>
            </a:extLst>
          </p:cNvPr>
          <p:cNvSpPr/>
          <p:nvPr userDrawn="1"/>
        </p:nvSpPr>
        <p:spPr>
          <a:xfrm>
            <a:off x="538483" y="88187"/>
            <a:ext cx="903816" cy="376513"/>
          </a:xfrm>
          <a:prstGeom prst="rect">
            <a:avLst/>
          </a:prstGeom>
          <a:solidFill>
            <a:srgbClr val="D0CECE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4FE010C-8693-3022-7E17-04191CD26F0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39117586"/>
              </p:ext>
            </p:extLst>
          </p:nvPr>
        </p:nvGraphicFramePr>
        <p:xfrm>
          <a:off x="529057" y="84910"/>
          <a:ext cx="9680173" cy="383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6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화면명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marL="82304" marR="82304" marT="54869" marB="548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marL="82304" marR="82304" marT="54869" marB="548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화면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ID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marL="82304" marR="82304" marT="54869" marB="548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marL="82304" marR="82304" marT="54869" marB="548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작성일</a:t>
                      </a:r>
                    </a:p>
                  </a:txBody>
                  <a:tcPr marL="82304" marR="82304" marT="54869" marB="548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marL="82304" marR="82304" marT="54869" marB="548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D7E877-92AC-531B-986E-6A565544A85F}"/>
              </a:ext>
            </a:extLst>
          </p:cNvPr>
          <p:cNvSpPr/>
          <p:nvPr userDrawn="1"/>
        </p:nvSpPr>
        <p:spPr>
          <a:xfrm>
            <a:off x="529058" y="461423"/>
            <a:ext cx="9680173" cy="63290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B68FBA-65B1-7B80-892E-0D8A1D4B2387}"/>
              </a:ext>
            </a:extLst>
          </p:cNvPr>
          <p:cNvSpPr/>
          <p:nvPr userDrawn="1"/>
        </p:nvSpPr>
        <p:spPr>
          <a:xfrm>
            <a:off x="10331694" y="84910"/>
            <a:ext cx="1465729" cy="779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878EA0-D560-563D-B929-B9C4F9738B04}"/>
              </a:ext>
            </a:extLst>
          </p:cNvPr>
          <p:cNvSpPr/>
          <p:nvPr userDrawn="1"/>
        </p:nvSpPr>
        <p:spPr>
          <a:xfrm>
            <a:off x="10331696" y="1268245"/>
            <a:ext cx="1465729" cy="5118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77B22-4F0B-C078-2DE3-E59CCD09292E}"/>
              </a:ext>
            </a:extLst>
          </p:cNvPr>
          <p:cNvSpPr/>
          <p:nvPr userDrawn="1"/>
        </p:nvSpPr>
        <p:spPr>
          <a:xfrm>
            <a:off x="10331695" y="6387093"/>
            <a:ext cx="1465729" cy="403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EF3A66-9DE8-B82D-DF38-1097A3B24552}"/>
              </a:ext>
            </a:extLst>
          </p:cNvPr>
          <p:cNvSpPr/>
          <p:nvPr userDrawn="1"/>
        </p:nvSpPr>
        <p:spPr>
          <a:xfrm>
            <a:off x="10331694" y="864833"/>
            <a:ext cx="1465729" cy="40341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58F83-1E1E-4111-15EF-EBD29BB2FFA9}"/>
              </a:ext>
            </a:extLst>
          </p:cNvPr>
          <p:cNvSpPr txBox="1"/>
          <p:nvPr userDrawn="1"/>
        </p:nvSpPr>
        <p:spPr>
          <a:xfrm>
            <a:off x="10519945" y="864835"/>
            <a:ext cx="1143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1" dirty="0"/>
              <a:t>Description</a:t>
            </a:r>
            <a:endParaRPr lang="ko-KR" altLang="en-US" sz="135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0CD64-451C-D8AF-F4C3-42CF77C6416E}"/>
              </a:ext>
            </a:extLst>
          </p:cNvPr>
          <p:cNvSpPr txBox="1"/>
          <p:nvPr userDrawn="1"/>
        </p:nvSpPr>
        <p:spPr>
          <a:xfrm>
            <a:off x="10425818" y="6465696"/>
            <a:ext cx="1210238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1 page</a:t>
            </a:r>
            <a:endParaRPr lang="ko-KR" altLang="en-US" sz="75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0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21AD70-219B-3D35-EE00-4AB52EF4A6D2}"/>
              </a:ext>
            </a:extLst>
          </p:cNvPr>
          <p:cNvSpPr txBox="1"/>
          <p:nvPr/>
        </p:nvSpPr>
        <p:spPr>
          <a:xfrm>
            <a:off x="3011503" y="1157327"/>
            <a:ext cx="616899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CardFit</a:t>
            </a:r>
            <a:endParaRPr lang="en-US" altLang="ko-KR" sz="6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endParaRPr lang="en-US" altLang="ko-KR" sz="3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r>
              <a:rPr lang="en-US" altLang="ko-KR" sz="36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-IA/Menu Structure-</a:t>
            </a:r>
            <a:endParaRPr lang="ko-KR" altLang="en-US" sz="36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06049-7CDA-A878-3D4C-46478C3618BB}"/>
              </a:ext>
            </a:extLst>
          </p:cNvPr>
          <p:cNvSpPr txBox="1"/>
          <p:nvPr/>
        </p:nvSpPr>
        <p:spPr>
          <a:xfrm>
            <a:off x="9370247" y="5787460"/>
            <a:ext cx="231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김성식</a:t>
            </a:r>
            <a:endParaRPr lang="en-US" altLang="ko-KR" sz="2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11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Home_3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B7BDA-F04A-1CE6-C134-579D055A4053}"/>
              </a:ext>
            </a:extLst>
          </p:cNvPr>
          <p:cNvSpPr/>
          <p:nvPr/>
        </p:nvSpPr>
        <p:spPr>
          <a:xfrm>
            <a:off x="1166427" y="1647823"/>
            <a:ext cx="8520498" cy="339090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D32D8-3BF5-B0CC-057F-F68E0E33F3F3}"/>
              </a:ext>
            </a:extLst>
          </p:cNvPr>
          <p:cNvSpPr txBox="1"/>
          <p:nvPr/>
        </p:nvSpPr>
        <p:spPr>
          <a:xfrm>
            <a:off x="1352256" y="1892885"/>
            <a:ext cx="142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발급절차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6A50C-01CA-9A8C-F899-EA3335E0795E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9ADBF1-1C76-644A-C9C7-E45832E71AE3}"/>
              </a:ext>
            </a:extLst>
          </p:cNvPr>
          <p:cNvCxnSpPr/>
          <p:nvPr/>
        </p:nvCxnSpPr>
        <p:spPr>
          <a:xfrm>
            <a:off x="1741799" y="2476500"/>
            <a:ext cx="72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2B8B8-1DF7-5CD6-EFD9-29735FD357BF}"/>
              </a:ext>
            </a:extLst>
          </p:cNvPr>
          <p:cNvSpPr/>
          <p:nvPr/>
        </p:nvSpPr>
        <p:spPr>
          <a:xfrm>
            <a:off x="1741799" y="2935852"/>
            <a:ext cx="1440000" cy="85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3F0C63-E251-5374-3527-2AA02E4CBB83}"/>
              </a:ext>
            </a:extLst>
          </p:cNvPr>
          <p:cNvSpPr/>
          <p:nvPr/>
        </p:nvSpPr>
        <p:spPr>
          <a:xfrm>
            <a:off x="7501799" y="2931806"/>
            <a:ext cx="1440000" cy="85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7A98B4-96B2-A4DF-04B8-E6DF09C96286}"/>
              </a:ext>
            </a:extLst>
          </p:cNvPr>
          <p:cNvSpPr/>
          <p:nvPr/>
        </p:nvSpPr>
        <p:spPr>
          <a:xfrm>
            <a:off x="3629386" y="2931808"/>
            <a:ext cx="1440000" cy="85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594430-EDA9-B27C-1AE6-FF37FF6110B4}"/>
              </a:ext>
            </a:extLst>
          </p:cNvPr>
          <p:cNvSpPr/>
          <p:nvPr/>
        </p:nvSpPr>
        <p:spPr>
          <a:xfrm>
            <a:off x="5516973" y="2931807"/>
            <a:ext cx="1440000" cy="85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B1FD5D7-F1A8-D396-0A86-E3CE24C2106F}"/>
              </a:ext>
            </a:extLst>
          </p:cNvPr>
          <p:cNvSpPr/>
          <p:nvPr/>
        </p:nvSpPr>
        <p:spPr>
          <a:xfrm>
            <a:off x="1166427" y="5314950"/>
            <a:ext cx="4024698" cy="75421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발급 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Q&amp;A </a:t>
            </a:r>
            <a:r>
              <a:rPr lang="ko-KR" altLang="en-US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보러가기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2259D9-E616-7E0F-3CAF-DE507046187B}"/>
              </a:ext>
            </a:extLst>
          </p:cNvPr>
          <p:cNvSpPr/>
          <p:nvPr/>
        </p:nvSpPr>
        <p:spPr>
          <a:xfrm>
            <a:off x="6096000" y="4391281"/>
            <a:ext cx="3457575" cy="48751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발급 </a:t>
            </a:r>
            <a:r>
              <a:rPr lang="ko-KR" altLang="en-US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받으러가기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25A2177-1B42-AD11-6594-BBA8DB644168}"/>
              </a:ext>
            </a:extLst>
          </p:cNvPr>
          <p:cNvSpPr/>
          <p:nvPr/>
        </p:nvSpPr>
        <p:spPr>
          <a:xfrm>
            <a:off x="5662227" y="5314949"/>
            <a:ext cx="4024698" cy="75421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발급후기 </a:t>
            </a:r>
            <a:r>
              <a:rPr lang="ko-KR" altLang="en-US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보러가기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12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Home_4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6A50C-01CA-9A8C-F899-EA3335E0795E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9ADBF1-1C76-644A-C9C7-E45832E71AE3}"/>
              </a:ext>
            </a:extLst>
          </p:cNvPr>
          <p:cNvCxnSpPr/>
          <p:nvPr/>
        </p:nvCxnSpPr>
        <p:spPr>
          <a:xfrm>
            <a:off x="1741799" y="1609725"/>
            <a:ext cx="72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04C53C-3751-185E-659E-5DA4F19D06F8}"/>
              </a:ext>
            </a:extLst>
          </p:cNvPr>
          <p:cNvSpPr txBox="1"/>
          <p:nvPr/>
        </p:nvSpPr>
        <p:spPr>
          <a:xfrm>
            <a:off x="3648468" y="898643"/>
            <a:ext cx="3794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주목할만한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신규카드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2B8B8-1DF7-5CD6-EFD9-29735FD357BF}"/>
              </a:ext>
            </a:extLst>
          </p:cNvPr>
          <p:cNvSpPr/>
          <p:nvPr/>
        </p:nvSpPr>
        <p:spPr>
          <a:xfrm>
            <a:off x="1823743" y="1832282"/>
            <a:ext cx="957557" cy="520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3BB291-DDFE-3D76-EB01-D532D8D491BA}"/>
              </a:ext>
            </a:extLst>
          </p:cNvPr>
          <p:cNvSpPr/>
          <p:nvPr/>
        </p:nvSpPr>
        <p:spPr>
          <a:xfrm>
            <a:off x="3340378" y="1806026"/>
            <a:ext cx="957557" cy="520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1722-1C7D-80FD-7738-91F65438CB9A}"/>
              </a:ext>
            </a:extLst>
          </p:cNvPr>
          <p:cNvSpPr/>
          <p:nvPr/>
        </p:nvSpPr>
        <p:spPr>
          <a:xfrm>
            <a:off x="4857014" y="1832282"/>
            <a:ext cx="957557" cy="520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3BE61A-3486-9F22-8114-D75FC5932146}"/>
              </a:ext>
            </a:extLst>
          </p:cNvPr>
          <p:cNvSpPr/>
          <p:nvPr/>
        </p:nvSpPr>
        <p:spPr>
          <a:xfrm>
            <a:off x="6373649" y="1832282"/>
            <a:ext cx="957557" cy="520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E1EBDE-EBFF-8E93-201B-2355002547D1}"/>
              </a:ext>
            </a:extLst>
          </p:cNvPr>
          <p:cNvSpPr/>
          <p:nvPr/>
        </p:nvSpPr>
        <p:spPr>
          <a:xfrm>
            <a:off x="7890284" y="1806026"/>
            <a:ext cx="957557" cy="520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6ABE26-65E8-9EB3-2238-EAEA8809F026}"/>
              </a:ext>
            </a:extLst>
          </p:cNvPr>
          <p:cNvSpPr/>
          <p:nvPr/>
        </p:nvSpPr>
        <p:spPr>
          <a:xfrm>
            <a:off x="7890284" y="2513114"/>
            <a:ext cx="957557" cy="7542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058B03-3C35-57DC-82AB-9BDEA7C28336}"/>
              </a:ext>
            </a:extLst>
          </p:cNvPr>
          <p:cNvSpPr/>
          <p:nvPr/>
        </p:nvSpPr>
        <p:spPr>
          <a:xfrm>
            <a:off x="3340377" y="2514600"/>
            <a:ext cx="957557" cy="7542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B56414-BC15-6615-266C-8F74D1F92617}"/>
              </a:ext>
            </a:extLst>
          </p:cNvPr>
          <p:cNvSpPr/>
          <p:nvPr/>
        </p:nvSpPr>
        <p:spPr>
          <a:xfrm>
            <a:off x="4857014" y="2514600"/>
            <a:ext cx="957557" cy="7542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176A03-10E2-B0B4-F055-2DDBCFE92C1B}"/>
              </a:ext>
            </a:extLst>
          </p:cNvPr>
          <p:cNvSpPr/>
          <p:nvPr/>
        </p:nvSpPr>
        <p:spPr>
          <a:xfrm>
            <a:off x="6373648" y="2514600"/>
            <a:ext cx="957557" cy="7542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8BDE96-A8DA-E0EA-9703-D49B79BF70C8}"/>
              </a:ext>
            </a:extLst>
          </p:cNvPr>
          <p:cNvSpPr/>
          <p:nvPr/>
        </p:nvSpPr>
        <p:spPr>
          <a:xfrm>
            <a:off x="1823743" y="2514600"/>
            <a:ext cx="957557" cy="7542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568342-608F-0ECE-582A-A7786F29B4F8}"/>
              </a:ext>
            </a:extLst>
          </p:cNvPr>
          <p:cNvSpPr txBox="1"/>
          <p:nvPr/>
        </p:nvSpPr>
        <p:spPr>
          <a:xfrm>
            <a:off x="3648468" y="3697891"/>
            <a:ext cx="3794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CardFit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추천카드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1040E83-5CA4-3204-B728-9AF1EC0FF018}"/>
              </a:ext>
            </a:extLst>
          </p:cNvPr>
          <p:cNvCxnSpPr/>
          <p:nvPr/>
        </p:nvCxnSpPr>
        <p:spPr>
          <a:xfrm>
            <a:off x="1741799" y="4276725"/>
            <a:ext cx="72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ED68DE3-10B8-CD30-E2BD-F200F97C5604}"/>
              </a:ext>
            </a:extLst>
          </p:cNvPr>
          <p:cNvGrpSpPr/>
          <p:nvPr/>
        </p:nvGrpSpPr>
        <p:grpSpPr>
          <a:xfrm>
            <a:off x="542925" y="4612544"/>
            <a:ext cx="9654808" cy="1809946"/>
            <a:chOff x="1461155" y="1941922"/>
            <a:chExt cx="7791250" cy="180994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FDAD17-305C-D387-2FE7-B8E6C508F74F}"/>
                </a:ext>
              </a:extLst>
            </p:cNvPr>
            <p:cNvSpPr/>
            <p:nvPr/>
          </p:nvSpPr>
          <p:spPr>
            <a:xfrm>
              <a:off x="1461155" y="1941922"/>
              <a:ext cx="7791250" cy="18099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banner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72FFA0C-93CB-41E1-3BDC-B6602B024A3C}"/>
                </a:ext>
              </a:extLst>
            </p:cNvPr>
            <p:cNvGrpSpPr/>
            <p:nvPr/>
          </p:nvGrpSpPr>
          <p:grpSpPr>
            <a:xfrm>
              <a:off x="5177967" y="3552825"/>
              <a:ext cx="380214" cy="79036"/>
              <a:chOff x="5177967" y="3552825"/>
              <a:chExt cx="380214" cy="79036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F4A6B89E-AD66-9289-3055-C1CC285921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7967" y="3552825"/>
                <a:ext cx="75414" cy="790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791AB8A-B963-8572-E54D-9CF09E206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30367" y="3552825"/>
                <a:ext cx="75414" cy="790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385BEC0-1B28-C6F5-D7B7-BCB6181E87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82767" y="3552825"/>
                <a:ext cx="75414" cy="790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656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Login1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Login001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6A50C-01CA-9A8C-F899-EA3335E0795E}"/>
              </a:ext>
            </a:extLst>
          </p:cNvPr>
          <p:cNvSpPr txBox="1"/>
          <p:nvPr/>
        </p:nvSpPr>
        <p:spPr>
          <a:xfrm>
            <a:off x="2959022" y="1685866"/>
            <a:ext cx="132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LOGIN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9ADBF1-1C76-644A-C9C7-E45832E71AE3}"/>
              </a:ext>
            </a:extLst>
          </p:cNvPr>
          <p:cNvCxnSpPr>
            <a:cxnSpLocks/>
          </p:cNvCxnSpPr>
          <p:nvPr/>
        </p:nvCxnSpPr>
        <p:spPr>
          <a:xfrm>
            <a:off x="3029964" y="2200276"/>
            <a:ext cx="203010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8BDE96-A8DA-E0EA-9703-D49B79BF70C8}"/>
              </a:ext>
            </a:extLst>
          </p:cNvPr>
          <p:cNvSpPr/>
          <p:nvPr/>
        </p:nvSpPr>
        <p:spPr>
          <a:xfrm>
            <a:off x="3029964" y="2590800"/>
            <a:ext cx="4761486" cy="254316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6468F-A2E7-940A-39F3-C59BDC33CC78}"/>
              </a:ext>
            </a:extLst>
          </p:cNvPr>
          <p:cNvSpPr txBox="1"/>
          <p:nvPr/>
        </p:nvSpPr>
        <p:spPr>
          <a:xfrm>
            <a:off x="3330497" y="2800291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아이디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80D9A-F731-60B6-4262-9C6A546E63BA}"/>
              </a:ext>
            </a:extLst>
          </p:cNvPr>
          <p:cNvSpPr txBox="1"/>
          <p:nvPr/>
        </p:nvSpPr>
        <p:spPr>
          <a:xfrm>
            <a:off x="3330497" y="3554607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87022-53CA-1A0F-62D6-BAD3A96B6B31}"/>
              </a:ext>
            </a:extLst>
          </p:cNvPr>
          <p:cNvSpPr/>
          <p:nvPr/>
        </p:nvSpPr>
        <p:spPr>
          <a:xfrm>
            <a:off x="3330496" y="3163670"/>
            <a:ext cx="41021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7AF553-BCDF-3AC9-6077-D4F1BF31FB03}"/>
              </a:ext>
            </a:extLst>
          </p:cNvPr>
          <p:cNvSpPr/>
          <p:nvPr/>
        </p:nvSpPr>
        <p:spPr>
          <a:xfrm>
            <a:off x="3330497" y="3945130"/>
            <a:ext cx="41021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33CA53-F619-7114-0819-E630BF5B623F}"/>
              </a:ext>
            </a:extLst>
          </p:cNvPr>
          <p:cNvSpPr txBox="1"/>
          <p:nvPr/>
        </p:nvSpPr>
        <p:spPr>
          <a:xfrm>
            <a:off x="3330497" y="4555685"/>
            <a:ext cx="78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회원가입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CCCBA2-A965-76E9-1059-8BF73690CAB2}"/>
              </a:ext>
            </a:extLst>
          </p:cNvPr>
          <p:cNvSpPr txBox="1"/>
          <p:nvPr/>
        </p:nvSpPr>
        <p:spPr>
          <a:xfrm>
            <a:off x="4114800" y="4554191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ID/PW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찾기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C61AFA-B5E9-0AFA-2CB0-ED67A05743D9}"/>
              </a:ext>
            </a:extLst>
          </p:cNvPr>
          <p:cNvSpPr txBox="1"/>
          <p:nvPr/>
        </p:nvSpPr>
        <p:spPr>
          <a:xfrm>
            <a:off x="6648449" y="4554191"/>
            <a:ext cx="78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06794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Register1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Register001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6A50C-01CA-9A8C-F899-EA3335E0795E}"/>
              </a:ext>
            </a:extLst>
          </p:cNvPr>
          <p:cNvSpPr txBox="1"/>
          <p:nvPr/>
        </p:nvSpPr>
        <p:spPr>
          <a:xfrm>
            <a:off x="1608449" y="1008370"/>
            <a:ext cx="132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회원가입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9ADBF1-1C76-644A-C9C7-E45832E71AE3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>
            <a:off x="2236631" y="1895476"/>
            <a:ext cx="62910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8BDE96-A8DA-E0EA-9703-D49B79BF70C8}"/>
              </a:ext>
            </a:extLst>
          </p:cNvPr>
          <p:cNvSpPr/>
          <p:nvPr/>
        </p:nvSpPr>
        <p:spPr>
          <a:xfrm>
            <a:off x="2958317" y="3437069"/>
            <a:ext cx="4761486" cy="76025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6468F-A2E7-940A-39F3-C59BDC33CC78}"/>
              </a:ext>
            </a:extLst>
          </p:cNvPr>
          <p:cNvSpPr txBox="1"/>
          <p:nvPr/>
        </p:nvSpPr>
        <p:spPr>
          <a:xfrm>
            <a:off x="3275389" y="2991345"/>
            <a:ext cx="3633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카드핏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이용약관 동의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필수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D01BE7-4270-F121-7A65-880A74FB64F2}"/>
              </a:ext>
            </a:extLst>
          </p:cNvPr>
          <p:cNvSpPr/>
          <p:nvPr/>
        </p:nvSpPr>
        <p:spPr>
          <a:xfrm>
            <a:off x="2236631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B461B2-0C85-50C2-31A5-3EB0FEC53394}"/>
              </a:ext>
            </a:extLst>
          </p:cNvPr>
          <p:cNvSpPr/>
          <p:nvPr/>
        </p:nvSpPr>
        <p:spPr>
          <a:xfrm>
            <a:off x="8275667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D3FD234-879D-4763-3D0B-3C38791B848C}"/>
              </a:ext>
            </a:extLst>
          </p:cNvPr>
          <p:cNvSpPr/>
          <p:nvPr/>
        </p:nvSpPr>
        <p:spPr>
          <a:xfrm>
            <a:off x="4249643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FED403-95E3-543A-9F02-CB795E152993}"/>
              </a:ext>
            </a:extLst>
          </p:cNvPr>
          <p:cNvSpPr/>
          <p:nvPr/>
        </p:nvSpPr>
        <p:spPr>
          <a:xfrm>
            <a:off x="6262655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B60E72-219E-90A3-0831-CBFA94F70EF5}"/>
              </a:ext>
            </a:extLst>
          </p:cNvPr>
          <p:cNvSpPr txBox="1"/>
          <p:nvPr/>
        </p:nvSpPr>
        <p:spPr>
          <a:xfrm>
            <a:off x="1970479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약관동의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B1173A-0CFD-295D-9AE6-45F83EA2F0BF}"/>
              </a:ext>
            </a:extLst>
          </p:cNvPr>
          <p:cNvSpPr txBox="1"/>
          <p:nvPr/>
        </p:nvSpPr>
        <p:spPr>
          <a:xfrm>
            <a:off x="3983491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본인인증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5547CD-7DDF-8343-4E53-D81B3C076B2B}"/>
              </a:ext>
            </a:extLst>
          </p:cNvPr>
          <p:cNvSpPr txBox="1"/>
          <p:nvPr/>
        </p:nvSpPr>
        <p:spPr>
          <a:xfrm>
            <a:off x="5999553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정보입력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E0AEE3-BC63-AE94-71E0-BE82C4C18024}"/>
              </a:ext>
            </a:extLst>
          </p:cNvPr>
          <p:cNvSpPr txBox="1"/>
          <p:nvPr/>
        </p:nvSpPr>
        <p:spPr>
          <a:xfrm>
            <a:off x="8015615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가입완료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0F9AA-98B5-AE60-E1CB-B583D91C5DBD}"/>
              </a:ext>
            </a:extLst>
          </p:cNvPr>
          <p:cNvSpPr txBox="1"/>
          <p:nvPr/>
        </p:nvSpPr>
        <p:spPr>
          <a:xfrm>
            <a:off x="2958317" y="3055506"/>
            <a:ext cx="180000" cy="17945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66E436-502D-3F3C-F1DD-B19C4F2B3661}"/>
              </a:ext>
            </a:extLst>
          </p:cNvPr>
          <p:cNvSpPr/>
          <p:nvPr/>
        </p:nvSpPr>
        <p:spPr>
          <a:xfrm>
            <a:off x="2958317" y="4889790"/>
            <a:ext cx="4761486" cy="76025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1F6C5A-E5D3-50BD-4ACE-A5510C2FAC03}"/>
              </a:ext>
            </a:extLst>
          </p:cNvPr>
          <p:cNvSpPr txBox="1"/>
          <p:nvPr/>
        </p:nvSpPr>
        <p:spPr>
          <a:xfrm>
            <a:off x="3275389" y="4444066"/>
            <a:ext cx="3633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개인정보 수집 및 이용 동의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필수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EF0360-09C1-8A82-5C72-CB8024B79B4E}"/>
              </a:ext>
            </a:extLst>
          </p:cNvPr>
          <p:cNvSpPr txBox="1"/>
          <p:nvPr/>
        </p:nvSpPr>
        <p:spPr>
          <a:xfrm>
            <a:off x="2958317" y="4508227"/>
            <a:ext cx="180000" cy="17945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7F6F5F-1DE3-A3B6-4470-E4B275258A15}"/>
              </a:ext>
            </a:extLst>
          </p:cNvPr>
          <p:cNvSpPr txBox="1"/>
          <p:nvPr/>
        </p:nvSpPr>
        <p:spPr>
          <a:xfrm>
            <a:off x="2958317" y="5929966"/>
            <a:ext cx="476148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다음단계로 이동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118F6C-C038-E736-1F7D-FB468CEC79D1}"/>
              </a:ext>
            </a:extLst>
          </p:cNvPr>
          <p:cNvSpPr/>
          <p:nvPr/>
        </p:nvSpPr>
        <p:spPr>
          <a:xfrm>
            <a:off x="2236631" y="1543825"/>
            <a:ext cx="252000" cy="25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Register2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Register001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6A50C-01CA-9A8C-F899-EA3335E0795E}"/>
              </a:ext>
            </a:extLst>
          </p:cNvPr>
          <p:cNvSpPr txBox="1"/>
          <p:nvPr/>
        </p:nvSpPr>
        <p:spPr>
          <a:xfrm>
            <a:off x="1608449" y="1008370"/>
            <a:ext cx="132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회원가입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9ADBF1-1C76-644A-C9C7-E45832E71AE3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>
            <a:off x="2236631" y="1895476"/>
            <a:ext cx="62910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4D01BE7-4270-F121-7A65-880A74FB64F2}"/>
              </a:ext>
            </a:extLst>
          </p:cNvPr>
          <p:cNvSpPr/>
          <p:nvPr/>
        </p:nvSpPr>
        <p:spPr>
          <a:xfrm>
            <a:off x="2236631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B461B2-0C85-50C2-31A5-3EB0FEC53394}"/>
              </a:ext>
            </a:extLst>
          </p:cNvPr>
          <p:cNvSpPr/>
          <p:nvPr/>
        </p:nvSpPr>
        <p:spPr>
          <a:xfrm>
            <a:off x="8275667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D3FD234-879D-4763-3D0B-3C38791B848C}"/>
              </a:ext>
            </a:extLst>
          </p:cNvPr>
          <p:cNvSpPr/>
          <p:nvPr/>
        </p:nvSpPr>
        <p:spPr>
          <a:xfrm>
            <a:off x="4249643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FED403-95E3-543A-9F02-CB795E152993}"/>
              </a:ext>
            </a:extLst>
          </p:cNvPr>
          <p:cNvSpPr/>
          <p:nvPr/>
        </p:nvSpPr>
        <p:spPr>
          <a:xfrm>
            <a:off x="6262655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B60E72-219E-90A3-0831-CBFA94F70EF5}"/>
              </a:ext>
            </a:extLst>
          </p:cNvPr>
          <p:cNvSpPr txBox="1"/>
          <p:nvPr/>
        </p:nvSpPr>
        <p:spPr>
          <a:xfrm>
            <a:off x="1970479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약관동의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B1173A-0CFD-295D-9AE6-45F83EA2F0BF}"/>
              </a:ext>
            </a:extLst>
          </p:cNvPr>
          <p:cNvSpPr txBox="1"/>
          <p:nvPr/>
        </p:nvSpPr>
        <p:spPr>
          <a:xfrm>
            <a:off x="3983491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본인인증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5547CD-7DDF-8343-4E53-D81B3C076B2B}"/>
              </a:ext>
            </a:extLst>
          </p:cNvPr>
          <p:cNvSpPr txBox="1"/>
          <p:nvPr/>
        </p:nvSpPr>
        <p:spPr>
          <a:xfrm>
            <a:off x="5999553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정보입력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E0AEE3-BC63-AE94-71E0-BE82C4C18024}"/>
              </a:ext>
            </a:extLst>
          </p:cNvPr>
          <p:cNvSpPr txBox="1"/>
          <p:nvPr/>
        </p:nvSpPr>
        <p:spPr>
          <a:xfrm>
            <a:off x="8015615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가입완료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66E436-502D-3F3C-F1DD-B19C4F2B3661}"/>
              </a:ext>
            </a:extLst>
          </p:cNvPr>
          <p:cNvSpPr/>
          <p:nvPr/>
        </p:nvSpPr>
        <p:spPr>
          <a:xfrm>
            <a:off x="2961953" y="3066101"/>
            <a:ext cx="2275444" cy="201072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AD50A-C5C4-09BF-1EBD-C8C720DAD7FB}"/>
              </a:ext>
            </a:extLst>
          </p:cNvPr>
          <p:cNvSpPr/>
          <p:nvPr/>
        </p:nvSpPr>
        <p:spPr>
          <a:xfrm>
            <a:off x="4249642" y="1544532"/>
            <a:ext cx="252000" cy="25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078BB-6DFB-40C2-5889-A74DBFB4DBFA}"/>
              </a:ext>
            </a:extLst>
          </p:cNvPr>
          <p:cNvSpPr/>
          <p:nvPr/>
        </p:nvSpPr>
        <p:spPr>
          <a:xfrm>
            <a:off x="5447995" y="3066100"/>
            <a:ext cx="2275444" cy="201072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457909-0C37-7BA3-0DA8-A164F1E6469A}"/>
              </a:ext>
            </a:extLst>
          </p:cNvPr>
          <p:cNvSpPr/>
          <p:nvPr/>
        </p:nvSpPr>
        <p:spPr>
          <a:xfrm>
            <a:off x="2961953" y="5240344"/>
            <a:ext cx="4761486" cy="61335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7C59-5C00-343B-F58E-0D395F60EC11}"/>
              </a:ext>
            </a:extLst>
          </p:cNvPr>
          <p:cNvSpPr txBox="1"/>
          <p:nvPr/>
        </p:nvSpPr>
        <p:spPr>
          <a:xfrm>
            <a:off x="3560906" y="3917573"/>
            <a:ext cx="1077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휴대폰 인증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36E44-6F42-4070-A60A-D08D547AB5D9}"/>
              </a:ext>
            </a:extLst>
          </p:cNvPr>
          <p:cNvSpPr txBox="1"/>
          <p:nvPr/>
        </p:nvSpPr>
        <p:spPr>
          <a:xfrm>
            <a:off x="6046948" y="3917573"/>
            <a:ext cx="1077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간편 인증</a:t>
            </a:r>
          </a:p>
        </p:txBody>
      </p:sp>
    </p:spTree>
    <p:extLst>
      <p:ext uri="{BB962C8B-B14F-4D97-AF65-F5344CB8AC3E}">
        <p14:creationId xmlns:p14="http://schemas.microsoft.com/office/powerpoint/2010/main" val="54333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Register3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Register001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6A50C-01CA-9A8C-F899-EA3335E0795E}"/>
              </a:ext>
            </a:extLst>
          </p:cNvPr>
          <p:cNvSpPr txBox="1"/>
          <p:nvPr/>
        </p:nvSpPr>
        <p:spPr>
          <a:xfrm>
            <a:off x="1608449" y="1008370"/>
            <a:ext cx="132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회원가입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9ADBF1-1C76-644A-C9C7-E45832E71AE3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>
            <a:off x="2236631" y="1895476"/>
            <a:ext cx="62910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4D01BE7-4270-F121-7A65-880A74FB64F2}"/>
              </a:ext>
            </a:extLst>
          </p:cNvPr>
          <p:cNvSpPr/>
          <p:nvPr/>
        </p:nvSpPr>
        <p:spPr>
          <a:xfrm>
            <a:off x="2236631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B461B2-0C85-50C2-31A5-3EB0FEC53394}"/>
              </a:ext>
            </a:extLst>
          </p:cNvPr>
          <p:cNvSpPr/>
          <p:nvPr/>
        </p:nvSpPr>
        <p:spPr>
          <a:xfrm>
            <a:off x="8275667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D3FD234-879D-4763-3D0B-3C38791B848C}"/>
              </a:ext>
            </a:extLst>
          </p:cNvPr>
          <p:cNvSpPr/>
          <p:nvPr/>
        </p:nvSpPr>
        <p:spPr>
          <a:xfrm>
            <a:off x="4249643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FED403-95E3-543A-9F02-CB795E152993}"/>
              </a:ext>
            </a:extLst>
          </p:cNvPr>
          <p:cNvSpPr/>
          <p:nvPr/>
        </p:nvSpPr>
        <p:spPr>
          <a:xfrm>
            <a:off x="6262655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B60E72-219E-90A3-0831-CBFA94F70EF5}"/>
              </a:ext>
            </a:extLst>
          </p:cNvPr>
          <p:cNvSpPr txBox="1"/>
          <p:nvPr/>
        </p:nvSpPr>
        <p:spPr>
          <a:xfrm>
            <a:off x="1970479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약관동의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B1173A-0CFD-295D-9AE6-45F83EA2F0BF}"/>
              </a:ext>
            </a:extLst>
          </p:cNvPr>
          <p:cNvSpPr txBox="1"/>
          <p:nvPr/>
        </p:nvSpPr>
        <p:spPr>
          <a:xfrm>
            <a:off x="3983491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본인인증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5547CD-7DDF-8343-4E53-D81B3C076B2B}"/>
              </a:ext>
            </a:extLst>
          </p:cNvPr>
          <p:cNvSpPr txBox="1"/>
          <p:nvPr/>
        </p:nvSpPr>
        <p:spPr>
          <a:xfrm>
            <a:off x="5999553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정보입력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E0AEE3-BC63-AE94-71E0-BE82C4C18024}"/>
              </a:ext>
            </a:extLst>
          </p:cNvPr>
          <p:cNvSpPr txBox="1"/>
          <p:nvPr/>
        </p:nvSpPr>
        <p:spPr>
          <a:xfrm>
            <a:off x="8015615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가입완료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AD50A-C5C4-09BF-1EBD-C8C720DAD7FB}"/>
              </a:ext>
            </a:extLst>
          </p:cNvPr>
          <p:cNvSpPr/>
          <p:nvPr/>
        </p:nvSpPr>
        <p:spPr>
          <a:xfrm>
            <a:off x="6262655" y="1535283"/>
            <a:ext cx="252000" cy="25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3C185F6-56BA-D958-63C0-E26F7B978AB2}"/>
              </a:ext>
            </a:extLst>
          </p:cNvPr>
          <p:cNvGrpSpPr/>
          <p:nvPr/>
        </p:nvGrpSpPr>
        <p:grpSpPr>
          <a:xfrm>
            <a:off x="3734193" y="2882668"/>
            <a:ext cx="3298511" cy="3378231"/>
            <a:chOff x="3734193" y="2882668"/>
            <a:chExt cx="3298511" cy="337823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AE522D9-6EC8-18DA-0102-594AF03C10FF}"/>
                </a:ext>
              </a:extLst>
            </p:cNvPr>
            <p:cNvGrpSpPr/>
            <p:nvPr/>
          </p:nvGrpSpPr>
          <p:grpSpPr>
            <a:xfrm>
              <a:off x="3734193" y="2882668"/>
              <a:ext cx="3298511" cy="3378231"/>
              <a:chOff x="3734193" y="2882668"/>
              <a:chExt cx="3298511" cy="3378231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F6078BB-6DFB-40C2-5889-A74DBFB4DBFA}"/>
                  </a:ext>
                </a:extLst>
              </p:cNvPr>
              <p:cNvSpPr/>
              <p:nvPr/>
            </p:nvSpPr>
            <p:spPr>
              <a:xfrm>
                <a:off x="3743784" y="2882668"/>
                <a:ext cx="3288920" cy="337823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236E44-6F42-4070-A60A-D08D547AB5D9}"/>
                  </a:ext>
                </a:extLst>
              </p:cNvPr>
              <p:cNvSpPr txBox="1"/>
              <p:nvPr/>
            </p:nvSpPr>
            <p:spPr>
              <a:xfrm>
                <a:off x="3828788" y="3049498"/>
                <a:ext cx="629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아이디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2AE595-9C92-6E4E-F247-F678DD34EE45}"/>
                  </a:ext>
                </a:extLst>
              </p:cNvPr>
              <p:cNvSpPr txBox="1"/>
              <p:nvPr/>
            </p:nvSpPr>
            <p:spPr>
              <a:xfrm>
                <a:off x="4515033" y="3056373"/>
                <a:ext cx="1620000" cy="2520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AB026E-6BD9-554B-851A-EA775917CFC7}"/>
                  </a:ext>
                </a:extLst>
              </p:cNvPr>
              <p:cNvSpPr txBox="1"/>
              <p:nvPr/>
            </p:nvSpPr>
            <p:spPr>
              <a:xfrm>
                <a:off x="6191528" y="3037094"/>
                <a:ext cx="653152" cy="2616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중복확인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BE0B5-61D2-3000-B29B-82AA94FB0717}"/>
                  </a:ext>
                </a:extLst>
              </p:cNvPr>
              <p:cNvSpPr txBox="1"/>
              <p:nvPr/>
            </p:nvSpPr>
            <p:spPr>
              <a:xfrm>
                <a:off x="3800541" y="3423131"/>
                <a:ext cx="6862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비밀번호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7A1D92-50CD-8CAE-F5DA-19F20FF626E4}"/>
                  </a:ext>
                </a:extLst>
              </p:cNvPr>
              <p:cNvSpPr txBox="1"/>
              <p:nvPr/>
            </p:nvSpPr>
            <p:spPr>
              <a:xfrm>
                <a:off x="4515031" y="3423131"/>
                <a:ext cx="2340000" cy="26161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2C68F-1135-1B50-6A99-13D605076EA3}"/>
                  </a:ext>
                </a:extLst>
              </p:cNvPr>
              <p:cNvSpPr txBox="1"/>
              <p:nvPr/>
            </p:nvSpPr>
            <p:spPr>
              <a:xfrm>
                <a:off x="3734193" y="3788316"/>
                <a:ext cx="817554" cy="235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비밀번호 확인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33FCA-2E67-1870-2064-B2DE89B7D971}"/>
                  </a:ext>
                </a:extLst>
              </p:cNvPr>
              <p:cNvSpPr txBox="1"/>
              <p:nvPr/>
            </p:nvSpPr>
            <p:spPr>
              <a:xfrm>
                <a:off x="4515031" y="3775344"/>
                <a:ext cx="2340000" cy="26161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53FF8C-2FFA-BB0E-8BAC-F23DA0EF0184}"/>
                  </a:ext>
                </a:extLst>
              </p:cNvPr>
              <p:cNvSpPr txBox="1"/>
              <p:nvPr/>
            </p:nvSpPr>
            <p:spPr>
              <a:xfrm>
                <a:off x="4513836" y="4127557"/>
                <a:ext cx="1620000" cy="26161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7C35461-EE77-738E-8B21-E031184ED0BF}"/>
                  </a:ext>
                </a:extLst>
              </p:cNvPr>
              <p:cNvSpPr txBox="1"/>
              <p:nvPr/>
            </p:nvSpPr>
            <p:spPr>
              <a:xfrm>
                <a:off x="3830829" y="4127557"/>
                <a:ext cx="629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주소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F3C151-22FF-0646-E22E-5523E9470683}"/>
                  </a:ext>
                </a:extLst>
              </p:cNvPr>
              <p:cNvSpPr txBox="1"/>
              <p:nvPr/>
            </p:nvSpPr>
            <p:spPr>
              <a:xfrm>
                <a:off x="6191528" y="4114173"/>
                <a:ext cx="653152" cy="2616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주소찾기</a:t>
                </a:r>
                <a:endPara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846834-51A8-D005-62D0-41B18AE65429}"/>
                  </a:ext>
                </a:extLst>
              </p:cNvPr>
              <p:cNvSpPr txBox="1"/>
              <p:nvPr/>
            </p:nvSpPr>
            <p:spPr>
              <a:xfrm>
                <a:off x="4513836" y="4470072"/>
                <a:ext cx="2330844" cy="26161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DAF69D-39E6-97D5-CE39-FEA7E65E408B}"/>
                  </a:ext>
                </a:extLst>
              </p:cNvPr>
              <p:cNvSpPr txBox="1"/>
              <p:nvPr/>
            </p:nvSpPr>
            <p:spPr>
              <a:xfrm>
                <a:off x="4513836" y="4838317"/>
                <a:ext cx="2330844" cy="26161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AD894D-2DE8-E472-9E9F-377AA9E7B77F}"/>
                  </a:ext>
                </a:extLst>
              </p:cNvPr>
              <p:cNvSpPr txBox="1"/>
              <p:nvPr/>
            </p:nvSpPr>
            <p:spPr>
              <a:xfrm>
                <a:off x="3945391" y="5718434"/>
                <a:ext cx="2909640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가입하기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607F42-1FBB-0804-979C-A6BDAB6B2035}"/>
                </a:ext>
              </a:extLst>
            </p:cNvPr>
            <p:cNvSpPr txBox="1"/>
            <p:nvPr/>
          </p:nvSpPr>
          <p:spPr>
            <a:xfrm>
              <a:off x="3864017" y="5201354"/>
              <a:ext cx="5579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이메일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355245-F151-60AA-986D-E52C4958196D}"/>
                </a:ext>
              </a:extLst>
            </p:cNvPr>
            <p:cNvSpPr txBox="1"/>
            <p:nvPr/>
          </p:nvSpPr>
          <p:spPr>
            <a:xfrm>
              <a:off x="4504679" y="5207310"/>
              <a:ext cx="1080000" cy="24863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A3CB6C-E2AB-9472-03C5-C236A922BE7C}"/>
                </a:ext>
              </a:extLst>
            </p:cNvPr>
            <p:cNvSpPr txBox="1"/>
            <p:nvPr/>
          </p:nvSpPr>
          <p:spPr>
            <a:xfrm>
              <a:off x="5778061" y="5206274"/>
              <a:ext cx="1076970" cy="2484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C3E5E3-9ADB-E2D0-88AB-C1E36F34D66C}"/>
                </a:ext>
              </a:extLst>
            </p:cNvPr>
            <p:cNvSpPr txBox="1"/>
            <p:nvPr/>
          </p:nvSpPr>
          <p:spPr>
            <a:xfrm>
              <a:off x="5594458" y="5207493"/>
              <a:ext cx="47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@</a:t>
              </a:r>
              <a:endParaRPr lang="ko-KR" alt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1696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Register4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Register001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6A50C-01CA-9A8C-F899-EA3335E0795E}"/>
              </a:ext>
            </a:extLst>
          </p:cNvPr>
          <p:cNvSpPr txBox="1"/>
          <p:nvPr/>
        </p:nvSpPr>
        <p:spPr>
          <a:xfrm>
            <a:off x="1608449" y="1008370"/>
            <a:ext cx="132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회원가입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9ADBF1-1C76-644A-C9C7-E45832E71AE3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>
            <a:off x="2236631" y="1895476"/>
            <a:ext cx="62910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4D01BE7-4270-F121-7A65-880A74FB64F2}"/>
              </a:ext>
            </a:extLst>
          </p:cNvPr>
          <p:cNvSpPr/>
          <p:nvPr/>
        </p:nvSpPr>
        <p:spPr>
          <a:xfrm>
            <a:off x="2236631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B461B2-0C85-50C2-31A5-3EB0FEC53394}"/>
              </a:ext>
            </a:extLst>
          </p:cNvPr>
          <p:cNvSpPr/>
          <p:nvPr/>
        </p:nvSpPr>
        <p:spPr>
          <a:xfrm>
            <a:off x="8275667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D3FD234-879D-4763-3D0B-3C38791B848C}"/>
              </a:ext>
            </a:extLst>
          </p:cNvPr>
          <p:cNvSpPr/>
          <p:nvPr/>
        </p:nvSpPr>
        <p:spPr>
          <a:xfrm>
            <a:off x="4249643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FED403-95E3-543A-9F02-CB795E152993}"/>
              </a:ext>
            </a:extLst>
          </p:cNvPr>
          <p:cNvSpPr/>
          <p:nvPr/>
        </p:nvSpPr>
        <p:spPr>
          <a:xfrm>
            <a:off x="6262655" y="176947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B60E72-219E-90A3-0831-CBFA94F70EF5}"/>
              </a:ext>
            </a:extLst>
          </p:cNvPr>
          <p:cNvSpPr txBox="1"/>
          <p:nvPr/>
        </p:nvSpPr>
        <p:spPr>
          <a:xfrm>
            <a:off x="1970479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약관동의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B1173A-0CFD-295D-9AE6-45F83EA2F0BF}"/>
              </a:ext>
            </a:extLst>
          </p:cNvPr>
          <p:cNvSpPr txBox="1"/>
          <p:nvPr/>
        </p:nvSpPr>
        <p:spPr>
          <a:xfrm>
            <a:off x="3983491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본인인증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5547CD-7DDF-8343-4E53-D81B3C076B2B}"/>
              </a:ext>
            </a:extLst>
          </p:cNvPr>
          <p:cNvSpPr txBox="1"/>
          <p:nvPr/>
        </p:nvSpPr>
        <p:spPr>
          <a:xfrm>
            <a:off x="5999553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정보입력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E0AEE3-BC63-AE94-71E0-BE82C4C18024}"/>
              </a:ext>
            </a:extLst>
          </p:cNvPr>
          <p:cNvSpPr txBox="1"/>
          <p:nvPr/>
        </p:nvSpPr>
        <p:spPr>
          <a:xfrm>
            <a:off x="8015615" y="2144295"/>
            <a:ext cx="78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가입완료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AD50A-C5C4-09BF-1EBD-C8C720DAD7FB}"/>
              </a:ext>
            </a:extLst>
          </p:cNvPr>
          <p:cNvSpPr/>
          <p:nvPr/>
        </p:nvSpPr>
        <p:spPr>
          <a:xfrm>
            <a:off x="8275667" y="1525978"/>
            <a:ext cx="252000" cy="25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C6079-DB82-D011-1FAB-B28C0B7D0ADB}"/>
              </a:ext>
            </a:extLst>
          </p:cNvPr>
          <p:cNvSpPr txBox="1"/>
          <p:nvPr/>
        </p:nvSpPr>
        <p:spPr>
          <a:xfrm>
            <a:off x="3934768" y="3714750"/>
            <a:ext cx="28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환영합니다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가입이 완료되었습니다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AF20D-218E-59FB-6055-F882C0A7DDC4}"/>
              </a:ext>
            </a:extLst>
          </p:cNvPr>
          <p:cNvSpPr txBox="1"/>
          <p:nvPr/>
        </p:nvSpPr>
        <p:spPr>
          <a:xfrm>
            <a:off x="5382149" y="4526063"/>
            <a:ext cx="200017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홈페이지로 이동하기 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&gt;&gt;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51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551299" y="83164"/>
            <a:ext cx="2192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SearchUserInfo1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678294" y="73699"/>
            <a:ext cx="2579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SearchUserInfo001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4A8F-2804-3A89-146E-7B93F6F5D4A6}"/>
              </a:ext>
            </a:extLst>
          </p:cNvPr>
          <p:cNvSpPr txBox="1"/>
          <p:nvPr/>
        </p:nvSpPr>
        <p:spPr>
          <a:xfrm>
            <a:off x="2959022" y="1685866"/>
            <a:ext cx="161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ID/PW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찾기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2D27F2-30C1-0518-F02A-731D2AD8C702}"/>
              </a:ext>
            </a:extLst>
          </p:cNvPr>
          <p:cNvCxnSpPr>
            <a:cxnSpLocks/>
          </p:cNvCxnSpPr>
          <p:nvPr/>
        </p:nvCxnSpPr>
        <p:spPr>
          <a:xfrm>
            <a:off x="3029964" y="2200276"/>
            <a:ext cx="203010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8D1F8-9BDD-205E-7D55-329F7A0243AF}"/>
              </a:ext>
            </a:extLst>
          </p:cNvPr>
          <p:cNvSpPr/>
          <p:nvPr/>
        </p:nvSpPr>
        <p:spPr>
          <a:xfrm>
            <a:off x="3029964" y="2590800"/>
            <a:ext cx="4761486" cy="254316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5C1D0-C63C-CFA2-90E0-9E0586AE4D77}"/>
              </a:ext>
            </a:extLst>
          </p:cNvPr>
          <p:cNvSpPr txBox="1"/>
          <p:nvPr/>
        </p:nvSpPr>
        <p:spPr>
          <a:xfrm>
            <a:off x="3641296" y="3618966"/>
            <a:ext cx="14360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아이디 찾기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B7076-CF6C-E9CB-3BB9-61BA3A800F43}"/>
              </a:ext>
            </a:extLst>
          </p:cNvPr>
          <p:cNvSpPr txBox="1"/>
          <p:nvPr/>
        </p:nvSpPr>
        <p:spPr>
          <a:xfrm>
            <a:off x="5741666" y="3618966"/>
            <a:ext cx="14360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2055163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451488" y="64174"/>
            <a:ext cx="233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SearchUserInfo-id1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678294" y="73699"/>
            <a:ext cx="2579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SearchUserInfo001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4A8F-2804-3A89-146E-7B93F6F5D4A6}"/>
              </a:ext>
            </a:extLst>
          </p:cNvPr>
          <p:cNvSpPr txBox="1"/>
          <p:nvPr/>
        </p:nvSpPr>
        <p:spPr>
          <a:xfrm>
            <a:off x="2797097" y="1681371"/>
            <a:ext cx="161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ID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찾기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2D27F2-30C1-0518-F02A-731D2AD8C702}"/>
              </a:ext>
            </a:extLst>
          </p:cNvPr>
          <p:cNvCxnSpPr>
            <a:cxnSpLocks/>
          </p:cNvCxnSpPr>
          <p:nvPr/>
        </p:nvCxnSpPr>
        <p:spPr>
          <a:xfrm>
            <a:off x="3029964" y="2200276"/>
            <a:ext cx="203010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8D1F8-9BDD-205E-7D55-329F7A0243AF}"/>
              </a:ext>
            </a:extLst>
          </p:cNvPr>
          <p:cNvSpPr/>
          <p:nvPr/>
        </p:nvSpPr>
        <p:spPr>
          <a:xfrm>
            <a:off x="3029964" y="2590800"/>
            <a:ext cx="4761486" cy="254316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5C1D0-C63C-CFA2-90E0-9E0586AE4D77}"/>
              </a:ext>
            </a:extLst>
          </p:cNvPr>
          <p:cNvSpPr txBox="1"/>
          <p:nvPr/>
        </p:nvSpPr>
        <p:spPr>
          <a:xfrm>
            <a:off x="6096000" y="4546646"/>
            <a:ext cx="14360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아이디 찾기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B0295-ED65-06A2-0CF1-23B55926C376}"/>
              </a:ext>
            </a:extLst>
          </p:cNvPr>
          <p:cNvSpPr txBox="1"/>
          <p:nvPr/>
        </p:nvSpPr>
        <p:spPr>
          <a:xfrm>
            <a:off x="3786389" y="3488601"/>
            <a:ext cx="68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7DD77-E8D9-8AF4-00E6-9E26F9430426}"/>
              </a:ext>
            </a:extLst>
          </p:cNvPr>
          <p:cNvSpPr txBox="1"/>
          <p:nvPr/>
        </p:nvSpPr>
        <p:spPr>
          <a:xfrm>
            <a:off x="4678294" y="3496296"/>
            <a:ext cx="2340000" cy="2616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6B720-D910-F866-6A7D-A1936BC83AB4}"/>
              </a:ext>
            </a:extLst>
          </p:cNvPr>
          <p:cNvSpPr txBox="1"/>
          <p:nvPr/>
        </p:nvSpPr>
        <p:spPr>
          <a:xfrm>
            <a:off x="3625739" y="3886818"/>
            <a:ext cx="100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주민등록번호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A302F-C76C-A109-0B32-A8A932DAAEF4}"/>
              </a:ext>
            </a:extLst>
          </p:cNvPr>
          <p:cNvSpPr txBox="1"/>
          <p:nvPr/>
        </p:nvSpPr>
        <p:spPr>
          <a:xfrm>
            <a:off x="4678294" y="3894513"/>
            <a:ext cx="2340000" cy="2616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A7DB2-7A83-3831-9404-8CC9ECE23439}"/>
              </a:ext>
            </a:extLst>
          </p:cNvPr>
          <p:cNvSpPr txBox="1"/>
          <p:nvPr/>
        </p:nvSpPr>
        <p:spPr>
          <a:xfrm>
            <a:off x="3217413" y="2881965"/>
            <a:ext cx="146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개인정보 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134607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451488" y="64174"/>
            <a:ext cx="233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SearchUserInfo-id2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678294" y="73699"/>
            <a:ext cx="2579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SearchUserInfo001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4A8F-2804-3A89-146E-7B93F6F5D4A6}"/>
              </a:ext>
            </a:extLst>
          </p:cNvPr>
          <p:cNvSpPr txBox="1"/>
          <p:nvPr/>
        </p:nvSpPr>
        <p:spPr>
          <a:xfrm>
            <a:off x="2797097" y="1681371"/>
            <a:ext cx="161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ID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찾기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2D27F2-30C1-0518-F02A-731D2AD8C702}"/>
              </a:ext>
            </a:extLst>
          </p:cNvPr>
          <p:cNvCxnSpPr>
            <a:cxnSpLocks/>
          </p:cNvCxnSpPr>
          <p:nvPr/>
        </p:nvCxnSpPr>
        <p:spPr>
          <a:xfrm>
            <a:off x="3029964" y="2200276"/>
            <a:ext cx="203010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8D1F8-9BDD-205E-7D55-329F7A0243AF}"/>
              </a:ext>
            </a:extLst>
          </p:cNvPr>
          <p:cNvSpPr/>
          <p:nvPr/>
        </p:nvSpPr>
        <p:spPr>
          <a:xfrm>
            <a:off x="3029964" y="2590800"/>
            <a:ext cx="4761486" cy="254316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5C1D0-C63C-CFA2-90E0-9E0586AE4D77}"/>
              </a:ext>
            </a:extLst>
          </p:cNvPr>
          <p:cNvSpPr txBox="1"/>
          <p:nvPr/>
        </p:nvSpPr>
        <p:spPr>
          <a:xfrm>
            <a:off x="5707779" y="4238869"/>
            <a:ext cx="14360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 찾기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B0295-ED65-06A2-0CF1-23B55926C376}"/>
              </a:ext>
            </a:extLst>
          </p:cNvPr>
          <p:cNvSpPr txBox="1"/>
          <p:nvPr/>
        </p:nvSpPr>
        <p:spPr>
          <a:xfrm>
            <a:off x="3674876" y="3480907"/>
            <a:ext cx="347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‘OOO’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님의 아이디는</a:t>
            </a:r>
            <a:endParaRPr lang="en-US" altLang="ko-KR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OOOOO@OOOOO.OOO 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입니다</a:t>
            </a:r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A7DB2-7A83-3831-9404-8CC9ECE23439}"/>
              </a:ext>
            </a:extLst>
          </p:cNvPr>
          <p:cNvSpPr txBox="1"/>
          <p:nvPr/>
        </p:nvSpPr>
        <p:spPr>
          <a:xfrm>
            <a:off x="3217413" y="2881965"/>
            <a:ext cx="146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찾기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16703-C215-1FA1-2E3E-626649FF683E}"/>
              </a:ext>
            </a:extLst>
          </p:cNvPr>
          <p:cNvSpPr txBox="1"/>
          <p:nvPr/>
        </p:nvSpPr>
        <p:spPr>
          <a:xfrm>
            <a:off x="3738764" y="4238869"/>
            <a:ext cx="14360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로그인하기</a:t>
            </a:r>
          </a:p>
        </p:txBody>
      </p:sp>
    </p:spTree>
    <p:extLst>
      <p:ext uri="{BB962C8B-B14F-4D97-AF65-F5344CB8AC3E}">
        <p14:creationId xmlns:p14="http://schemas.microsoft.com/office/powerpoint/2010/main" val="98342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51727D-5E44-3A80-2240-C9BA12478651}"/>
              </a:ext>
            </a:extLst>
          </p:cNvPr>
          <p:cNvSpPr/>
          <p:nvPr/>
        </p:nvSpPr>
        <p:spPr>
          <a:xfrm>
            <a:off x="2068891" y="3040893"/>
            <a:ext cx="2238370" cy="2209917"/>
          </a:xfrm>
          <a:prstGeom prst="rect">
            <a:avLst/>
          </a:prstGeom>
          <a:solidFill>
            <a:schemeClr val="accent2">
              <a:lumMod val="20000"/>
              <a:lumOff val="80000"/>
              <a:alpha val="28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BE67839-ADC5-6CF0-FB37-523B7723B57E}"/>
              </a:ext>
            </a:extLst>
          </p:cNvPr>
          <p:cNvSpPr/>
          <p:nvPr/>
        </p:nvSpPr>
        <p:spPr>
          <a:xfrm>
            <a:off x="8230886" y="2921930"/>
            <a:ext cx="2238370" cy="3555756"/>
          </a:xfrm>
          <a:prstGeom prst="rect">
            <a:avLst/>
          </a:prstGeom>
          <a:solidFill>
            <a:schemeClr val="accent2">
              <a:lumMod val="20000"/>
              <a:lumOff val="80000"/>
              <a:alpha val="28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A137B76-5F0C-43BC-908A-08FE8F818C60}"/>
              </a:ext>
            </a:extLst>
          </p:cNvPr>
          <p:cNvCxnSpPr>
            <a:cxnSpLocks/>
          </p:cNvCxnSpPr>
          <p:nvPr/>
        </p:nvCxnSpPr>
        <p:spPr>
          <a:xfrm>
            <a:off x="9350074" y="4605617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669BB00-F1D3-7F2E-D517-A6FFC05B9FE4}"/>
              </a:ext>
            </a:extLst>
          </p:cNvPr>
          <p:cNvSpPr txBox="1"/>
          <p:nvPr/>
        </p:nvSpPr>
        <p:spPr>
          <a:xfrm>
            <a:off x="8506374" y="4833489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1:1 </a:t>
            </a:r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CC1D1-C87F-96C5-2045-33DAE96EA8A1}"/>
              </a:ext>
            </a:extLst>
          </p:cNvPr>
          <p:cNvSpPr txBox="1"/>
          <p:nvPr/>
        </p:nvSpPr>
        <p:spPr>
          <a:xfrm>
            <a:off x="10322336" y="466954"/>
            <a:ext cx="1119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76858-9BEE-FC2B-4E9B-65A1A8311C09}"/>
              </a:ext>
            </a:extLst>
          </p:cNvPr>
          <p:cNvSpPr txBox="1"/>
          <p:nvPr/>
        </p:nvSpPr>
        <p:spPr>
          <a:xfrm>
            <a:off x="4795728" y="1370845"/>
            <a:ext cx="1368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Home</a:t>
            </a:r>
            <a:endParaRPr lang="ko-KR" altLang="en-US" sz="1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31266-7AE1-9092-EEC3-C283A2969CFB}"/>
              </a:ext>
            </a:extLst>
          </p:cNvPr>
          <p:cNvSpPr txBox="1"/>
          <p:nvPr/>
        </p:nvSpPr>
        <p:spPr>
          <a:xfrm>
            <a:off x="6291449" y="2179977"/>
            <a:ext cx="1368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로그인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DB5553-10BA-B3FD-A270-18985D31C74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479728" y="1678622"/>
            <a:ext cx="159699" cy="116133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A7A4E0-2AEA-FAD9-7E7C-A1476F82CB08}"/>
              </a:ext>
            </a:extLst>
          </p:cNvPr>
          <p:cNvCxnSpPr>
            <a:cxnSpLocks/>
          </p:cNvCxnSpPr>
          <p:nvPr/>
        </p:nvCxnSpPr>
        <p:spPr>
          <a:xfrm>
            <a:off x="5639427" y="2364643"/>
            <a:ext cx="65202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16E194B-FC7F-E01D-D92A-EA819E20948B}"/>
              </a:ext>
            </a:extLst>
          </p:cNvPr>
          <p:cNvCxnSpPr>
            <a:cxnSpLocks/>
          </p:cNvCxnSpPr>
          <p:nvPr/>
        </p:nvCxnSpPr>
        <p:spPr>
          <a:xfrm>
            <a:off x="7978847" y="2368743"/>
            <a:ext cx="37078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A4E571-F074-215F-A104-9D6A6E3D5E5D}"/>
              </a:ext>
            </a:extLst>
          </p:cNvPr>
          <p:cNvSpPr txBox="1"/>
          <p:nvPr/>
        </p:nvSpPr>
        <p:spPr>
          <a:xfrm>
            <a:off x="8535029" y="1878887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회원가입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411EEB-EC71-DED2-54DA-C29E4F1F0AEE}"/>
              </a:ext>
            </a:extLst>
          </p:cNvPr>
          <p:cNvSpPr txBox="1"/>
          <p:nvPr/>
        </p:nvSpPr>
        <p:spPr>
          <a:xfrm>
            <a:off x="8535029" y="2446806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ID/PW</a:t>
            </a:r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찾기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C5C46D-B2EB-EE48-A8F8-802A30B9059A}"/>
              </a:ext>
            </a:extLst>
          </p:cNvPr>
          <p:cNvCxnSpPr>
            <a:cxnSpLocks/>
          </p:cNvCxnSpPr>
          <p:nvPr/>
        </p:nvCxnSpPr>
        <p:spPr>
          <a:xfrm>
            <a:off x="8349635" y="2048164"/>
            <a:ext cx="0" cy="56791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F123F3-0EA2-8602-A666-60B413A8C539}"/>
              </a:ext>
            </a:extLst>
          </p:cNvPr>
          <p:cNvCxnSpPr>
            <a:cxnSpLocks/>
          </p:cNvCxnSpPr>
          <p:nvPr/>
        </p:nvCxnSpPr>
        <p:spPr>
          <a:xfrm>
            <a:off x="8349635" y="2062895"/>
            <a:ext cx="18539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3764466-69F3-BEEF-67EE-94ED8ACA3075}"/>
              </a:ext>
            </a:extLst>
          </p:cNvPr>
          <p:cNvCxnSpPr>
            <a:cxnSpLocks/>
          </p:cNvCxnSpPr>
          <p:nvPr/>
        </p:nvCxnSpPr>
        <p:spPr>
          <a:xfrm>
            <a:off x="8349635" y="2616083"/>
            <a:ext cx="18539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9B9FE1-4261-1BD2-002F-C318C6921851}"/>
              </a:ext>
            </a:extLst>
          </p:cNvPr>
          <p:cNvCxnSpPr>
            <a:cxnSpLocks/>
          </p:cNvCxnSpPr>
          <p:nvPr/>
        </p:nvCxnSpPr>
        <p:spPr>
          <a:xfrm>
            <a:off x="1136930" y="2829051"/>
            <a:ext cx="821314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1B67CDE-4C88-C652-254F-BB473892862A}"/>
              </a:ext>
            </a:extLst>
          </p:cNvPr>
          <p:cNvCxnSpPr>
            <a:cxnSpLocks/>
          </p:cNvCxnSpPr>
          <p:nvPr/>
        </p:nvCxnSpPr>
        <p:spPr>
          <a:xfrm>
            <a:off x="1136930" y="2829051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9290A27-9918-DB13-991D-75E08F6627C5}"/>
              </a:ext>
            </a:extLst>
          </p:cNvPr>
          <p:cNvCxnSpPr>
            <a:cxnSpLocks/>
          </p:cNvCxnSpPr>
          <p:nvPr/>
        </p:nvCxnSpPr>
        <p:spPr>
          <a:xfrm>
            <a:off x="3190217" y="2829051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D05A2F-CE3F-5A9D-AA5D-51F0B4DC718D}"/>
              </a:ext>
            </a:extLst>
          </p:cNvPr>
          <p:cNvSpPr txBox="1"/>
          <p:nvPr/>
        </p:nvSpPr>
        <p:spPr>
          <a:xfrm>
            <a:off x="293230" y="3167407"/>
            <a:ext cx="1368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About</a:t>
            </a:r>
            <a:endParaRPr lang="ko-KR" altLang="en-US" sz="1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D89B44-A64C-0090-27BA-5B1990B8B253}"/>
              </a:ext>
            </a:extLst>
          </p:cNvPr>
          <p:cNvSpPr txBox="1"/>
          <p:nvPr/>
        </p:nvSpPr>
        <p:spPr>
          <a:xfrm>
            <a:off x="2346515" y="3141766"/>
            <a:ext cx="1368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회원정보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F8B3486-52E8-64B3-F294-1149EE4EE359}"/>
              </a:ext>
            </a:extLst>
          </p:cNvPr>
          <p:cNvCxnSpPr>
            <a:cxnSpLocks/>
          </p:cNvCxnSpPr>
          <p:nvPr/>
        </p:nvCxnSpPr>
        <p:spPr>
          <a:xfrm>
            <a:off x="5243503" y="2829051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9EDAF0-37D3-BFB4-6561-4D15E2813692}"/>
              </a:ext>
            </a:extLst>
          </p:cNvPr>
          <p:cNvSpPr txBox="1"/>
          <p:nvPr/>
        </p:nvSpPr>
        <p:spPr>
          <a:xfrm>
            <a:off x="4399802" y="3141766"/>
            <a:ext cx="1368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맞춤카드 찾기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5F71843-E90A-C5B5-8AAA-11EDF8A34F72}"/>
              </a:ext>
            </a:extLst>
          </p:cNvPr>
          <p:cNvCxnSpPr>
            <a:cxnSpLocks/>
          </p:cNvCxnSpPr>
          <p:nvPr/>
        </p:nvCxnSpPr>
        <p:spPr>
          <a:xfrm>
            <a:off x="7296789" y="2818891"/>
            <a:ext cx="0" cy="25835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AC637CC-13CE-14DD-FA09-2E5C94A0B3A8}"/>
              </a:ext>
            </a:extLst>
          </p:cNvPr>
          <p:cNvSpPr txBox="1"/>
          <p:nvPr/>
        </p:nvSpPr>
        <p:spPr>
          <a:xfrm>
            <a:off x="6453088" y="3141766"/>
            <a:ext cx="1368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카드랭킹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BFCED33-85E4-2956-4829-1A2DA451D639}"/>
              </a:ext>
            </a:extLst>
          </p:cNvPr>
          <p:cNvCxnSpPr>
            <a:cxnSpLocks/>
          </p:cNvCxnSpPr>
          <p:nvPr/>
        </p:nvCxnSpPr>
        <p:spPr>
          <a:xfrm>
            <a:off x="9350075" y="2818891"/>
            <a:ext cx="0" cy="25835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503F44-4C0D-1F49-5913-3005B14C9B94}"/>
              </a:ext>
            </a:extLst>
          </p:cNvPr>
          <p:cNvSpPr txBox="1"/>
          <p:nvPr/>
        </p:nvSpPr>
        <p:spPr>
          <a:xfrm>
            <a:off x="8506374" y="3141766"/>
            <a:ext cx="1368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마이페이지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9975D55-C209-1184-15D4-78BE0D167E6A}"/>
              </a:ext>
            </a:extLst>
          </p:cNvPr>
          <p:cNvCxnSpPr>
            <a:cxnSpLocks/>
          </p:cNvCxnSpPr>
          <p:nvPr/>
        </p:nvCxnSpPr>
        <p:spPr>
          <a:xfrm>
            <a:off x="1136928" y="3480320"/>
            <a:ext cx="3715" cy="2621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5DA382B-E2C0-686A-A720-52E2DF29BD6E}"/>
              </a:ext>
            </a:extLst>
          </p:cNvPr>
          <p:cNvSpPr txBox="1"/>
          <p:nvPr/>
        </p:nvSpPr>
        <p:spPr>
          <a:xfrm>
            <a:off x="293230" y="3727855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사이트소개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E054C85-C102-9B5E-2D34-F064C274A10C}"/>
              </a:ext>
            </a:extLst>
          </p:cNvPr>
          <p:cNvCxnSpPr>
            <a:cxnSpLocks/>
          </p:cNvCxnSpPr>
          <p:nvPr/>
        </p:nvCxnSpPr>
        <p:spPr>
          <a:xfrm>
            <a:off x="9376916" y="5139871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640D607-76C7-1668-8889-37E76A756339}"/>
              </a:ext>
            </a:extLst>
          </p:cNvPr>
          <p:cNvSpPr txBox="1"/>
          <p:nvPr/>
        </p:nvSpPr>
        <p:spPr>
          <a:xfrm>
            <a:off x="8533216" y="5367743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회원정보수정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492A0FA-29FD-BBE0-F362-EDAC08D1CE7E}"/>
              </a:ext>
            </a:extLst>
          </p:cNvPr>
          <p:cNvCxnSpPr>
            <a:cxnSpLocks/>
          </p:cNvCxnSpPr>
          <p:nvPr/>
        </p:nvCxnSpPr>
        <p:spPr>
          <a:xfrm>
            <a:off x="9376916" y="5700319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0440038-7BE7-B34F-CAB4-E6FE35DD8FD7}"/>
              </a:ext>
            </a:extLst>
          </p:cNvPr>
          <p:cNvSpPr txBox="1"/>
          <p:nvPr/>
        </p:nvSpPr>
        <p:spPr>
          <a:xfrm>
            <a:off x="8533216" y="5928191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비밀번호 변경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19B016-20DB-DD55-320A-A828323EC699}"/>
              </a:ext>
            </a:extLst>
          </p:cNvPr>
          <p:cNvCxnSpPr>
            <a:cxnSpLocks/>
          </p:cNvCxnSpPr>
          <p:nvPr/>
        </p:nvCxnSpPr>
        <p:spPr>
          <a:xfrm>
            <a:off x="9376916" y="6260767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71499D-3861-1779-9990-9079C8CDC1AD}"/>
              </a:ext>
            </a:extLst>
          </p:cNvPr>
          <p:cNvSpPr txBox="1"/>
          <p:nvPr/>
        </p:nvSpPr>
        <p:spPr>
          <a:xfrm>
            <a:off x="8533216" y="6488639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카드발급현황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D75ADC0-4A8E-961E-FA4B-8545327DC99E}"/>
              </a:ext>
            </a:extLst>
          </p:cNvPr>
          <p:cNvCxnSpPr>
            <a:cxnSpLocks/>
          </p:cNvCxnSpPr>
          <p:nvPr/>
        </p:nvCxnSpPr>
        <p:spPr>
          <a:xfrm>
            <a:off x="9350074" y="3474342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268DAB7-9E62-3979-F02D-F433545AC72F}"/>
              </a:ext>
            </a:extLst>
          </p:cNvPr>
          <p:cNvSpPr txBox="1"/>
          <p:nvPr/>
        </p:nvSpPr>
        <p:spPr>
          <a:xfrm>
            <a:off x="8506374" y="3702214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공지사항</a:t>
            </a:r>
            <a:r>
              <a: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/FAQ</a:t>
            </a:r>
            <a:endParaRPr lang="ko-KR" altLang="en-US" sz="1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AAAA137-C9B8-E570-2508-70FDB20B6028}"/>
              </a:ext>
            </a:extLst>
          </p:cNvPr>
          <p:cNvCxnSpPr>
            <a:cxnSpLocks/>
          </p:cNvCxnSpPr>
          <p:nvPr/>
        </p:nvCxnSpPr>
        <p:spPr>
          <a:xfrm>
            <a:off x="9350074" y="4034790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E90CA7C-6A90-CE19-D7EB-66B7B01023D0}"/>
              </a:ext>
            </a:extLst>
          </p:cNvPr>
          <p:cNvSpPr txBox="1"/>
          <p:nvPr/>
        </p:nvSpPr>
        <p:spPr>
          <a:xfrm>
            <a:off x="8506374" y="4299235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Q&amp;A</a:t>
            </a:r>
            <a:endParaRPr lang="ko-KR" altLang="en-US" sz="1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171DAA5-11BA-E807-6B87-6F61D54C6DF3}"/>
              </a:ext>
            </a:extLst>
          </p:cNvPr>
          <p:cNvCxnSpPr>
            <a:cxnSpLocks/>
          </p:cNvCxnSpPr>
          <p:nvPr/>
        </p:nvCxnSpPr>
        <p:spPr>
          <a:xfrm>
            <a:off x="5243502" y="3468364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DFE414F-4E1D-2D64-9213-AC36641F70E3}"/>
              </a:ext>
            </a:extLst>
          </p:cNvPr>
          <p:cNvSpPr txBox="1"/>
          <p:nvPr/>
        </p:nvSpPr>
        <p:spPr>
          <a:xfrm>
            <a:off x="4399802" y="3696236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설문조사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7675039-15C2-59DD-87C6-53AE453154B2}"/>
              </a:ext>
            </a:extLst>
          </p:cNvPr>
          <p:cNvCxnSpPr>
            <a:cxnSpLocks/>
          </p:cNvCxnSpPr>
          <p:nvPr/>
        </p:nvCxnSpPr>
        <p:spPr>
          <a:xfrm>
            <a:off x="5243502" y="4028812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027A22-59C5-C081-4518-9FB44D860CFE}"/>
              </a:ext>
            </a:extLst>
          </p:cNvPr>
          <p:cNvSpPr txBox="1"/>
          <p:nvPr/>
        </p:nvSpPr>
        <p:spPr>
          <a:xfrm>
            <a:off x="4399802" y="4256684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추천카드 선택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1ED1A2B-0532-C21C-1A01-190C102CE498}"/>
              </a:ext>
            </a:extLst>
          </p:cNvPr>
          <p:cNvCxnSpPr>
            <a:cxnSpLocks/>
          </p:cNvCxnSpPr>
          <p:nvPr/>
        </p:nvCxnSpPr>
        <p:spPr>
          <a:xfrm>
            <a:off x="5243502" y="4589260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89B8A26-B41A-EF71-0CDA-2A50F5680694}"/>
              </a:ext>
            </a:extLst>
          </p:cNvPr>
          <p:cNvSpPr txBox="1"/>
          <p:nvPr/>
        </p:nvSpPr>
        <p:spPr>
          <a:xfrm>
            <a:off x="4399802" y="4817132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발급정보입력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F83417B-8F3E-C786-296A-A1726307E06E}"/>
              </a:ext>
            </a:extLst>
          </p:cNvPr>
          <p:cNvCxnSpPr>
            <a:cxnSpLocks/>
          </p:cNvCxnSpPr>
          <p:nvPr/>
        </p:nvCxnSpPr>
        <p:spPr>
          <a:xfrm>
            <a:off x="5243502" y="5149708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569595-CFEF-51B4-2C79-ADEDC308756E}"/>
              </a:ext>
            </a:extLst>
          </p:cNvPr>
          <p:cNvSpPr txBox="1"/>
          <p:nvPr/>
        </p:nvSpPr>
        <p:spPr>
          <a:xfrm>
            <a:off x="4399802" y="5377580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카드사 매칭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3A82DFE-D95B-0E66-A97A-776D48A893E2}"/>
              </a:ext>
            </a:extLst>
          </p:cNvPr>
          <p:cNvCxnSpPr>
            <a:cxnSpLocks/>
          </p:cNvCxnSpPr>
          <p:nvPr/>
        </p:nvCxnSpPr>
        <p:spPr>
          <a:xfrm>
            <a:off x="7296788" y="3473855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CD78BA3-BA57-29B4-50A9-C65AA3111D2C}"/>
              </a:ext>
            </a:extLst>
          </p:cNvPr>
          <p:cNvSpPr txBox="1"/>
          <p:nvPr/>
        </p:nvSpPr>
        <p:spPr>
          <a:xfrm>
            <a:off x="6453088" y="3701727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카테고리별 선택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3B4AA5D-6484-C4D3-2E47-50BC3CB516F1}"/>
              </a:ext>
            </a:extLst>
          </p:cNvPr>
          <p:cNvCxnSpPr>
            <a:cxnSpLocks/>
          </p:cNvCxnSpPr>
          <p:nvPr/>
        </p:nvCxnSpPr>
        <p:spPr>
          <a:xfrm>
            <a:off x="7296788" y="4023060"/>
            <a:ext cx="0" cy="25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1E4A050-5BAF-5B5A-9998-C4EB0A90FF42}"/>
              </a:ext>
            </a:extLst>
          </p:cNvPr>
          <p:cNvSpPr txBox="1"/>
          <p:nvPr/>
        </p:nvSpPr>
        <p:spPr>
          <a:xfrm>
            <a:off x="6453088" y="4250932"/>
            <a:ext cx="1368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카드랭킹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9D830-1191-6A88-3E17-16A22EB5AF0F}"/>
              </a:ext>
            </a:extLst>
          </p:cNvPr>
          <p:cNvSpPr txBox="1"/>
          <p:nvPr/>
        </p:nvSpPr>
        <p:spPr>
          <a:xfrm>
            <a:off x="10322336" y="1354531"/>
            <a:ext cx="1368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Manager</a:t>
            </a:r>
            <a:endParaRPr lang="ko-KR" altLang="en-US" sz="1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A195B-0CC3-6084-CEF8-BC436689D400}"/>
              </a:ext>
            </a:extLst>
          </p:cNvPr>
          <p:cNvSpPr txBox="1"/>
          <p:nvPr/>
        </p:nvSpPr>
        <p:spPr>
          <a:xfrm>
            <a:off x="10322336" y="1862509"/>
            <a:ext cx="1368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Counselor</a:t>
            </a:r>
            <a:endParaRPr lang="ko-KR" altLang="en-US" sz="1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3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365763" y="64174"/>
            <a:ext cx="2579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SearchUserInfo-PW1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678294" y="73699"/>
            <a:ext cx="2579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SearchUserInfo001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4A8F-2804-3A89-146E-7B93F6F5D4A6}"/>
              </a:ext>
            </a:extLst>
          </p:cNvPr>
          <p:cNvSpPr txBox="1"/>
          <p:nvPr/>
        </p:nvSpPr>
        <p:spPr>
          <a:xfrm>
            <a:off x="2797097" y="1681371"/>
            <a:ext cx="161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PW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찾기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2D27F2-30C1-0518-F02A-731D2AD8C702}"/>
              </a:ext>
            </a:extLst>
          </p:cNvPr>
          <p:cNvCxnSpPr>
            <a:cxnSpLocks/>
          </p:cNvCxnSpPr>
          <p:nvPr/>
        </p:nvCxnSpPr>
        <p:spPr>
          <a:xfrm>
            <a:off x="3029964" y="2200276"/>
            <a:ext cx="203010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8D1F8-9BDD-205E-7D55-329F7A0243AF}"/>
              </a:ext>
            </a:extLst>
          </p:cNvPr>
          <p:cNvSpPr/>
          <p:nvPr/>
        </p:nvSpPr>
        <p:spPr>
          <a:xfrm>
            <a:off x="3029964" y="2590800"/>
            <a:ext cx="4761486" cy="254316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5C1D0-C63C-CFA2-90E0-9E0586AE4D77}"/>
              </a:ext>
            </a:extLst>
          </p:cNvPr>
          <p:cNvSpPr txBox="1"/>
          <p:nvPr/>
        </p:nvSpPr>
        <p:spPr>
          <a:xfrm>
            <a:off x="6096000" y="4546646"/>
            <a:ext cx="14360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 찾기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B0295-ED65-06A2-0CF1-23B55926C376}"/>
              </a:ext>
            </a:extLst>
          </p:cNvPr>
          <p:cNvSpPr txBox="1"/>
          <p:nvPr/>
        </p:nvSpPr>
        <p:spPr>
          <a:xfrm>
            <a:off x="3786389" y="3705131"/>
            <a:ext cx="68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7DD77-E8D9-8AF4-00E6-9E26F9430426}"/>
              </a:ext>
            </a:extLst>
          </p:cNvPr>
          <p:cNvSpPr txBox="1"/>
          <p:nvPr/>
        </p:nvSpPr>
        <p:spPr>
          <a:xfrm>
            <a:off x="4678294" y="3712826"/>
            <a:ext cx="2340000" cy="2616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6B720-D910-F866-6A7D-A1936BC83AB4}"/>
              </a:ext>
            </a:extLst>
          </p:cNvPr>
          <p:cNvSpPr txBox="1"/>
          <p:nvPr/>
        </p:nvSpPr>
        <p:spPr>
          <a:xfrm>
            <a:off x="3625739" y="4103348"/>
            <a:ext cx="100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주민등록번호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A302F-C76C-A109-0B32-A8A932DAAEF4}"/>
              </a:ext>
            </a:extLst>
          </p:cNvPr>
          <p:cNvSpPr txBox="1"/>
          <p:nvPr/>
        </p:nvSpPr>
        <p:spPr>
          <a:xfrm>
            <a:off x="4678294" y="4111043"/>
            <a:ext cx="2340000" cy="2616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A7DB2-7A83-3831-9404-8CC9ECE23439}"/>
              </a:ext>
            </a:extLst>
          </p:cNvPr>
          <p:cNvSpPr txBox="1"/>
          <p:nvPr/>
        </p:nvSpPr>
        <p:spPr>
          <a:xfrm>
            <a:off x="3217413" y="2881965"/>
            <a:ext cx="146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개인정보 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8759C-9300-2AB8-8178-F20725EA2012}"/>
              </a:ext>
            </a:extLst>
          </p:cNvPr>
          <p:cNvSpPr txBox="1"/>
          <p:nvPr/>
        </p:nvSpPr>
        <p:spPr>
          <a:xfrm>
            <a:off x="3786389" y="3294780"/>
            <a:ext cx="68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5BC80-01E2-44BC-4113-D296E5F90CB1}"/>
              </a:ext>
            </a:extLst>
          </p:cNvPr>
          <p:cNvSpPr txBox="1"/>
          <p:nvPr/>
        </p:nvSpPr>
        <p:spPr>
          <a:xfrm>
            <a:off x="4678294" y="3302475"/>
            <a:ext cx="2340000" cy="2616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190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678294" y="73699"/>
            <a:ext cx="2579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SearchUserInfo001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4A8F-2804-3A89-146E-7B93F6F5D4A6}"/>
              </a:ext>
            </a:extLst>
          </p:cNvPr>
          <p:cNvSpPr txBox="1"/>
          <p:nvPr/>
        </p:nvSpPr>
        <p:spPr>
          <a:xfrm>
            <a:off x="2797097" y="1681371"/>
            <a:ext cx="161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PW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찾기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2D27F2-30C1-0518-F02A-731D2AD8C702}"/>
              </a:ext>
            </a:extLst>
          </p:cNvPr>
          <p:cNvCxnSpPr>
            <a:cxnSpLocks/>
          </p:cNvCxnSpPr>
          <p:nvPr/>
        </p:nvCxnSpPr>
        <p:spPr>
          <a:xfrm>
            <a:off x="3029964" y="2200276"/>
            <a:ext cx="203010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8D1F8-9BDD-205E-7D55-329F7A0243AF}"/>
              </a:ext>
            </a:extLst>
          </p:cNvPr>
          <p:cNvSpPr/>
          <p:nvPr/>
        </p:nvSpPr>
        <p:spPr>
          <a:xfrm>
            <a:off x="3029964" y="2590800"/>
            <a:ext cx="4761486" cy="254316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B0295-ED65-06A2-0CF1-23B55926C376}"/>
              </a:ext>
            </a:extLst>
          </p:cNvPr>
          <p:cNvSpPr txBox="1"/>
          <p:nvPr/>
        </p:nvSpPr>
        <p:spPr>
          <a:xfrm>
            <a:off x="3674876" y="3391140"/>
            <a:ext cx="347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‘OOO’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님의 임시비밀번호를</a:t>
            </a:r>
            <a:endParaRPr lang="en-US" altLang="ko-KR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가입하실 때 입력하신 이메일 </a:t>
            </a:r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OOO****@OOOO.OOO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으로 발송하였습니다</a:t>
            </a:r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A7DB2-7A83-3831-9404-8CC9ECE23439}"/>
              </a:ext>
            </a:extLst>
          </p:cNvPr>
          <p:cNvSpPr txBox="1"/>
          <p:nvPr/>
        </p:nvSpPr>
        <p:spPr>
          <a:xfrm>
            <a:off x="3217413" y="2881965"/>
            <a:ext cx="146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찾기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16703-C215-1FA1-2E3E-626649FF683E}"/>
              </a:ext>
            </a:extLst>
          </p:cNvPr>
          <p:cNvSpPr txBox="1"/>
          <p:nvPr/>
        </p:nvSpPr>
        <p:spPr>
          <a:xfrm>
            <a:off x="4789302" y="4180588"/>
            <a:ext cx="23572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로그인하기 후 비밀번호 변경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1B8D6-83C6-18C7-071D-FF8FA2D38C0B}"/>
              </a:ext>
            </a:extLst>
          </p:cNvPr>
          <p:cNvSpPr txBox="1"/>
          <p:nvPr/>
        </p:nvSpPr>
        <p:spPr>
          <a:xfrm>
            <a:off x="1365763" y="64174"/>
            <a:ext cx="2579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SearchUserInfo-PW2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20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88F846-5247-05DF-69F0-DEFAC31B00A0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FA2213-95C4-C294-B6F5-5EB48A61113B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UserInfo1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8B5D66-8782-EFA9-A7FD-FA88766DC154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UserInfo001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BC938-0B16-1933-5123-B689F9B1981A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C562F44-8782-A645-857F-077476BBDB85}"/>
              </a:ext>
            </a:extLst>
          </p:cNvPr>
          <p:cNvCxnSpPr/>
          <p:nvPr/>
        </p:nvCxnSpPr>
        <p:spPr>
          <a:xfrm>
            <a:off x="10553700" y="1268758"/>
            <a:ext cx="0" cy="51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EC5A76-3A71-719D-8F76-8CAF047B5504}"/>
              </a:ext>
            </a:extLst>
          </p:cNvPr>
          <p:cNvSpPr txBox="1"/>
          <p:nvPr/>
        </p:nvSpPr>
        <p:spPr>
          <a:xfrm>
            <a:off x="5709109" y="1021755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About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08608-35EB-29B2-E82C-5E20FCC06342}"/>
              </a:ext>
            </a:extLst>
          </p:cNvPr>
          <p:cNvSpPr txBox="1"/>
          <p:nvPr/>
        </p:nvSpPr>
        <p:spPr>
          <a:xfrm>
            <a:off x="6594933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F1163-A5BE-81F1-7837-51372FE4589F}"/>
              </a:ext>
            </a:extLst>
          </p:cNvPr>
          <p:cNvSpPr txBox="1"/>
          <p:nvPr/>
        </p:nvSpPr>
        <p:spPr>
          <a:xfrm>
            <a:off x="7486059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MyInfo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7492B-37FF-1908-AD8B-F75991B7D6B7}"/>
              </a:ext>
            </a:extLst>
          </p:cNvPr>
          <p:cNvSpPr txBox="1"/>
          <p:nvPr/>
        </p:nvSpPr>
        <p:spPr>
          <a:xfrm>
            <a:off x="8366581" y="1021753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Login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6F8F8-7A27-6D0D-0AF1-F743CBE0401D}"/>
              </a:ext>
            </a:extLst>
          </p:cNvPr>
          <p:cNvSpPr txBox="1"/>
          <p:nvPr/>
        </p:nvSpPr>
        <p:spPr>
          <a:xfrm>
            <a:off x="1361780" y="1865132"/>
            <a:ext cx="1057567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MyPage</a:t>
            </a:r>
            <a:endParaRPr lang="ko-KR" altLang="en-US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E6547-A293-DD64-C352-DA469D186ED4}"/>
              </a:ext>
            </a:extLst>
          </p:cNvPr>
          <p:cNvSpPr txBox="1"/>
          <p:nvPr/>
        </p:nvSpPr>
        <p:spPr>
          <a:xfrm>
            <a:off x="1361780" y="2259665"/>
            <a:ext cx="1152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회원정보수정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80E40-0910-BED8-00C0-6A8CA46AB4EA}"/>
              </a:ext>
            </a:extLst>
          </p:cNvPr>
          <p:cNvSpPr txBox="1"/>
          <p:nvPr/>
        </p:nvSpPr>
        <p:spPr>
          <a:xfrm>
            <a:off x="1361779" y="2649251"/>
            <a:ext cx="1152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비밀번호변경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DF9D2-7997-8FFF-BF35-94E62E461B4E}"/>
              </a:ext>
            </a:extLst>
          </p:cNvPr>
          <p:cNvSpPr txBox="1"/>
          <p:nvPr/>
        </p:nvSpPr>
        <p:spPr>
          <a:xfrm>
            <a:off x="1361779" y="3038837"/>
            <a:ext cx="1152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카드발급현황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7E6C25-8410-6062-C863-7D610B59D19E}"/>
              </a:ext>
            </a:extLst>
          </p:cNvPr>
          <p:cNvSpPr/>
          <p:nvPr/>
        </p:nvSpPr>
        <p:spPr>
          <a:xfrm>
            <a:off x="4358143" y="2926250"/>
            <a:ext cx="3828146" cy="198872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7072F-7B84-B4D5-3AC9-C12009137149}"/>
              </a:ext>
            </a:extLst>
          </p:cNvPr>
          <p:cNvSpPr txBox="1"/>
          <p:nvPr/>
        </p:nvSpPr>
        <p:spPr>
          <a:xfrm>
            <a:off x="4575631" y="3275112"/>
            <a:ext cx="33931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해당 메뉴를 이용하기 위해서 </a:t>
            </a:r>
            <a:endParaRPr lang="en-US" altLang="ko-KR" sz="105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비밀번호를 다시 한 번 입력해주세요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461B4-6201-EE42-0D00-956C114BAAC2}"/>
              </a:ext>
            </a:extLst>
          </p:cNvPr>
          <p:cNvSpPr txBox="1"/>
          <p:nvPr/>
        </p:nvSpPr>
        <p:spPr>
          <a:xfrm>
            <a:off x="4671287" y="3915782"/>
            <a:ext cx="68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5B24F8-77C2-72B1-754C-2AE3585C6EA6}"/>
              </a:ext>
            </a:extLst>
          </p:cNvPr>
          <p:cNvSpPr txBox="1"/>
          <p:nvPr/>
        </p:nvSpPr>
        <p:spPr>
          <a:xfrm>
            <a:off x="5385777" y="3915782"/>
            <a:ext cx="2340000" cy="2616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A2517A-407D-3AF2-0497-CBB06CB5B847}"/>
              </a:ext>
            </a:extLst>
          </p:cNvPr>
          <p:cNvSpPr txBox="1"/>
          <p:nvPr/>
        </p:nvSpPr>
        <p:spPr>
          <a:xfrm>
            <a:off x="7039533" y="4395588"/>
            <a:ext cx="686244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휴먼모음T" panose="02030504000101010101" pitchFamily="18" charset="-127"/>
                <a:ea typeface="휴먼모음T" panose="02030504000101010101" pitchFamily="18" charset="-127"/>
              </a:rPr>
              <a:t>확인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1BB719-912C-EF66-8598-1C07DDA1E1E3}"/>
              </a:ext>
            </a:extLst>
          </p:cNvPr>
          <p:cNvSpPr txBox="1"/>
          <p:nvPr/>
        </p:nvSpPr>
        <p:spPr>
          <a:xfrm>
            <a:off x="1314153" y="3427226"/>
            <a:ext cx="1152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154602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88F846-5247-05DF-69F0-DEFAC31B00A0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FA2213-95C4-C294-B6F5-5EB48A61113B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UserInfo2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8B5D66-8782-EFA9-A7FD-FA88766DC154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UserInfo001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BC938-0B16-1933-5123-B689F9B1981A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C562F44-8782-A645-857F-077476BBDB85}"/>
              </a:ext>
            </a:extLst>
          </p:cNvPr>
          <p:cNvCxnSpPr/>
          <p:nvPr/>
        </p:nvCxnSpPr>
        <p:spPr>
          <a:xfrm>
            <a:off x="10553700" y="1268758"/>
            <a:ext cx="0" cy="51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EC5A76-3A71-719D-8F76-8CAF047B5504}"/>
              </a:ext>
            </a:extLst>
          </p:cNvPr>
          <p:cNvSpPr txBox="1"/>
          <p:nvPr/>
        </p:nvSpPr>
        <p:spPr>
          <a:xfrm>
            <a:off x="5709109" y="1021755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About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08608-35EB-29B2-E82C-5E20FCC06342}"/>
              </a:ext>
            </a:extLst>
          </p:cNvPr>
          <p:cNvSpPr txBox="1"/>
          <p:nvPr/>
        </p:nvSpPr>
        <p:spPr>
          <a:xfrm>
            <a:off x="6594933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F1163-A5BE-81F1-7837-51372FE4589F}"/>
              </a:ext>
            </a:extLst>
          </p:cNvPr>
          <p:cNvSpPr txBox="1"/>
          <p:nvPr/>
        </p:nvSpPr>
        <p:spPr>
          <a:xfrm>
            <a:off x="7486059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MyInfo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7492B-37FF-1908-AD8B-F75991B7D6B7}"/>
              </a:ext>
            </a:extLst>
          </p:cNvPr>
          <p:cNvSpPr txBox="1"/>
          <p:nvPr/>
        </p:nvSpPr>
        <p:spPr>
          <a:xfrm>
            <a:off x="8366581" y="1021753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Login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6F8F8-7A27-6D0D-0AF1-F743CBE0401D}"/>
              </a:ext>
            </a:extLst>
          </p:cNvPr>
          <p:cNvSpPr txBox="1"/>
          <p:nvPr/>
        </p:nvSpPr>
        <p:spPr>
          <a:xfrm>
            <a:off x="1361780" y="1865132"/>
            <a:ext cx="1057567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MyPage</a:t>
            </a:r>
            <a:endParaRPr lang="ko-KR" altLang="en-US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E6547-A293-DD64-C352-DA469D186ED4}"/>
              </a:ext>
            </a:extLst>
          </p:cNvPr>
          <p:cNvSpPr txBox="1"/>
          <p:nvPr/>
        </p:nvSpPr>
        <p:spPr>
          <a:xfrm>
            <a:off x="1361780" y="2259665"/>
            <a:ext cx="11528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회원정보수정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80E40-0910-BED8-00C0-6A8CA46AB4EA}"/>
              </a:ext>
            </a:extLst>
          </p:cNvPr>
          <p:cNvSpPr txBox="1"/>
          <p:nvPr/>
        </p:nvSpPr>
        <p:spPr>
          <a:xfrm>
            <a:off x="1361779" y="2649251"/>
            <a:ext cx="115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비밀번호변경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DF9D2-7997-8FFF-BF35-94E62E461B4E}"/>
              </a:ext>
            </a:extLst>
          </p:cNvPr>
          <p:cNvSpPr txBox="1"/>
          <p:nvPr/>
        </p:nvSpPr>
        <p:spPr>
          <a:xfrm>
            <a:off x="1361779" y="3038837"/>
            <a:ext cx="115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카드발급현황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DEF112A-1E9E-F091-837D-D1902C0E2CE7}"/>
              </a:ext>
            </a:extLst>
          </p:cNvPr>
          <p:cNvGrpSpPr/>
          <p:nvPr/>
        </p:nvGrpSpPr>
        <p:grpSpPr>
          <a:xfrm>
            <a:off x="4469124" y="2288240"/>
            <a:ext cx="3365793" cy="3263401"/>
            <a:chOff x="4108363" y="2363245"/>
            <a:chExt cx="3365793" cy="32634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6894A-C186-0D92-A1AB-5206B5FB474B}"/>
                </a:ext>
              </a:extLst>
            </p:cNvPr>
            <p:cNvSpPr txBox="1"/>
            <p:nvPr/>
          </p:nvSpPr>
          <p:spPr>
            <a:xfrm>
              <a:off x="4258099" y="2382523"/>
              <a:ext cx="810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아이디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3E5105-8312-ED0C-F0AE-8A543E38D5A7}"/>
                </a:ext>
              </a:extLst>
            </p:cNvPr>
            <p:cNvSpPr txBox="1"/>
            <p:nvPr/>
          </p:nvSpPr>
          <p:spPr>
            <a:xfrm>
              <a:off x="5125056" y="2382524"/>
              <a:ext cx="1620000" cy="2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BCE31A-B633-9F01-B6C1-DF25CC77AAD3}"/>
                </a:ext>
              </a:extLst>
            </p:cNvPr>
            <p:cNvSpPr txBox="1"/>
            <p:nvPr/>
          </p:nvSpPr>
          <p:spPr>
            <a:xfrm>
              <a:off x="6801551" y="2363245"/>
              <a:ext cx="653152" cy="2616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중복확인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372728-097E-FD8B-1A7A-D9F99E84D4CA}"/>
                </a:ext>
              </a:extLst>
            </p:cNvPr>
            <p:cNvSpPr txBox="1"/>
            <p:nvPr/>
          </p:nvSpPr>
          <p:spPr>
            <a:xfrm>
              <a:off x="5132961" y="3786240"/>
              <a:ext cx="1620000" cy="26161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F59569-1412-C943-9C26-96AEF7A661DB}"/>
                </a:ext>
              </a:extLst>
            </p:cNvPr>
            <p:cNvSpPr txBox="1"/>
            <p:nvPr/>
          </p:nvSpPr>
          <p:spPr>
            <a:xfrm>
              <a:off x="4269242" y="3793114"/>
              <a:ext cx="810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주소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1B11AF-AD53-8A71-5163-0F4193BE3F6B}"/>
                </a:ext>
              </a:extLst>
            </p:cNvPr>
            <p:cNvSpPr txBox="1"/>
            <p:nvPr/>
          </p:nvSpPr>
          <p:spPr>
            <a:xfrm>
              <a:off x="6810653" y="3772856"/>
              <a:ext cx="653152" cy="2616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주소찾기</a:t>
              </a:r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8B7972-59FB-297A-58FC-78F20F37778E}"/>
                </a:ext>
              </a:extLst>
            </p:cNvPr>
            <p:cNvSpPr txBox="1"/>
            <p:nvPr/>
          </p:nvSpPr>
          <p:spPr>
            <a:xfrm>
              <a:off x="5132961" y="4128755"/>
              <a:ext cx="2330844" cy="26161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7E69C-E81E-2E0D-749F-B53046CE4CC5}"/>
                </a:ext>
              </a:extLst>
            </p:cNvPr>
            <p:cNvSpPr txBox="1"/>
            <p:nvPr/>
          </p:nvSpPr>
          <p:spPr>
            <a:xfrm>
              <a:off x="5132961" y="4497000"/>
              <a:ext cx="2330844" cy="26161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A349C2-55F9-DBFE-3F8F-7235D66B60A9}"/>
                </a:ext>
              </a:extLst>
            </p:cNvPr>
            <p:cNvSpPr txBox="1"/>
            <p:nvPr/>
          </p:nvSpPr>
          <p:spPr>
            <a:xfrm>
              <a:off x="4108363" y="4887743"/>
              <a:ext cx="1052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이메일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958BFA-683D-DE15-5FAE-F0D5FFAC6E61}"/>
                </a:ext>
              </a:extLst>
            </p:cNvPr>
            <p:cNvSpPr txBox="1"/>
            <p:nvPr/>
          </p:nvSpPr>
          <p:spPr>
            <a:xfrm>
              <a:off x="5123804" y="4893841"/>
              <a:ext cx="1080000" cy="26161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53F27B-E9CE-5961-7A39-C729793BE1FD}"/>
                </a:ext>
              </a:extLst>
            </p:cNvPr>
            <p:cNvSpPr txBox="1"/>
            <p:nvPr/>
          </p:nvSpPr>
          <p:spPr>
            <a:xfrm>
              <a:off x="6397186" y="4892805"/>
              <a:ext cx="1076970" cy="26161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63CFEE-9F2E-1757-70B1-4AAEF9FA4178}"/>
                </a:ext>
              </a:extLst>
            </p:cNvPr>
            <p:cNvSpPr txBox="1"/>
            <p:nvPr/>
          </p:nvSpPr>
          <p:spPr>
            <a:xfrm>
              <a:off x="4517320" y="5349647"/>
              <a:ext cx="290964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회원정보수정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3D976BB-DAAE-2A61-AF1D-90DDCA0B41DA}"/>
                </a:ext>
              </a:extLst>
            </p:cNvPr>
            <p:cNvSpPr txBox="1"/>
            <p:nvPr/>
          </p:nvSpPr>
          <p:spPr>
            <a:xfrm>
              <a:off x="4213641" y="3077574"/>
              <a:ext cx="8831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주민등록번호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EB1B3C-A20C-5ADD-B1D5-4523E96E79F9}"/>
                </a:ext>
              </a:extLst>
            </p:cNvPr>
            <p:cNvSpPr txBox="1"/>
            <p:nvPr/>
          </p:nvSpPr>
          <p:spPr>
            <a:xfrm>
              <a:off x="5125054" y="2723350"/>
              <a:ext cx="2340000" cy="26161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B7E268-7840-234D-3630-0AC90A84E568}"/>
                </a:ext>
              </a:extLst>
            </p:cNvPr>
            <p:cNvSpPr txBox="1"/>
            <p:nvPr/>
          </p:nvSpPr>
          <p:spPr>
            <a:xfrm>
              <a:off x="4213641" y="2733549"/>
              <a:ext cx="8831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이름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8015A9-AAA4-5707-997D-3FE67549E51E}"/>
                </a:ext>
              </a:extLst>
            </p:cNvPr>
            <p:cNvSpPr txBox="1"/>
            <p:nvPr/>
          </p:nvSpPr>
          <p:spPr>
            <a:xfrm>
              <a:off x="5121107" y="3081909"/>
              <a:ext cx="1080000" cy="26161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39423F-38BF-A9CF-5E28-33808BE932F6}"/>
                </a:ext>
              </a:extLst>
            </p:cNvPr>
            <p:cNvSpPr txBox="1"/>
            <p:nvPr/>
          </p:nvSpPr>
          <p:spPr>
            <a:xfrm>
              <a:off x="6394156" y="3072201"/>
              <a:ext cx="1080000" cy="26161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CE800A-C6BA-7977-13B7-0196A114BD89}"/>
                </a:ext>
              </a:extLst>
            </p:cNvPr>
            <p:cNvSpPr txBox="1"/>
            <p:nvPr/>
          </p:nvSpPr>
          <p:spPr>
            <a:xfrm>
              <a:off x="6201107" y="3003285"/>
              <a:ext cx="95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9562FD-53C8-59F7-EE4D-3A3E3689ED77}"/>
                </a:ext>
              </a:extLst>
            </p:cNvPr>
            <p:cNvSpPr txBox="1"/>
            <p:nvPr/>
          </p:nvSpPr>
          <p:spPr>
            <a:xfrm>
              <a:off x="4212814" y="3433028"/>
              <a:ext cx="8831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휴대폰번호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D4E869-956B-0028-FDD8-D5A5E450E217}"/>
                </a:ext>
              </a:extLst>
            </p:cNvPr>
            <p:cNvSpPr txBox="1"/>
            <p:nvPr/>
          </p:nvSpPr>
          <p:spPr>
            <a:xfrm>
              <a:off x="5124227" y="3426154"/>
              <a:ext cx="684000" cy="26161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3C86D8-B783-89F6-E652-E637CE3C41B5}"/>
                </a:ext>
              </a:extLst>
            </p:cNvPr>
            <p:cNvSpPr txBox="1"/>
            <p:nvPr/>
          </p:nvSpPr>
          <p:spPr>
            <a:xfrm>
              <a:off x="6787655" y="3425942"/>
              <a:ext cx="684000" cy="26161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D4BBBB7-61F3-8FCA-DF65-C5D4C8DC09B7}"/>
                </a:ext>
              </a:extLst>
            </p:cNvPr>
            <p:cNvSpPr txBox="1"/>
            <p:nvPr/>
          </p:nvSpPr>
          <p:spPr>
            <a:xfrm>
              <a:off x="5963038" y="3426154"/>
              <a:ext cx="684000" cy="26161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A7F957-F2BA-0689-51EB-F6D2532EA0DC}"/>
                </a:ext>
              </a:extLst>
            </p:cNvPr>
            <p:cNvSpPr txBox="1"/>
            <p:nvPr/>
          </p:nvSpPr>
          <p:spPr>
            <a:xfrm>
              <a:off x="5789673" y="3344299"/>
              <a:ext cx="95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F53328-7D3F-7CA2-47C8-42E44501DAF8}"/>
                </a:ext>
              </a:extLst>
            </p:cNvPr>
            <p:cNvSpPr txBox="1"/>
            <p:nvPr/>
          </p:nvSpPr>
          <p:spPr>
            <a:xfrm>
              <a:off x="6621387" y="3346895"/>
              <a:ext cx="95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C0D5DC7-1D9F-0561-65C7-5999073D672B}"/>
                </a:ext>
              </a:extLst>
            </p:cNvPr>
            <p:cNvSpPr txBox="1"/>
            <p:nvPr/>
          </p:nvSpPr>
          <p:spPr>
            <a:xfrm>
              <a:off x="6213583" y="4894024"/>
              <a:ext cx="47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@</a:t>
              </a:r>
              <a:endParaRPr lang="ko-KR" altLang="en-US" sz="105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4E4898A-6B9B-5C23-9629-E40229545033}"/>
              </a:ext>
            </a:extLst>
          </p:cNvPr>
          <p:cNvSpPr txBox="1"/>
          <p:nvPr/>
        </p:nvSpPr>
        <p:spPr>
          <a:xfrm>
            <a:off x="3501197" y="1895909"/>
            <a:ext cx="171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회원정보수정</a:t>
            </a:r>
          </a:p>
        </p:txBody>
      </p:sp>
    </p:spTree>
    <p:extLst>
      <p:ext uri="{BB962C8B-B14F-4D97-AF65-F5344CB8AC3E}">
        <p14:creationId xmlns:p14="http://schemas.microsoft.com/office/powerpoint/2010/main" val="3669143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88F846-5247-05DF-69F0-DEFAC31B00A0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FA2213-95C4-C294-B6F5-5EB48A61113B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UserInfo3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8B5D66-8782-EFA9-A7FD-FA88766DC154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UserInfo001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BC938-0B16-1933-5123-B689F9B1981A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C562F44-8782-A645-857F-077476BBDB85}"/>
              </a:ext>
            </a:extLst>
          </p:cNvPr>
          <p:cNvCxnSpPr/>
          <p:nvPr/>
        </p:nvCxnSpPr>
        <p:spPr>
          <a:xfrm>
            <a:off x="10553700" y="1268758"/>
            <a:ext cx="0" cy="51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EC5A76-3A71-719D-8F76-8CAF047B5504}"/>
              </a:ext>
            </a:extLst>
          </p:cNvPr>
          <p:cNvSpPr txBox="1"/>
          <p:nvPr/>
        </p:nvSpPr>
        <p:spPr>
          <a:xfrm>
            <a:off x="5709109" y="1021755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About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08608-35EB-29B2-E82C-5E20FCC06342}"/>
              </a:ext>
            </a:extLst>
          </p:cNvPr>
          <p:cNvSpPr txBox="1"/>
          <p:nvPr/>
        </p:nvSpPr>
        <p:spPr>
          <a:xfrm>
            <a:off x="6594933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F1163-A5BE-81F1-7837-51372FE4589F}"/>
              </a:ext>
            </a:extLst>
          </p:cNvPr>
          <p:cNvSpPr txBox="1"/>
          <p:nvPr/>
        </p:nvSpPr>
        <p:spPr>
          <a:xfrm>
            <a:off x="7486059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MyInfo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7492B-37FF-1908-AD8B-F75991B7D6B7}"/>
              </a:ext>
            </a:extLst>
          </p:cNvPr>
          <p:cNvSpPr txBox="1"/>
          <p:nvPr/>
        </p:nvSpPr>
        <p:spPr>
          <a:xfrm>
            <a:off x="8366581" y="1021753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Login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6F8F8-7A27-6D0D-0AF1-F743CBE0401D}"/>
              </a:ext>
            </a:extLst>
          </p:cNvPr>
          <p:cNvSpPr txBox="1"/>
          <p:nvPr/>
        </p:nvSpPr>
        <p:spPr>
          <a:xfrm>
            <a:off x="1361780" y="1865132"/>
            <a:ext cx="1057567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MyPage</a:t>
            </a:r>
            <a:endParaRPr lang="ko-KR" altLang="en-US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E6547-A293-DD64-C352-DA469D186ED4}"/>
              </a:ext>
            </a:extLst>
          </p:cNvPr>
          <p:cNvSpPr txBox="1"/>
          <p:nvPr/>
        </p:nvSpPr>
        <p:spPr>
          <a:xfrm>
            <a:off x="1361780" y="2259665"/>
            <a:ext cx="115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회원정보수정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80E40-0910-BED8-00C0-6A8CA46AB4EA}"/>
              </a:ext>
            </a:extLst>
          </p:cNvPr>
          <p:cNvSpPr txBox="1"/>
          <p:nvPr/>
        </p:nvSpPr>
        <p:spPr>
          <a:xfrm>
            <a:off x="1361779" y="2649251"/>
            <a:ext cx="11528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비밀번호변경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DF9D2-7997-8FFF-BF35-94E62E461B4E}"/>
              </a:ext>
            </a:extLst>
          </p:cNvPr>
          <p:cNvSpPr txBox="1"/>
          <p:nvPr/>
        </p:nvSpPr>
        <p:spPr>
          <a:xfrm>
            <a:off x="1361779" y="3038837"/>
            <a:ext cx="115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카드발급현황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F349B2-B1FA-2739-C175-7C042553254A}"/>
              </a:ext>
            </a:extLst>
          </p:cNvPr>
          <p:cNvSpPr/>
          <p:nvPr/>
        </p:nvSpPr>
        <p:spPr>
          <a:xfrm>
            <a:off x="4358143" y="2792126"/>
            <a:ext cx="3828146" cy="198872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A469-DDB7-C700-EAFE-C0E0610D933B}"/>
              </a:ext>
            </a:extLst>
          </p:cNvPr>
          <p:cNvSpPr txBox="1"/>
          <p:nvPr/>
        </p:nvSpPr>
        <p:spPr>
          <a:xfrm>
            <a:off x="4575631" y="3050720"/>
            <a:ext cx="33931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변경하고싶은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비밀번호를 입력하세요</a:t>
            </a:r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05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79204-4F5C-ECBB-3D04-6F6630EB974D}"/>
              </a:ext>
            </a:extLst>
          </p:cNvPr>
          <p:cNvSpPr txBox="1"/>
          <p:nvPr/>
        </p:nvSpPr>
        <p:spPr>
          <a:xfrm>
            <a:off x="4352214" y="3781658"/>
            <a:ext cx="1190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37A7D5-32F0-78B9-7586-C5505E2E8EE1}"/>
              </a:ext>
            </a:extLst>
          </p:cNvPr>
          <p:cNvSpPr txBox="1"/>
          <p:nvPr/>
        </p:nvSpPr>
        <p:spPr>
          <a:xfrm>
            <a:off x="5538177" y="3791118"/>
            <a:ext cx="2340000" cy="2616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DDE7B-CD0E-7D4F-3368-23BB71EAC46F}"/>
              </a:ext>
            </a:extLst>
          </p:cNvPr>
          <p:cNvSpPr txBox="1"/>
          <p:nvPr/>
        </p:nvSpPr>
        <p:spPr>
          <a:xfrm>
            <a:off x="7191933" y="4258680"/>
            <a:ext cx="686244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휴먼모음T" panose="02030504000101010101" pitchFamily="18" charset="-127"/>
                <a:ea typeface="휴먼모음T" panose="02030504000101010101" pitchFamily="18" charset="-127"/>
              </a:rPr>
              <a:t>확인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517F07-5ECA-4081-D9C3-B05903B9783D}"/>
              </a:ext>
            </a:extLst>
          </p:cNvPr>
          <p:cNvSpPr txBox="1"/>
          <p:nvPr/>
        </p:nvSpPr>
        <p:spPr>
          <a:xfrm>
            <a:off x="4650115" y="3435457"/>
            <a:ext cx="68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54606C-3074-607A-BC33-4DCBC7F264F1}"/>
              </a:ext>
            </a:extLst>
          </p:cNvPr>
          <p:cNvSpPr txBox="1"/>
          <p:nvPr/>
        </p:nvSpPr>
        <p:spPr>
          <a:xfrm>
            <a:off x="5538177" y="3444917"/>
            <a:ext cx="2340000" cy="2616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B1F88-28EC-10E3-4C3E-A255E14E1C66}"/>
              </a:ext>
            </a:extLst>
          </p:cNvPr>
          <p:cNvSpPr txBox="1"/>
          <p:nvPr/>
        </p:nvSpPr>
        <p:spPr>
          <a:xfrm>
            <a:off x="3501197" y="1895909"/>
            <a:ext cx="171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비밀번호변경</a:t>
            </a:r>
          </a:p>
        </p:txBody>
      </p:sp>
    </p:spTree>
    <p:extLst>
      <p:ext uri="{BB962C8B-B14F-4D97-AF65-F5344CB8AC3E}">
        <p14:creationId xmlns:p14="http://schemas.microsoft.com/office/powerpoint/2010/main" val="2953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88F846-5247-05DF-69F0-DEFAC31B00A0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FA2213-95C4-C294-B6F5-5EB48A61113B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UserInfo4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8B5D66-8782-EFA9-A7FD-FA88766DC154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UserInfo001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BC938-0B16-1933-5123-B689F9B1981A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C562F44-8782-A645-857F-077476BBDB85}"/>
              </a:ext>
            </a:extLst>
          </p:cNvPr>
          <p:cNvCxnSpPr/>
          <p:nvPr/>
        </p:nvCxnSpPr>
        <p:spPr>
          <a:xfrm>
            <a:off x="10553700" y="1268758"/>
            <a:ext cx="0" cy="51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EC5A76-3A71-719D-8F76-8CAF047B5504}"/>
              </a:ext>
            </a:extLst>
          </p:cNvPr>
          <p:cNvSpPr txBox="1"/>
          <p:nvPr/>
        </p:nvSpPr>
        <p:spPr>
          <a:xfrm>
            <a:off x="5709109" y="1021755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About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08608-35EB-29B2-E82C-5E20FCC06342}"/>
              </a:ext>
            </a:extLst>
          </p:cNvPr>
          <p:cNvSpPr txBox="1"/>
          <p:nvPr/>
        </p:nvSpPr>
        <p:spPr>
          <a:xfrm>
            <a:off x="6594933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F1163-A5BE-81F1-7837-51372FE4589F}"/>
              </a:ext>
            </a:extLst>
          </p:cNvPr>
          <p:cNvSpPr txBox="1"/>
          <p:nvPr/>
        </p:nvSpPr>
        <p:spPr>
          <a:xfrm>
            <a:off x="7486059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MyInfo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7492B-37FF-1908-AD8B-F75991B7D6B7}"/>
              </a:ext>
            </a:extLst>
          </p:cNvPr>
          <p:cNvSpPr txBox="1"/>
          <p:nvPr/>
        </p:nvSpPr>
        <p:spPr>
          <a:xfrm>
            <a:off x="8366581" y="1021753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Login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6F8F8-7A27-6D0D-0AF1-F743CBE0401D}"/>
              </a:ext>
            </a:extLst>
          </p:cNvPr>
          <p:cNvSpPr txBox="1"/>
          <p:nvPr/>
        </p:nvSpPr>
        <p:spPr>
          <a:xfrm>
            <a:off x="1361780" y="1865132"/>
            <a:ext cx="1057567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MyPage</a:t>
            </a:r>
            <a:endParaRPr lang="ko-KR" altLang="en-US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E6547-A293-DD64-C352-DA469D186ED4}"/>
              </a:ext>
            </a:extLst>
          </p:cNvPr>
          <p:cNvSpPr txBox="1"/>
          <p:nvPr/>
        </p:nvSpPr>
        <p:spPr>
          <a:xfrm>
            <a:off x="1361780" y="2269190"/>
            <a:ext cx="1152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회원정보수정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80E40-0910-BED8-00C0-6A8CA46AB4EA}"/>
              </a:ext>
            </a:extLst>
          </p:cNvPr>
          <p:cNvSpPr txBox="1"/>
          <p:nvPr/>
        </p:nvSpPr>
        <p:spPr>
          <a:xfrm>
            <a:off x="1361779" y="2658776"/>
            <a:ext cx="1152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비밀번호변경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DF9D2-7997-8FFF-BF35-94E62E461B4E}"/>
              </a:ext>
            </a:extLst>
          </p:cNvPr>
          <p:cNvSpPr txBox="1"/>
          <p:nvPr/>
        </p:nvSpPr>
        <p:spPr>
          <a:xfrm>
            <a:off x="1361779" y="3038837"/>
            <a:ext cx="11528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카드발급현황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A894A-AF46-507C-4B1E-7632B7C020A9}"/>
              </a:ext>
            </a:extLst>
          </p:cNvPr>
          <p:cNvSpPr txBox="1"/>
          <p:nvPr/>
        </p:nvSpPr>
        <p:spPr>
          <a:xfrm>
            <a:off x="3501197" y="1895909"/>
            <a:ext cx="171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카드발급현황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810668A-813E-F95A-CAEC-C6DF25D3FE11}"/>
              </a:ext>
            </a:extLst>
          </p:cNvPr>
          <p:cNvGrpSpPr/>
          <p:nvPr/>
        </p:nvGrpSpPr>
        <p:grpSpPr>
          <a:xfrm>
            <a:off x="3552825" y="2398164"/>
            <a:ext cx="5699580" cy="1337360"/>
            <a:chOff x="3550863" y="3305821"/>
            <a:chExt cx="5699580" cy="133736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B6B8D0-C520-D1BD-33C8-CF8FA586FE89}"/>
                </a:ext>
              </a:extLst>
            </p:cNvPr>
            <p:cNvSpPr/>
            <p:nvPr/>
          </p:nvSpPr>
          <p:spPr>
            <a:xfrm>
              <a:off x="3550864" y="3309554"/>
              <a:ext cx="5699579" cy="132570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43BF54F-10A6-50C2-1FC5-B5270CFB24DE}"/>
                </a:ext>
              </a:extLst>
            </p:cNvPr>
            <p:cNvCxnSpPr/>
            <p:nvPr/>
          </p:nvCxnSpPr>
          <p:spPr>
            <a:xfrm>
              <a:off x="3550864" y="3568233"/>
              <a:ext cx="569957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3FF32B-1D6E-AC25-EFA4-A4952E3095B4}"/>
                </a:ext>
              </a:extLst>
            </p:cNvPr>
            <p:cNvSpPr txBox="1"/>
            <p:nvPr/>
          </p:nvSpPr>
          <p:spPr>
            <a:xfrm>
              <a:off x="3550863" y="3317477"/>
              <a:ext cx="801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신청일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0338A06-D019-4689-A4DD-EB7ACBBCBF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1741" y="3305821"/>
              <a:ext cx="0" cy="13257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67D0659-4C72-4453-2632-60AFE2B05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541" y="3317477"/>
              <a:ext cx="0" cy="13257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F7E7B0-90DF-CBDB-5163-37F01A1A46E4}"/>
                </a:ext>
              </a:extLst>
            </p:cNvPr>
            <p:cNvSpPr txBox="1"/>
            <p:nvPr/>
          </p:nvSpPr>
          <p:spPr>
            <a:xfrm>
              <a:off x="8449208" y="3317477"/>
              <a:ext cx="801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처리상태</a:t>
              </a: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8C17BF4-0201-84CA-A64B-228828961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0416" y="3317477"/>
              <a:ext cx="0" cy="13257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AA7EB88-6FF0-36AD-7EDD-40F2F4EE3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330" y="3317477"/>
              <a:ext cx="0" cy="13257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64F54ED-B0CF-E0DB-29A7-8D425E0FE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047" y="3317477"/>
              <a:ext cx="0" cy="13257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1711CB-6B57-EC6A-79DE-5CF28CAD7287}"/>
                </a:ext>
              </a:extLst>
            </p:cNvPr>
            <p:cNvSpPr txBox="1"/>
            <p:nvPr/>
          </p:nvSpPr>
          <p:spPr>
            <a:xfrm>
              <a:off x="4359429" y="3317477"/>
              <a:ext cx="801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카드사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1F1D477-3A5D-EE1D-785F-1AA1E2F4EB8F}"/>
                </a:ext>
              </a:extLst>
            </p:cNvPr>
            <p:cNvSpPr txBox="1"/>
            <p:nvPr/>
          </p:nvSpPr>
          <p:spPr>
            <a:xfrm>
              <a:off x="5156995" y="3315836"/>
              <a:ext cx="801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카드이름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2D8727-6211-F025-0B79-547B4666605F}"/>
                </a:ext>
              </a:extLst>
            </p:cNvPr>
            <p:cNvSpPr txBox="1"/>
            <p:nvPr/>
          </p:nvSpPr>
          <p:spPr>
            <a:xfrm>
              <a:off x="5958182" y="3317477"/>
              <a:ext cx="801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발급상담사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439713F-B703-E304-BB77-43578F634FFA}"/>
                </a:ext>
              </a:extLst>
            </p:cNvPr>
            <p:cNvSpPr txBox="1"/>
            <p:nvPr/>
          </p:nvSpPr>
          <p:spPr>
            <a:xfrm>
              <a:off x="6768904" y="3323530"/>
              <a:ext cx="801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상담사번호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B7631E3-0311-B71F-A273-584CC66F4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9578" y="3317477"/>
              <a:ext cx="0" cy="13257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75102D6-FA29-AF98-F926-2BB9EDC08573}"/>
                </a:ext>
              </a:extLst>
            </p:cNvPr>
            <p:cNvSpPr txBox="1"/>
            <p:nvPr/>
          </p:nvSpPr>
          <p:spPr>
            <a:xfrm>
              <a:off x="7616060" y="3323530"/>
              <a:ext cx="801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처리번호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43A4820-9753-98A0-B90A-D895F6E61186}"/>
              </a:ext>
            </a:extLst>
          </p:cNvPr>
          <p:cNvSpPr txBox="1"/>
          <p:nvPr/>
        </p:nvSpPr>
        <p:spPr>
          <a:xfrm>
            <a:off x="3552825" y="4137397"/>
            <a:ext cx="171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발급카드 조회안내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F3CB3D9-DFB6-36A9-BF85-F75ACD66B81D}"/>
              </a:ext>
            </a:extLst>
          </p:cNvPr>
          <p:cNvSpPr/>
          <p:nvPr/>
        </p:nvSpPr>
        <p:spPr>
          <a:xfrm>
            <a:off x="3552825" y="4627108"/>
            <a:ext cx="5699579" cy="132570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89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88F846-5247-05DF-69F0-DEFAC31B00A0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FA2213-95C4-C294-B6F5-5EB48A61113B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8B5D66-8782-EFA9-A7FD-FA88766DC154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BC938-0B16-1933-5123-B689F9B1981A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C562F44-8782-A645-857F-077476BBDB85}"/>
              </a:ext>
            </a:extLst>
          </p:cNvPr>
          <p:cNvCxnSpPr/>
          <p:nvPr/>
        </p:nvCxnSpPr>
        <p:spPr>
          <a:xfrm>
            <a:off x="10553700" y="1268758"/>
            <a:ext cx="0" cy="51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EC5A76-3A71-719D-8F76-8CAF047B5504}"/>
              </a:ext>
            </a:extLst>
          </p:cNvPr>
          <p:cNvSpPr txBox="1"/>
          <p:nvPr/>
        </p:nvSpPr>
        <p:spPr>
          <a:xfrm>
            <a:off x="5709109" y="1021755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About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08608-35EB-29B2-E82C-5E20FCC06342}"/>
              </a:ext>
            </a:extLst>
          </p:cNvPr>
          <p:cNvSpPr txBox="1"/>
          <p:nvPr/>
        </p:nvSpPr>
        <p:spPr>
          <a:xfrm>
            <a:off x="6594933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F1163-A5BE-81F1-7837-51372FE4589F}"/>
              </a:ext>
            </a:extLst>
          </p:cNvPr>
          <p:cNvSpPr txBox="1"/>
          <p:nvPr/>
        </p:nvSpPr>
        <p:spPr>
          <a:xfrm>
            <a:off x="7486059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MyInfo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7492B-37FF-1908-AD8B-F75991B7D6B7}"/>
              </a:ext>
            </a:extLst>
          </p:cNvPr>
          <p:cNvSpPr txBox="1"/>
          <p:nvPr/>
        </p:nvSpPr>
        <p:spPr>
          <a:xfrm>
            <a:off x="8366581" y="1021753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Login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6F8F8-7A27-6D0D-0AF1-F743CBE0401D}"/>
              </a:ext>
            </a:extLst>
          </p:cNvPr>
          <p:cNvSpPr txBox="1"/>
          <p:nvPr/>
        </p:nvSpPr>
        <p:spPr>
          <a:xfrm>
            <a:off x="1361780" y="1865132"/>
            <a:ext cx="1057567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ko-KR" altLang="en-US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E6547-A293-DD64-C352-DA469D186ED4}"/>
              </a:ext>
            </a:extLst>
          </p:cNvPr>
          <p:cNvSpPr txBox="1"/>
          <p:nvPr/>
        </p:nvSpPr>
        <p:spPr>
          <a:xfrm>
            <a:off x="1361780" y="2278715"/>
            <a:ext cx="1152819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공지사항</a:t>
            </a:r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/FAQ</a:t>
            </a:r>
            <a:endParaRPr lang="ko-KR" altLang="en-US" sz="105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80E40-0910-BED8-00C0-6A8CA46AB4EA}"/>
              </a:ext>
            </a:extLst>
          </p:cNvPr>
          <p:cNvSpPr txBox="1"/>
          <p:nvPr/>
        </p:nvSpPr>
        <p:spPr>
          <a:xfrm>
            <a:off x="1361779" y="2668301"/>
            <a:ext cx="1152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-Q&amp;A</a:t>
            </a:r>
            <a:endParaRPr lang="ko-KR" altLang="en-US" sz="105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F5111-4DD7-FC09-A32A-584BA80C51FE}"/>
              </a:ext>
            </a:extLst>
          </p:cNvPr>
          <p:cNvSpPr txBox="1"/>
          <p:nvPr/>
        </p:nvSpPr>
        <p:spPr>
          <a:xfrm>
            <a:off x="1361779" y="3057887"/>
            <a:ext cx="1152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-1:1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3E115A-367D-85CD-977B-B11F07F00543}"/>
              </a:ext>
            </a:extLst>
          </p:cNvPr>
          <p:cNvGrpSpPr/>
          <p:nvPr/>
        </p:nvGrpSpPr>
        <p:grpSpPr>
          <a:xfrm>
            <a:off x="3552826" y="2395035"/>
            <a:ext cx="5699579" cy="1340489"/>
            <a:chOff x="3550864" y="3302692"/>
            <a:chExt cx="5699579" cy="13404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160DAB5-B460-EEAA-2ABC-D6646D8DE38F}"/>
                </a:ext>
              </a:extLst>
            </p:cNvPr>
            <p:cNvSpPr/>
            <p:nvPr/>
          </p:nvSpPr>
          <p:spPr>
            <a:xfrm>
              <a:off x="3550864" y="3309554"/>
              <a:ext cx="5699579" cy="132570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9507FD8-5606-CC27-BE77-D9034B7EB3E6}"/>
                </a:ext>
              </a:extLst>
            </p:cNvPr>
            <p:cNvCxnSpPr/>
            <p:nvPr/>
          </p:nvCxnSpPr>
          <p:spPr>
            <a:xfrm>
              <a:off x="3550864" y="3568233"/>
              <a:ext cx="569957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69D044-3535-4493-0D66-F8A53F7B3D78}"/>
                </a:ext>
              </a:extLst>
            </p:cNvPr>
            <p:cNvSpPr txBox="1"/>
            <p:nvPr/>
          </p:nvSpPr>
          <p:spPr>
            <a:xfrm>
              <a:off x="3550864" y="3317477"/>
              <a:ext cx="4519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번호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11AEAD6-5F95-8880-20FD-38D735997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598" y="3302692"/>
              <a:ext cx="0" cy="13257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B673F28-74BD-1FEE-9B55-3C2DFDEBF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327" y="3317477"/>
              <a:ext cx="0" cy="13257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AC370B-5C98-001E-FD7D-1D3C380C6E3A}"/>
                </a:ext>
              </a:extLst>
            </p:cNvPr>
            <p:cNvSpPr txBox="1"/>
            <p:nvPr/>
          </p:nvSpPr>
          <p:spPr>
            <a:xfrm>
              <a:off x="8307011" y="3318195"/>
              <a:ext cx="801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작성일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F39545-EB07-903D-F796-C1572E1C2589}"/>
                </a:ext>
              </a:extLst>
            </p:cNvPr>
            <p:cNvSpPr txBox="1"/>
            <p:nvPr/>
          </p:nvSpPr>
          <p:spPr>
            <a:xfrm>
              <a:off x="5697846" y="3325143"/>
              <a:ext cx="801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제목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56A988-54A1-BAA6-2830-81C72CD361CF}"/>
              </a:ext>
            </a:extLst>
          </p:cNvPr>
          <p:cNvSpPr txBox="1"/>
          <p:nvPr/>
        </p:nvSpPr>
        <p:spPr>
          <a:xfrm>
            <a:off x="3501197" y="1895909"/>
            <a:ext cx="171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공지사항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4FFD7C-9018-8491-3343-003C939B237A}"/>
              </a:ext>
            </a:extLst>
          </p:cNvPr>
          <p:cNvSpPr txBox="1"/>
          <p:nvPr/>
        </p:nvSpPr>
        <p:spPr>
          <a:xfrm>
            <a:off x="3552825" y="4137397"/>
            <a:ext cx="171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FAQ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B0FCAE-4C21-A267-CF69-9E75DE92ED29}"/>
              </a:ext>
            </a:extLst>
          </p:cNvPr>
          <p:cNvSpPr/>
          <p:nvPr/>
        </p:nvSpPr>
        <p:spPr>
          <a:xfrm>
            <a:off x="3552825" y="4627108"/>
            <a:ext cx="5699579" cy="132570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2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88F846-5247-05DF-69F0-DEFAC31B00A0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BC938-0B16-1933-5123-B689F9B1981A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C562F44-8782-A645-857F-077476BBDB85}"/>
              </a:ext>
            </a:extLst>
          </p:cNvPr>
          <p:cNvCxnSpPr/>
          <p:nvPr/>
        </p:nvCxnSpPr>
        <p:spPr>
          <a:xfrm>
            <a:off x="10553700" y="1268758"/>
            <a:ext cx="0" cy="51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EC5A76-3A71-719D-8F76-8CAF047B5504}"/>
              </a:ext>
            </a:extLst>
          </p:cNvPr>
          <p:cNvSpPr txBox="1"/>
          <p:nvPr/>
        </p:nvSpPr>
        <p:spPr>
          <a:xfrm>
            <a:off x="5709109" y="1021755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About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08608-35EB-29B2-E82C-5E20FCC06342}"/>
              </a:ext>
            </a:extLst>
          </p:cNvPr>
          <p:cNvSpPr txBox="1"/>
          <p:nvPr/>
        </p:nvSpPr>
        <p:spPr>
          <a:xfrm>
            <a:off x="6594933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F1163-A5BE-81F1-7837-51372FE4589F}"/>
              </a:ext>
            </a:extLst>
          </p:cNvPr>
          <p:cNvSpPr txBox="1"/>
          <p:nvPr/>
        </p:nvSpPr>
        <p:spPr>
          <a:xfrm>
            <a:off x="7486059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MyInfo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7492B-37FF-1908-AD8B-F75991B7D6B7}"/>
              </a:ext>
            </a:extLst>
          </p:cNvPr>
          <p:cNvSpPr txBox="1"/>
          <p:nvPr/>
        </p:nvSpPr>
        <p:spPr>
          <a:xfrm>
            <a:off x="8366581" y="1021753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Login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6F8F8-7A27-6D0D-0AF1-F743CBE0401D}"/>
              </a:ext>
            </a:extLst>
          </p:cNvPr>
          <p:cNvSpPr txBox="1"/>
          <p:nvPr/>
        </p:nvSpPr>
        <p:spPr>
          <a:xfrm>
            <a:off x="1361780" y="1865132"/>
            <a:ext cx="1057567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ko-KR" altLang="en-US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E6547-A293-DD64-C352-DA469D186ED4}"/>
              </a:ext>
            </a:extLst>
          </p:cNvPr>
          <p:cNvSpPr txBox="1"/>
          <p:nvPr/>
        </p:nvSpPr>
        <p:spPr>
          <a:xfrm>
            <a:off x="1361780" y="2278715"/>
            <a:ext cx="1152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공지사항</a:t>
            </a:r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/FAQ</a:t>
            </a:r>
            <a:endParaRPr lang="ko-KR" altLang="en-US" sz="105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80E40-0910-BED8-00C0-6A8CA46AB4EA}"/>
              </a:ext>
            </a:extLst>
          </p:cNvPr>
          <p:cNvSpPr txBox="1"/>
          <p:nvPr/>
        </p:nvSpPr>
        <p:spPr>
          <a:xfrm>
            <a:off x="1361779" y="2668301"/>
            <a:ext cx="1152819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-Q&amp;A</a:t>
            </a:r>
            <a:endParaRPr lang="ko-KR" altLang="en-US" sz="105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F5111-4DD7-FC09-A32A-584BA80C51FE}"/>
              </a:ext>
            </a:extLst>
          </p:cNvPr>
          <p:cNvSpPr txBox="1"/>
          <p:nvPr/>
        </p:nvSpPr>
        <p:spPr>
          <a:xfrm>
            <a:off x="1361779" y="3057887"/>
            <a:ext cx="1152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-1:1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265D9-ED15-6813-A6B9-404FDCC92FF6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D61F-1AEA-45C4-D017-3E433A2B8465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BEC785-2924-F3CD-5C70-71A70F4975ED}"/>
              </a:ext>
            </a:extLst>
          </p:cNvPr>
          <p:cNvGrpSpPr/>
          <p:nvPr/>
        </p:nvGrpSpPr>
        <p:grpSpPr>
          <a:xfrm>
            <a:off x="3552826" y="2395035"/>
            <a:ext cx="5699579" cy="3558090"/>
            <a:chOff x="3550864" y="3302692"/>
            <a:chExt cx="5699579" cy="355809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1F0E55-80FF-2E3E-04B0-4B626CF4EED1}"/>
                </a:ext>
              </a:extLst>
            </p:cNvPr>
            <p:cNvSpPr/>
            <p:nvPr/>
          </p:nvSpPr>
          <p:spPr>
            <a:xfrm>
              <a:off x="3550864" y="3309554"/>
              <a:ext cx="5699579" cy="355122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FEF1C2B-125F-3517-EFB4-9A705C2B4911}"/>
                </a:ext>
              </a:extLst>
            </p:cNvPr>
            <p:cNvCxnSpPr/>
            <p:nvPr/>
          </p:nvCxnSpPr>
          <p:spPr>
            <a:xfrm>
              <a:off x="3550864" y="3568233"/>
              <a:ext cx="569957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1CB3DB-B6E0-4F66-7D49-8A40B848ED1A}"/>
                </a:ext>
              </a:extLst>
            </p:cNvPr>
            <p:cNvSpPr txBox="1"/>
            <p:nvPr/>
          </p:nvSpPr>
          <p:spPr>
            <a:xfrm>
              <a:off x="3550864" y="3317477"/>
              <a:ext cx="4519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번호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4FD7048-60D0-0A1C-846E-4E1437D3E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2770" y="3302692"/>
              <a:ext cx="9828" cy="35580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9292779-CC71-1E87-C9CF-9C9DC2AD9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327" y="3317477"/>
              <a:ext cx="0" cy="354330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41BD2F-0781-B0A7-777A-481FD165B504}"/>
                </a:ext>
              </a:extLst>
            </p:cNvPr>
            <p:cNvSpPr txBox="1"/>
            <p:nvPr/>
          </p:nvSpPr>
          <p:spPr>
            <a:xfrm>
              <a:off x="8307011" y="3318195"/>
              <a:ext cx="801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작성일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7C5673-9936-86C2-5304-2E4BA0FD2EC0}"/>
                </a:ext>
              </a:extLst>
            </p:cNvPr>
            <p:cNvSpPr txBox="1"/>
            <p:nvPr/>
          </p:nvSpPr>
          <p:spPr>
            <a:xfrm>
              <a:off x="5697846" y="3325143"/>
              <a:ext cx="801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제목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4A65D59-E0AD-90E5-7CEB-0B163D51366F}"/>
              </a:ext>
            </a:extLst>
          </p:cNvPr>
          <p:cNvSpPr txBox="1"/>
          <p:nvPr/>
        </p:nvSpPr>
        <p:spPr>
          <a:xfrm>
            <a:off x="3501197" y="1895909"/>
            <a:ext cx="171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Q&amp;A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B6CB665-AD4F-A7AE-D5E4-DF9377D564CD}"/>
              </a:ext>
            </a:extLst>
          </p:cNvPr>
          <p:cNvCxnSpPr>
            <a:cxnSpLocks/>
          </p:cNvCxnSpPr>
          <p:nvPr/>
        </p:nvCxnSpPr>
        <p:spPr>
          <a:xfrm flipV="1">
            <a:off x="7169765" y="2401897"/>
            <a:ext cx="0" cy="35433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B72B41C-CBF2-DCC7-366C-56F438CFD207}"/>
              </a:ext>
            </a:extLst>
          </p:cNvPr>
          <p:cNvSpPr txBox="1"/>
          <p:nvPr/>
        </p:nvSpPr>
        <p:spPr>
          <a:xfrm>
            <a:off x="7262373" y="2412938"/>
            <a:ext cx="801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latin typeface="휴먼모음T" panose="02030504000101010101" pitchFamily="18" charset="-127"/>
                <a:ea typeface="휴먼모음T" panose="02030504000101010101" pitchFamily="18" charset="-127"/>
              </a:rPr>
              <a:t>작성자</a:t>
            </a:r>
            <a:endParaRPr lang="ko-KR" altLang="en-US" sz="105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72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88F846-5247-05DF-69F0-DEFAC31B00A0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BC938-0B16-1933-5123-B689F9B1981A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C562F44-8782-A645-857F-077476BBDB85}"/>
              </a:ext>
            </a:extLst>
          </p:cNvPr>
          <p:cNvCxnSpPr/>
          <p:nvPr/>
        </p:nvCxnSpPr>
        <p:spPr>
          <a:xfrm>
            <a:off x="10553700" y="1268758"/>
            <a:ext cx="0" cy="51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EC5A76-3A71-719D-8F76-8CAF047B5504}"/>
              </a:ext>
            </a:extLst>
          </p:cNvPr>
          <p:cNvSpPr txBox="1"/>
          <p:nvPr/>
        </p:nvSpPr>
        <p:spPr>
          <a:xfrm>
            <a:off x="5709109" y="1021755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About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08608-35EB-29B2-E82C-5E20FCC06342}"/>
              </a:ext>
            </a:extLst>
          </p:cNvPr>
          <p:cNvSpPr txBox="1"/>
          <p:nvPr/>
        </p:nvSpPr>
        <p:spPr>
          <a:xfrm>
            <a:off x="6594933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F1163-A5BE-81F1-7837-51372FE4589F}"/>
              </a:ext>
            </a:extLst>
          </p:cNvPr>
          <p:cNvSpPr txBox="1"/>
          <p:nvPr/>
        </p:nvSpPr>
        <p:spPr>
          <a:xfrm>
            <a:off x="7486059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MyInfo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7492B-37FF-1908-AD8B-F75991B7D6B7}"/>
              </a:ext>
            </a:extLst>
          </p:cNvPr>
          <p:cNvSpPr txBox="1"/>
          <p:nvPr/>
        </p:nvSpPr>
        <p:spPr>
          <a:xfrm>
            <a:off x="8366581" y="1021753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Login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6F8F8-7A27-6D0D-0AF1-F743CBE0401D}"/>
              </a:ext>
            </a:extLst>
          </p:cNvPr>
          <p:cNvSpPr txBox="1"/>
          <p:nvPr/>
        </p:nvSpPr>
        <p:spPr>
          <a:xfrm>
            <a:off x="1361780" y="1865132"/>
            <a:ext cx="1057567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ko-KR" altLang="en-US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E6547-A293-DD64-C352-DA469D186ED4}"/>
              </a:ext>
            </a:extLst>
          </p:cNvPr>
          <p:cNvSpPr txBox="1"/>
          <p:nvPr/>
        </p:nvSpPr>
        <p:spPr>
          <a:xfrm>
            <a:off x="1361780" y="2278715"/>
            <a:ext cx="1152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공지사항</a:t>
            </a:r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/FAQ</a:t>
            </a:r>
            <a:endParaRPr lang="ko-KR" altLang="en-US" sz="105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80E40-0910-BED8-00C0-6A8CA46AB4EA}"/>
              </a:ext>
            </a:extLst>
          </p:cNvPr>
          <p:cNvSpPr txBox="1"/>
          <p:nvPr/>
        </p:nvSpPr>
        <p:spPr>
          <a:xfrm>
            <a:off x="1361779" y="2668301"/>
            <a:ext cx="1152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-Q&amp;A</a:t>
            </a:r>
            <a:endParaRPr lang="ko-KR" altLang="en-US" sz="105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F5111-4DD7-FC09-A32A-584BA80C51FE}"/>
              </a:ext>
            </a:extLst>
          </p:cNvPr>
          <p:cNvSpPr txBox="1"/>
          <p:nvPr/>
        </p:nvSpPr>
        <p:spPr>
          <a:xfrm>
            <a:off x="1361779" y="3057887"/>
            <a:ext cx="1152819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-1:1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265D9-ED15-6813-A6B9-404FDCC92FF6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D61F-1AEA-45C4-D017-3E433A2B8465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1F0E55-80FF-2E3E-04B0-4B626CF4EED1}"/>
              </a:ext>
            </a:extLst>
          </p:cNvPr>
          <p:cNvSpPr/>
          <p:nvPr/>
        </p:nvSpPr>
        <p:spPr>
          <a:xfrm>
            <a:off x="3552826" y="2401897"/>
            <a:ext cx="5699579" cy="35512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41BD2F-0781-B0A7-777A-481FD165B504}"/>
              </a:ext>
            </a:extLst>
          </p:cNvPr>
          <p:cNvSpPr txBox="1"/>
          <p:nvPr/>
        </p:nvSpPr>
        <p:spPr>
          <a:xfrm>
            <a:off x="4488094" y="3599576"/>
            <a:ext cx="801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내용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7C5673-9936-86C2-5304-2E4BA0FD2EC0}"/>
              </a:ext>
            </a:extLst>
          </p:cNvPr>
          <p:cNvSpPr txBox="1"/>
          <p:nvPr/>
        </p:nvSpPr>
        <p:spPr>
          <a:xfrm>
            <a:off x="4490133" y="3278254"/>
            <a:ext cx="801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제목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A65D59-E0AD-90E5-7CEB-0B163D51366F}"/>
              </a:ext>
            </a:extLst>
          </p:cNvPr>
          <p:cNvSpPr txBox="1"/>
          <p:nvPr/>
        </p:nvSpPr>
        <p:spPr>
          <a:xfrm>
            <a:off x="3501197" y="1895909"/>
            <a:ext cx="171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1:1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B3757-D641-0FAA-F310-E5DCC5CDA68A}"/>
              </a:ext>
            </a:extLst>
          </p:cNvPr>
          <p:cNvSpPr txBox="1"/>
          <p:nvPr/>
        </p:nvSpPr>
        <p:spPr>
          <a:xfrm>
            <a:off x="4488094" y="2956932"/>
            <a:ext cx="801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카테고리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EED83-953D-40EA-5A30-9D9216449EF7}"/>
              </a:ext>
            </a:extLst>
          </p:cNvPr>
          <p:cNvSpPr txBox="1"/>
          <p:nvPr/>
        </p:nvSpPr>
        <p:spPr>
          <a:xfrm>
            <a:off x="4496752" y="4831449"/>
            <a:ext cx="801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첨부파일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AB5D0-9510-B4D9-B715-D9D9F670189A}"/>
              </a:ext>
            </a:extLst>
          </p:cNvPr>
          <p:cNvSpPr txBox="1"/>
          <p:nvPr/>
        </p:nvSpPr>
        <p:spPr>
          <a:xfrm>
            <a:off x="5607727" y="5321759"/>
            <a:ext cx="80123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latin typeface="휴먼모음T" panose="02030504000101010101" pitchFamily="18" charset="-127"/>
                <a:ea typeface="휴먼모음T" panose="02030504000101010101" pitchFamily="18" charset="-127"/>
              </a:rPr>
              <a:t>돌아가기</a:t>
            </a:r>
            <a:endParaRPr lang="ko-KR" altLang="en-US" sz="105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B5F7A-ABB9-4714-235B-A600E2C51413}"/>
              </a:ext>
            </a:extLst>
          </p:cNvPr>
          <p:cNvSpPr txBox="1"/>
          <p:nvPr/>
        </p:nvSpPr>
        <p:spPr>
          <a:xfrm>
            <a:off x="6989090" y="5321759"/>
            <a:ext cx="80123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등록하기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0CBD66-4A07-1372-3EA5-35C8AC2BBCD4}"/>
              </a:ext>
            </a:extLst>
          </p:cNvPr>
          <p:cNvSpPr/>
          <p:nvPr/>
        </p:nvSpPr>
        <p:spPr>
          <a:xfrm>
            <a:off x="5427020" y="2956932"/>
            <a:ext cx="828000" cy="25391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671039-BC68-52F0-81A0-C2F7F5D257B8}"/>
              </a:ext>
            </a:extLst>
          </p:cNvPr>
          <p:cNvSpPr/>
          <p:nvPr/>
        </p:nvSpPr>
        <p:spPr>
          <a:xfrm>
            <a:off x="5427019" y="3270560"/>
            <a:ext cx="2880000" cy="25391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A75947-2128-15B1-DA4C-30ABDC271E36}"/>
              </a:ext>
            </a:extLst>
          </p:cNvPr>
          <p:cNvSpPr/>
          <p:nvPr/>
        </p:nvSpPr>
        <p:spPr>
          <a:xfrm>
            <a:off x="5419683" y="3603422"/>
            <a:ext cx="2880000" cy="113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B5437B-1EB0-509B-A740-ADB6E211990F}"/>
              </a:ext>
            </a:extLst>
          </p:cNvPr>
          <p:cNvSpPr/>
          <p:nvPr/>
        </p:nvSpPr>
        <p:spPr>
          <a:xfrm>
            <a:off x="5411377" y="4813301"/>
            <a:ext cx="2880000" cy="25391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79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88F846-5247-05DF-69F0-DEFAC31B00A0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BC938-0B16-1933-5123-B689F9B1981A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C562F44-8782-A645-857F-077476BBDB85}"/>
              </a:ext>
            </a:extLst>
          </p:cNvPr>
          <p:cNvCxnSpPr/>
          <p:nvPr/>
        </p:nvCxnSpPr>
        <p:spPr>
          <a:xfrm>
            <a:off x="10553700" y="1268758"/>
            <a:ext cx="0" cy="51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EC5A76-3A71-719D-8F76-8CAF047B5504}"/>
              </a:ext>
            </a:extLst>
          </p:cNvPr>
          <p:cNvSpPr txBox="1"/>
          <p:nvPr/>
        </p:nvSpPr>
        <p:spPr>
          <a:xfrm>
            <a:off x="5709109" y="1021755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About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08608-35EB-29B2-E82C-5E20FCC06342}"/>
              </a:ext>
            </a:extLst>
          </p:cNvPr>
          <p:cNvSpPr txBox="1"/>
          <p:nvPr/>
        </p:nvSpPr>
        <p:spPr>
          <a:xfrm>
            <a:off x="6594933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F1163-A5BE-81F1-7837-51372FE4589F}"/>
              </a:ext>
            </a:extLst>
          </p:cNvPr>
          <p:cNvSpPr txBox="1"/>
          <p:nvPr/>
        </p:nvSpPr>
        <p:spPr>
          <a:xfrm>
            <a:off x="7486059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MyInfo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7492B-37FF-1908-AD8B-F75991B7D6B7}"/>
              </a:ext>
            </a:extLst>
          </p:cNvPr>
          <p:cNvSpPr txBox="1"/>
          <p:nvPr/>
        </p:nvSpPr>
        <p:spPr>
          <a:xfrm>
            <a:off x="8366581" y="1021753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Login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6F8F8-7A27-6D0D-0AF1-F743CBE0401D}"/>
              </a:ext>
            </a:extLst>
          </p:cNvPr>
          <p:cNvSpPr txBox="1"/>
          <p:nvPr/>
        </p:nvSpPr>
        <p:spPr>
          <a:xfrm>
            <a:off x="1361780" y="1865132"/>
            <a:ext cx="1057567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About</a:t>
            </a:r>
            <a:endParaRPr lang="ko-KR" altLang="en-US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E6547-A293-DD64-C352-DA469D186ED4}"/>
              </a:ext>
            </a:extLst>
          </p:cNvPr>
          <p:cNvSpPr txBox="1"/>
          <p:nvPr/>
        </p:nvSpPr>
        <p:spPr>
          <a:xfrm>
            <a:off x="1361780" y="2278715"/>
            <a:ext cx="1152819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사이트정보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80E40-0910-BED8-00C0-6A8CA46AB4EA}"/>
              </a:ext>
            </a:extLst>
          </p:cNvPr>
          <p:cNvSpPr txBox="1"/>
          <p:nvPr/>
        </p:nvSpPr>
        <p:spPr>
          <a:xfrm>
            <a:off x="1361779" y="2668301"/>
            <a:ext cx="1152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제작자정보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265D9-ED15-6813-A6B9-404FDCC92FF6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D61F-1AEA-45C4-D017-3E433A2B8465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1F0E55-80FF-2E3E-04B0-4B626CF4EED1}"/>
              </a:ext>
            </a:extLst>
          </p:cNvPr>
          <p:cNvSpPr/>
          <p:nvPr/>
        </p:nvSpPr>
        <p:spPr>
          <a:xfrm>
            <a:off x="3552826" y="2401897"/>
            <a:ext cx="5699579" cy="35512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A65D59-E0AD-90E5-7CEB-0B163D51366F}"/>
              </a:ext>
            </a:extLst>
          </p:cNvPr>
          <p:cNvSpPr txBox="1"/>
          <p:nvPr/>
        </p:nvSpPr>
        <p:spPr>
          <a:xfrm>
            <a:off x="3501197" y="1895909"/>
            <a:ext cx="171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사이트 정보</a:t>
            </a:r>
          </a:p>
        </p:txBody>
      </p:sp>
    </p:spTree>
    <p:extLst>
      <p:ext uri="{BB962C8B-B14F-4D97-AF65-F5344CB8AC3E}">
        <p14:creationId xmlns:p14="http://schemas.microsoft.com/office/powerpoint/2010/main" val="254654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70CC1D1-C87F-96C5-2045-33DAE96EA8A1}"/>
              </a:ext>
            </a:extLst>
          </p:cNvPr>
          <p:cNvSpPr txBox="1"/>
          <p:nvPr/>
        </p:nvSpPr>
        <p:spPr>
          <a:xfrm>
            <a:off x="9191532" y="447247"/>
            <a:ext cx="216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Menu structure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8D8D949-A69B-3AC7-94AF-637A3524A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24289"/>
              </p:ext>
            </p:extLst>
          </p:nvPr>
        </p:nvGraphicFramePr>
        <p:xfrm>
          <a:off x="711200" y="1242646"/>
          <a:ext cx="10558584" cy="399367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62564">
                  <a:extLst>
                    <a:ext uri="{9D8B030D-6E8A-4147-A177-3AD203B41FA5}">
                      <a16:colId xmlns:a16="http://schemas.microsoft.com/office/drawing/2014/main" val="2766104780"/>
                    </a:ext>
                  </a:extLst>
                </a:gridCol>
                <a:gridCol w="899435">
                  <a:extLst>
                    <a:ext uri="{9D8B030D-6E8A-4147-A177-3AD203B41FA5}">
                      <a16:colId xmlns:a16="http://schemas.microsoft.com/office/drawing/2014/main" val="1334368807"/>
                    </a:ext>
                  </a:extLst>
                </a:gridCol>
                <a:gridCol w="1134070">
                  <a:extLst>
                    <a:ext uri="{9D8B030D-6E8A-4147-A177-3AD203B41FA5}">
                      <a16:colId xmlns:a16="http://schemas.microsoft.com/office/drawing/2014/main" val="2124857805"/>
                    </a:ext>
                  </a:extLst>
                </a:gridCol>
                <a:gridCol w="1134070">
                  <a:extLst>
                    <a:ext uri="{9D8B030D-6E8A-4147-A177-3AD203B41FA5}">
                      <a16:colId xmlns:a16="http://schemas.microsoft.com/office/drawing/2014/main" val="2320880894"/>
                    </a:ext>
                  </a:extLst>
                </a:gridCol>
                <a:gridCol w="1188938">
                  <a:extLst>
                    <a:ext uri="{9D8B030D-6E8A-4147-A177-3AD203B41FA5}">
                      <a16:colId xmlns:a16="http://schemas.microsoft.com/office/drawing/2014/main" val="2590868131"/>
                    </a:ext>
                  </a:extLst>
                </a:gridCol>
                <a:gridCol w="1079202">
                  <a:extLst>
                    <a:ext uri="{9D8B030D-6E8A-4147-A177-3AD203B41FA5}">
                      <a16:colId xmlns:a16="http://schemas.microsoft.com/office/drawing/2014/main" val="477434666"/>
                    </a:ext>
                  </a:extLst>
                </a:gridCol>
                <a:gridCol w="2092165">
                  <a:extLst>
                    <a:ext uri="{9D8B030D-6E8A-4147-A177-3AD203B41FA5}">
                      <a16:colId xmlns:a16="http://schemas.microsoft.com/office/drawing/2014/main" val="2052540781"/>
                    </a:ext>
                  </a:extLst>
                </a:gridCol>
                <a:gridCol w="527929">
                  <a:extLst>
                    <a:ext uri="{9D8B030D-6E8A-4147-A177-3AD203B41FA5}">
                      <a16:colId xmlns:a16="http://schemas.microsoft.com/office/drawing/2014/main" val="1035103123"/>
                    </a:ext>
                  </a:extLst>
                </a:gridCol>
                <a:gridCol w="527929">
                  <a:extLst>
                    <a:ext uri="{9D8B030D-6E8A-4147-A177-3AD203B41FA5}">
                      <a16:colId xmlns:a16="http://schemas.microsoft.com/office/drawing/2014/main" val="817730286"/>
                    </a:ext>
                  </a:extLst>
                </a:gridCol>
                <a:gridCol w="684353">
                  <a:extLst>
                    <a:ext uri="{9D8B030D-6E8A-4147-A177-3AD203B41FA5}">
                      <a16:colId xmlns:a16="http://schemas.microsoft.com/office/drawing/2014/main" val="3875561771"/>
                    </a:ext>
                  </a:extLst>
                </a:gridCol>
                <a:gridCol w="527929">
                  <a:extLst>
                    <a:ext uri="{9D8B030D-6E8A-4147-A177-3AD203B41FA5}">
                      <a16:colId xmlns:a16="http://schemas.microsoft.com/office/drawing/2014/main" val="1512616073"/>
                    </a:ext>
                  </a:extLst>
                </a:gridCol>
              </a:tblGrid>
              <a:tr h="2349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2depth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3depth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4depth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시스템체크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214772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홈페이지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50440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login_alert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53974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register_alert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 내 회원가입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980100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ID/PW</a:t>
                      </a:r>
                      <a:r>
                        <a:rPr lang="ko-KR" altLang="en-US" sz="9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searchInfo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searchInfo_alert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 내 </a:t>
                      </a:r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ID/PW</a:t>
                      </a:r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21772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About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소개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about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siteIntro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소개페이지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05567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소개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developerIntro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소개페이지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063004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insertPW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inputPW_alert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수정 전 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315798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memberModify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memberModify_alert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수정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887083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passwordModify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passwordModify_alert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041006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waitCard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waitCardSearch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 대기중인 카드 확인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07306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맞춤카드 찾기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맞춤카드 찾기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mycard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survey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surveyResult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counselorMatch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맞춤카드 찾기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18311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카드랭킹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카드랭킹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cardRank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cardList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카드랭킹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62215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noticResult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89360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FAQResult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자주하는 질문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63250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Q&amp;AWrite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Q&amp;AWrite_alert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43347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1:1Write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1:1Write_alert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3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227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88F846-5247-05DF-69F0-DEFAC31B00A0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BC938-0B16-1933-5123-B689F9B1981A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C562F44-8782-A645-857F-077476BBDB85}"/>
              </a:ext>
            </a:extLst>
          </p:cNvPr>
          <p:cNvCxnSpPr/>
          <p:nvPr/>
        </p:nvCxnSpPr>
        <p:spPr>
          <a:xfrm>
            <a:off x="10553700" y="1268758"/>
            <a:ext cx="0" cy="51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EC5A76-3A71-719D-8F76-8CAF047B5504}"/>
              </a:ext>
            </a:extLst>
          </p:cNvPr>
          <p:cNvSpPr txBox="1"/>
          <p:nvPr/>
        </p:nvSpPr>
        <p:spPr>
          <a:xfrm>
            <a:off x="5709109" y="1021755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About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08608-35EB-29B2-E82C-5E20FCC06342}"/>
              </a:ext>
            </a:extLst>
          </p:cNvPr>
          <p:cNvSpPr txBox="1"/>
          <p:nvPr/>
        </p:nvSpPr>
        <p:spPr>
          <a:xfrm>
            <a:off x="6594933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F1163-A5BE-81F1-7837-51372FE4589F}"/>
              </a:ext>
            </a:extLst>
          </p:cNvPr>
          <p:cNvSpPr txBox="1"/>
          <p:nvPr/>
        </p:nvSpPr>
        <p:spPr>
          <a:xfrm>
            <a:off x="7486059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MyInfo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7492B-37FF-1908-AD8B-F75991B7D6B7}"/>
              </a:ext>
            </a:extLst>
          </p:cNvPr>
          <p:cNvSpPr txBox="1"/>
          <p:nvPr/>
        </p:nvSpPr>
        <p:spPr>
          <a:xfrm>
            <a:off x="8366581" y="1021753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Login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6F8F8-7A27-6D0D-0AF1-F743CBE0401D}"/>
              </a:ext>
            </a:extLst>
          </p:cNvPr>
          <p:cNvSpPr txBox="1"/>
          <p:nvPr/>
        </p:nvSpPr>
        <p:spPr>
          <a:xfrm>
            <a:off x="1361780" y="1865132"/>
            <a:ext cx="1057567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About</a:t>
            </a:r>
            <a:endParaRPr lang="ko-KR" altLang="en-US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E6547-A293-DD64-C352-DA469D186ED4}"/>
              </a:ext>
            </a:extLst>
          </p:cNvPr>
          <p:cNvSpPr txBox="1"/>
          <p:nvPr/>
        </p:nvSpPr>
        <p:spPr>
          <a:xfrm>
            <a:off x="1361780" y="2278715"/>
            <a:ext cx="1152819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사이트정보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265D9-ED15-6813-A6B9-404FDCC92FF6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D61F-1AEA-45C4-D017-3E433A2B8465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1F0E55-80FF-2E3E-04B0-4B626CF4EED1}"/>
              </a:ext>
            </a:extLst>
          </p:cNvPr>
          <p:cNvSpPr/>
          <p:nvPr/>
        </p:nvSpPr>
        <p:spPr>
          <a:xfrm>
            <a:off x="3552826" y="2401897"/>
            <a:ext cx="5699579" cy="35512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A65D59-E0AD-90E5-7CEB-0B163D51366F}"/>
              </a:ext>
            </a:extLst>
          </p:cNvPr>
          <p:cNvSpPr txBox="1"/>
          <p:nvPr/>
        </p:nvSpPr>
        <p:spPr>
          <a:xfrm>
            <a:off x="3501197" y="1895909"/>
            <a:ext cx="171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제작자 정보</a:t>
            </a:r>
          </a:p>
        </p:txBody>
      </p:sp>
    </p:spTree>
    <p:extLst>
      <p:ext uri="{BB962C8B-B14F-4D97-AF65-F5344CB8AC3E}">
        <p14:creationId xmlns:p14="http://schemas.microsoft.com/office/powerpoint/2010/main" val="414897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21AD70-219B-3D35-EE00-4AB52EF4A6D2}"/>
              </a:ext>
            </a:extLst>
          </p:cNvPr>
          <p:cNvSpPr txBox="1"/>
          <p:nvPr/>
        </p:nvSpPr>
        <p:spPr>
          <a:xfrm>
            <a:off x="3011503" y="1157327"/>
            <a:ext cx="616899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CardFit</a:t>
            </a:r>
            <a:endParaRPr lang="en-US" altLang="ko-KR" sz="6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endParaRPr lang="en-US" altLang="ko-KR" sz="3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r>
              <a:rPr lang="en-US" altLang="ko-KR" sz="36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-Story Board-</a:t>
            </a:r>
            <a:endParaRPr lang="ko-KR" altLang="en-US" sz="36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06049-7CDA-A878-3D4C-46478C3618BB}"/>
              </a:ext>
            </a:extLst>
          </p:cNvPr>
          <p:cNvSpPr txBox="1"/>
          <p:nvPr/>
        </p:nvSpPr>
        <p:spPr>
          <a:xfrm>
            <a:off x="9370247" y="5787460"/>
            <a:ext cx="231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김성식</a:t>
            </a:r>
            <a:endParaRPr lang="en-US" altLang="ko-KR" sz="2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68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88F846-5247-05DF-69F0-DEFAC31B00A0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84006-8F26-21DA-3898-04EC917E07AD}"/>
              </a:ext>
            </a:extLst>
          </p:cNvPr>
          <p:cNvSpPr txBox="1"/>
          <p:nvPr/>
        </p:nvSpPr>
        <p:spPr>
          <a:xfrm>
            <a:off x="5709109" y="1021755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About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B45F89-1CB3-7F61-77AB-1E668A5A02B6}"/>
              </a:ext>
            </a:extLst>
          </p:cNvPr>
          <p:cNvSpPr txBox="1"/>
          <p:nvPr/>
        </p:nvSpPr>
        <p:spPr>
          <a:xfrm>
            <a:off x="6594933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6F671-59CF-A32A-3363-BE88FE04E6D5}"/>
              </a:ext>
            </a:extLst>
          </p:cNvPr>
          <p:cNvSpPr txBox="1"/>
          <p:nvPr/>
        </p:nvSpPr>
        <p:spPr>
          <a:xfrm>
            <a:off x="7486059" y="1021754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MyPage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87A68-12C8-C20F-9787-174422B0D6F3}"/>
              </a:ext>
            </a:extLst>
          </p:cNvPr>
          <p:cNvSpPr txBox="1"/>
          <p:nvPr/>
        </p:nvSpPr>
        <p:spPr>
          <a:xfrm>
            <a:off x="8366581" y="1021753"/>
            <a:ext cx="88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Login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AF7C82B-7883-3FD8-4ACF-DAF7C97601D5}"/>
              </a:ext>
            </a:extLst>
          </p:cNvPr>
          <p:cNvGrpSpPr/>
          <p:nvPr/>
        </p:nvGrpSpPr>
        <p:grpSpPr>
          <a:xfrm>
            <a:off x="542925" y="1810519"/>
            <a:ext cx="9654808" cy="1809946"/>
            <a:chOff x="1461155" y="1941922"/>
            <a:chExt cx="7791250" cy="180994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BA9863B-CC61-0355-A219-C8445305811E}"/>
                </a:ext>
              </a:extLst>
            </p:cNvPr>
            <p:cNvSpPr/>
            <p:nvPr/>
          </p:nvSpPr>
          <p:spPr>
            <a:xfrm>
              <a:off x="1461155" y="1941922"/>
              <a:ext cx="7791250" cy="18099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banner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9C8472F-9B53-5ED6-2EF9-9785A0F34561}"/>
                </a:ext>
              </a:extLst>
            </p:cNvPr>
            <p:cNvGrpSpPr/>
            <p:nvPr/>
          </p:nvGrpSpPr>
          <p:grpSpPr>
            <a:xfrm>
              <a:off x="5177967" y="3552825"/>
              <a:ext cx="380214" cy="79036"/>
              <a:chOff x="5177967" y="3552825"/>
              <a:chExt cx="380214" cy="79036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2368F456-02D5-7620-8884-7542FD0FD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7967" y="3552825"/>
                <a:ext cx="75414" cy="790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9DB56F4-86C0-74F5-D618-E18039B32C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30367" y="3552825"/>
                <a:ext cx="75414" cy="790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15B06CF-C735-CF06-2FC6-7F2597414B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82767" y="3552825"/>
                <a:ext cx="75414" cy="790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9554B7-8EA3-BD4B-4821-60FF2BD9CBF6}"/>
              </a:ext>
            </a:extLst>
          </p:cNvPr>
          <p:cNvSpPr/>
          <p:nvPr/>
        </p:nvSpPr>
        <p:spPr>
          <a:xfrm>
            <a:off x="1461155" y="4585441"/>
            <a:ext cx="3792226" cy="1809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event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F6A805-7537-EACB-203D-89F409E58030}"/>
              </a:ext>
            </a:extLst>
          </p:cNvPr>
          <p:cNvSpPr/>
          <p:nvPr/>
        </p:nvSpPr>
        <p:spPr>
          <a:xfrm>
            <a:off x="5460179" y="4585441"/>
            <a:ext cx="3792226" cy="1809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notice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FF0-CDDF-70A6-7570-A4BC851D17F5}"/>
              </a:ext>
            </a:extLst>
          </p:cNvPr>
          <p:cNvSpPr txBox="1"/>
          <p:nvPr/>
        </p:nvSpPr>
        <p:spPr>
          <a:xfrm>
            <a:off x="1461155" y="4092424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Event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A300E1-C629-A479-6DCB-8585C6C60618}"/>
              </a:ext>
            </a:extLst>
          </p:cNvPr>
          <p:cNvSpPr txBox="1"/>
          <p:nvPr/>
        </p:nvSpPr>
        <p:spPr>
          <a:xfrm>
            <a:off x="5497875" y="4082766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Notice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FA2213-95C4-C294-B6F5-5EB48A61113B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Home_1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8B5D66-8782-EFA9-A7FD-FA88766DC154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BC938-0B16-1933-5123-B689F9B1981A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DD1393E-3711-3C2E-DB8F-D32F665F3B5C}"/>
              </a:ext>
            </a:extLst>
          </p:cNvPr>
          <p:cNvSpPr/>
          <p:nvPr/>
        </p:nvSpPr>
        <p:spPr>
          <a:xfrm>
            <a:off x="1281155" y="1008698"/>
            <a:ext cx="180000" cy="1800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8A8623B-1302-B536-E729-CA6670A83950}"/>
              </a:ext>
            </a:extLst>
          </p:cNvPr>
          <p:cNvSpPr/>
          <p:nvPr/>
        </p:nvSpPr>
        <p:spPr>
          <a:xfrm>
            <a:off x="5718483" y="1088758"/>
            <a:ext cx="180000" cy="1800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04833D1-AF88-CA22-F7A8-77FE9CF86790}"/>
              </a:ext>
            </a:extLst>
          </p:cNvPr>
          <p:cNvSpPr/>
          <p:nvPr/>
        </p:nvSpPr>
        <p:spPr>
          <a:xfrm>
            <a:off x="665025" y="1951702"/>
            <a:ext cx="180000" cy="1800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610A55-D8DD-01DB-A126-403ACE496D29}"/>
              </a:ext>
            </a:extLst>
          </p:cNvPr>
          <p:cNvSpPr/>
          <p:nvPr/>
        </p:nvSpPr>
        <p:spPr>
          <a:xfrm>
            <a:off x="4923489" y="3370940"/>
            <a:ext cx="180000" cy="1800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EB31EAE-0156-95D5-7D89-0608E66C3E2C}"/>
              </a:ext>
            </a:extLst>
          </p:cNvPr>
          <p:cNvSpPr/>
          <p:nvPr/>
        </p:nvSpPr>
        <p:spPr>
          <a:xfrm>
            <a:off x="1392706" y="4202479"/>
            <a:ext cx="180000" cy="1800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D2F9296-FA24-28EF-C497-CC2F143D300A}"/>
              </a:ext>
            </a:extLst>
          </p:cNvPr>
          <p:cNvSpPr/>
          <p:nvPr/>
        </p:nvSpPr>
        <p:spPr>
          <a:xfrm>
            <a:off x="5368074" y="4202479"/>
            <a:ext cx="180000" cy="1800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B27F93-3D17-251E-AA81-0DE300C026E7}"/>
              </a:ext>
            </a:extLst>
          </p:cNvPr>
          <p:cNvSpPr/>
          <p:nvPr/>
        </p:nvSpPr>
        <p:spPr>
          <a:xfrm>
            <a:off x="1588950" y="4742653"/>
            <a:ext cx="180000" cy="1800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47D0FD-F106-82AA-BDF0-B24D7EADEE47}"/>
              </a:ext>
            </a:extLst>
          </p:cNvPr>
          <p:cNvSpPr/>
          <p:nvPr/>
        </p:nvSpPr>
        <p:spPr>
          <a:xfrm>
            <a:off x="5628483" y="4746231"/>
            <a:ext cx="180000" cy="1800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C562F44-8782-A645-857F-077476BBDB85}"/>
              </a:ext>
            </a:extLst>
          </p:cNvPr>
          <p:cNvCxnSpPr/>
          <p:nvPr/>
        </p:nvCxnSpPr>
        <p:spPr>
          <a:xfrm>
            <a:off x="10553700" y="1268758"/>
            <a:ext cx="0" cy="51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45B8ECD-7583-32F2-7691-6E1A777798CC}"/>
              </a:ext>
            </a:extLst>
          </p:cNvPr>
          <p:cNvCxnSpPr>
            <a:cxnSpLocks/>
          </p:cNvCxnSpPr>
          <p:nvPr/>
        </p:nvCxnSpPr>
        <p:spPr>
          <a:xfrm flipH="1">
            <a:off x="10330434" y="1552522"/>
            <a:ext cx="1470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E3A3931-A4E8-6415-E583-B5617C20E1B6}"/>
              </a:ext>
            </a:extLst>
          </p:cNvPr>
          <p:cNvSpPr txBox="1"/>
          <p:nvPr/>
        </p:nvSpPr>
        <p:spPr>
          <a:xfrm flipH="1">
            <a:off x="10330434" y="1298606"/>
            <a:ext cx="223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BCD802-7EC6-51FF-C7BC-10686E42FC12}"/>
              </a:ext>
            </a:extLst>
          </p:cNvPr>
          <p:cNvSpPr txBox="1"/>
          <p:nvPr/>
        </p:nvSpPr>
        <p:spPr>
          <a:xfrm flipH="1">
            <a:off x="10559623" y="1283681"/>
            <a:ext cx="12412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메인 로고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3C49B03-DC11-9D53-E075-68892179571C}"/>
              </a:ext>
            </a:extLst>
          </p:cNvPr>
          <p:cNvCxnSpPr>
            <a:cxnSpLocks/>
          </p:cNvCxnSpPr>
          <p:nvPr/>
        </p:nvCxnSpPr>
        <p:spPr>
          <a:xfrm flipH="1">
            <a:off x="10330434" y="1855336"/>
            <a:ext cx="1470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9854317-5356-1758-19A2-5190541B87EF}"/>
              </a:ext>
            </a:extLst>
          </p:cNvPr>
          <p:cNvSpPr txBox="1"/>
          <p:nvPr/>
        </p:nvSpPr>
        <p:spPr>
          <a:xfrm flipH="1">
            <a:off x="10330434" y="1582370"/>
            <a:ext cx="223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3ED1AE-BFB9-47FB-AE8E-E753C3C89556}"/>
              </a:ext>
            </a:extLst>
          </p:cNvPr>
          <p:cNvSpPr txBox="1"/>
          <p:nvPr/>
        </p:nvSpPr>
        <p:spPr>
          <a:xfrm flipH="1">
            <a:off x="10559623" y="1582370"/>
            <a:ext cx="12412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네비게이션바</a:t>
            </a:r>
            <a:endParaRPr lang="en-US" altLang="ko-KR" sz="105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6F164B9-3CB1-1654-7CD6-C8A1544C70B6}"/>
              </a:ext>
            </a:extLst>
          </p:cNvPr>
          <p:cNvCxnSpPr>
            <a:cxnSpLocks/>
          </p:cNvCxnSpPr>
          <p:nvPr/>
        </p:nvCxnSpPr>
        <p:spPr>
          <a:xfrm flipH="1">
            <a:off x="10330434" y="2116542"/>
            <a:ext cx="1470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58C8B4-96BD-97DA-700B-BFB2C6FCEBE3}"/>
              </a:ext>
            </a:extLst>
          </p:cNvPr>
          <p:cNvSpPr txBox="1"/>
          <p:nvPr/>
        </p:nvSpPr>
        <p:spPr>
          <a:xfrm flipH="1">
            <a:off x="10330434" y="1862626"/>
            <a:ext cx="223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29DD65-6D86-BFBF-1469-2E941BD7F3AF}"/>
              </a:ext>
            </a:extLst>
          </p:cNvPr>
          <p:cNvSpPr txBox="1"/>
          <p:nvPr/>
        </p:nvSpPr>
        <p:spPr>
          <a:xfrm flipH="1">
            <a:off x="10559623" y="1862626"/>
            <a:ext cx="12412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배너영역</a:t>
            </a:r>
            <a:endParaRPr lang="en-US" altLang="ko-KR" sz="1050" b="1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6F02B50-B75F-E723-8979-D552EA44CD0A}"/>
              </a:ext>
            </a:extLst>
          </p:cNvPr>
          <p:cNvCxnSpPr>
            <a:cxnSpLocks/>
          </p:cNvCxnSpPr>
          <p:nvPr/>
        </p:nvCxnSpPr>
        <p:spPr>
          <a:xfrm flipH="1">
            <a:off x="10330434" y="2402540"/>
            <a:ext cx="1470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0CA540-911C-E464-3630-EAF9EC6B58AC}"/>
              </a:ext>
            </a:extLst>
          </p:cNvPr>
          <p:cNvSpPr txBox="1"/>
          <p:nvPr/>
        </p:nvSpPr>
        <p:spPr>
          <a:xfrm flipH="1">
            <a:off x="10330434" y="2139099"/>
            <a:ext cx="223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922BA2-0DE7-BAE8-8D78-F285F6F3A4D1}"/>
              </a:ext>
            </a:extLst>
          </p:cNvPr>
          <p:cNvSpPr txBox="1"/>
          <p:nvPr/>
        </p:nvSpPr>
        <p:spPr>
          <a:xfrm flipH="1">
            <a:off x="10559623" y="2139099"/>
            <a:ext cx="12412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배너 </a:t>
            </a:r>
            <a:r>
              <a:rPr lang="en-US" altLang="ko-KR" sz="1050" b="1" dirty="0"/>
              <a:t>remote</a:t>
            </a:r>
            <a:r>
              <a:rPr lang="ko-KR" altLang="en-US" sz="1050" b="1" dirty="0"/>
              <a:t>버튼</a:t>
            </a:r>
            <a:endParaRPr lang="en-US" altLang="ko-KR" sz="1050" b="1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E87C9C2-B121-99FE-FF7A-0EC0D1029CA2}"/>
              </a:ext>
            </a:extLst>
          </p:cNvPr>
          <p:cNvCxnSpPr>
            <a:cxnSpLocks/>
          </p:cNvCxnSpPr>
          <p:nvPr/>
        </p:nvCxnSpPr>
        <p:spPr>
          <a:xfrm flipH="1">
            <a:off x="10324509" y="2835579"/>
            <a:ext cx="1470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18DF946-6B7C-1AA2-4CE2-B9B7B1EAB4EF}"/>
              </a:ext>
            </a:extLst>
          </p:cNvPr>
          <p:cNvSpPr txBox="1"/>
          <p:nvPr/>
        </p:nvSpPr>
        <p:spPr>
          <a:xfrm flipH="1">
            <a:off x="10324509" y="2419738"/>
            <a:ext cx="223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79B81B-8C1B-317E-D176-BD0E477F7E45}"/>
              </a:ext>
            </a:extLst>
          </p:cNvPr>
          <p:cNvSpPr txBox="1"/>
          <p:nvPr/>
        </p:nvSpPr>
        <p:spPr>
          <a:xfrm flipH="1">
            <a:off x="10553698" y="2419738"/>
            <a:ext cx="12412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이벤트 </a:t>
            </a:r>
            <a:r>
              <a:rPr lang="en-US" altLang="ko-KR" sz="1050" b="1" dirty="0"/>
              <a:t>title </a:t>
            </a:r>
            <a:r>
              <a:rPr lang="ko-KR" altLang="en-US" sz="1050" b="1" dirty="0"/>
              <a:t>클릭</a:t>
            </a:r>
            <a:endParaRPr lang="en-US" altLang="ko-KR" sz="1050" b="1" dirty="0"/>
          </a:p>
          <a:p>
            <a:r>
              <a:rPr lang="en-US" altLang="ko-KR" sz="1050" b="1" dirty="0"/>
              <a:t>    &gt;</a:t>
            </a:r>
            <a:r>
              <a:rPr lang="ko-KR" altLang="en-US" sz="1050" b="1" dirty="0"/>
              <a:t>페이지 이동</a:t>
            </a:r>
            <a:endParaRPr lang="en-US" altLang="ko-KR" sz="105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607AB2F-6355-30D1-41AB-3159F27755FB}"/>
              </a:ext>
            </a:extLst>
          </p:cNvPr>
          <p:cNvCxnSpPr>
            <a:cxnSpLocks/>
          </p:cNvCxnSpPr>
          <p:nvPr/>
        </p:nvCxnSpPr>
        <p:spPr>
          <a:xfrm flipH="1">
            <a:off x="10330434" y="3079708"/>
            <a:ext cx="1470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FEDEB00-2C0E-766F-AB0F-022D19EC9553}"/>
              </a:ext>
            </a:extLst>
          </p:cNvPr>
          <p:cNvSpPr txBox="1"/>
          <p:nvPr/>
        </p:nvSpPr>
        <p:spPr>
          <a:xfrm flipH="1">
            <a:off x="10330434" y="2825792"/>
            <a:ext cx="223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2CE97C5-E59B-5B7C-E821-E1AB481DCEDE}"/>
              </a:ext>
            </a:extLst>
          </p:cNvPr>
          <p:cNvSpPr txBox="1"/>
          <p:nvPr/>
        </p:nvSpPr>
        <p:spPr>
          <a:xfrm flipH="1">
            <a:off x="10559623" y="2825792"/>
            <a:ext cx="12412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이벤트 </a:t>
            </a:r>
            <a:r>
              <a:rPr lang="ko-KR" altLang="en-US" sz="1050" b="1" dirty="0" err="1"/>
              <a:t>베너영역</a:t>
            </a:r>
            <a:endParaRPr lang="en-US" altLang="ko-KR" sz="1050" b="1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3C2F828-B46A-3F66-4F05-3D4960C9A361}"/>
              </a:ext>
            </a:extLst>
          </p:cNvPr>
          <p:cNvCxnSpPr>
            <a:cxnSpLocks/>
          </p:cNvCxnSpPr>
          <p:nvPr/>
        </p:nvCxnSpPr>
        <p:spPr>
          <a:xfrm flipH="1">
            <a:off x="10324509" y="3636658"/>
            <a:ext cx="1470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CF10A1B-F1B3-A58C-D948-F409C6900380}"/>
              </a:ext>
            </a:extLst>
          </p:cNvPr>
          <p:cNvSpPr txBox="1"/>
          <p:nvPr/>
        </p:nvSpPr>
        <p:spPr>
          <a:xfrm flipH="1">
            <a:off x="10324509" y="3077942"/>
            <a:ext cx="223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7</a:t>
            </a:r>
            <a:endParaRPr lang="ko-KR" altLang="en-US" sz="105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28A38C-18C2-9E79-163B-DCFD9D0B50A3}"/>
              </a:ext>
            </a:extLst>
          </p:cNvPr>
          <p:cNvSpPr txBox="1"/>
          <p:nvPr/>
        </p:nvSpPr>
        <p:spPr>
          <a:xfrm flipH="1">
            <a:off x="10553698" y="3077942"/>
            <a:ext cx="12412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공지사항 </a:t>
            </a:r>
            <a:endParaRPr lang="en-US" altLang="ko-KR" sz="1050" b="1" dirty="0"/>
          </a:p>
          <a:p>
            <a:r>
              <a:rPr lang="en-US" altLang="ko-KR" sz="1050" b="1" dirty="0"/>
              <a:t>      title </a:t>
            </a:r>
            <a:r>
              <a:rPr lang="ko-KR" altLang="en-US" sz="1050" b="1" dirty="0"/>
              <a:t>클릭</a:t>
            </a:r>
            <a:endParaRPr lang="en-US" altLang="ko-KR" sz="1050" b="1" dirty="0"/>
          </a:p>
          <a:p>
            <a:r>
              <a:rPr lang="en-US" altLang="ko-KR" sz="1050" b="1" dirty="0"/>
              <a:t>    &gt;</a:t>
            </a:r>
            <a:r>
              <a:rPr lang="ko-KR" altLang="en-US" sz="1050" b="1" dirty="0"/>
              <a:t>페이지 이동</a:t>
            </a:r>
            <a:endParaRPr lang="en-US" altLang="ko-KR" sz="1050" b="1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AB4A1D2-5E33-88C8-7F28-FC3FEFFFD4AA}"/>
              </a:ext>
            </a:extLst>
          </p:cNvPr>
          <p:cNvCxnSpPr>
            <a:cxnSpLocks/>
          </p:cNvCxnSpPr>
          <p:nvPr/>
        </p:nvCxnSpPr>
        <p:spPr>
          <a:xfrm flipH="1">
            <a:off x="10330434" y="4033187"/>
            <a:ext cx="1470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E4E0D2B-061F-55BB-128F-1881C7BA60E6}"/>
              </a:ext>
            </a:extLst>
          </p:cNvPr>
          <p:cNvSpPr txBox="1"/>
          <p:nvPr/>
        </p:nvSpPr>
        <p:spPr>
          <a:xfrm flipH="1">
            <a:off x="10330434" y="3626871"/>
            <a:ext cx="223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8</a:t>
            </a:r>
            <a:endParaRPr lang="ko-KR" altLang="en-US" sz="105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6AFB79-18FA-0E62-B793-9096597A3C3F}"/>
              </a:ext>
            </a:extLst>
          </p:cNvPr>
          <p:cNvSpPr txBox="1"/>
          <p:nvPr/>
        </p:nvSpPr>
        <p:spPr>
          <a:xfrm flipH="1">
            <a:off x="10559623" y="3626871"/>
            <a:ext cx="12412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공지사항</a:t>
            </a:r>
            <a:endParaRPr lang="en-US" altLang="ko-KR" sz="1050" b="1" dirty="0"/>
          </a:p>
          <a:p>
            <a:r>
              <a:rPr lang="en-US" altLang="ko-KR" sz="1050" b="1" dirty="0"/>
              <a:t>     </a:t>
            </a:r>
            <a:r>
              <a:rPr lang="ko-KR" altLang="en-US" sz="1050" b="1" dirty="0"/>
              <a:t>리스트 영역</a:t>
            </a:r>
            <a:endParaRPr lang="en-US" altLang="ko-KR" sz="1050" b="1" dirty="0"/>
          </a:p>
        </p:txBody>
      </p:sp>
    </p:spTree>
    <p:extLst>
      <p:ext uri="{BB962C8B-B14F-4D97-AF65-F5344CB8AC3E}">
        <p14:creationId xmlns:p14="http://schemas.microsoft.com/office/powerpoint/2010/main" val="16530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E5BCB09-0C2B-709F-01DD-CAF100931971}"/>
              </a:ext>
            </a:extLst>
          </p:cNvPr>
          <p:cNvSpPr txBox="1"/>
          <p:nvPr/>
        </p:nvSpPr>
        <p:spPr>
          <a:xfrm>
            <a:off x="2533203" y="1549696"/>
            <a:ext cx="1229019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통합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Home_2_1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2935F6-E8A5-9F34-BC20-140C5FC6784A}"/>
              </a:ext>
            </a:extLst>
          </p:cNvPr>
          <p:cNvSpPr/>
          <p:nvPr/>
        </p:nvSpPr>
        <p:spPr>
          <a:xfrm>
            <a:off x="3971483" y="2162175"/>
            <a:ext cx="2781741" cy="374955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50565B-5B4A-BEE5-3C67-FDC63A026599}"/>
              </a:ext>
            </a:extLst>
          </p:cNvPr>
          <p:cNvSpPr/>
          <p:nvPr/>
        </p:nvSpPr>
        <p:spPr>
          <a:xfrm>
            <a:off x="6952808" y="2162174"/>
            <a:ext cx="2781741" cy="374955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6DA1D14-0602-D757-E659-8A0CA943157B}"/>
              </a:ext>
            </a:extLst>
          </p:cNvPr>
          <p:cNvGrpSpPr/>
          <p:nvPr/>
        </p:nvGrpSpPr>
        <p:grpSpPr>
          <a:xfrm>
            <a:off x="990158" y="2162175"/>
            <a:ext cx="2781741" cy="3749557"/>
            <a:chOff x="990158" y="2162175"/>
            <a:chExt cx="2781741" cy="374955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39037B2-7606-3AD5-C80E-EF5C0DF47A32}"/>
                </a:ext>
              </a:extLst>
            </p:cNvPr>
            <p:cNvSpPr/>
            <p:nvPr/>
          </p:nvSpPr>
          <p:spPr>
            <a:xfrm>
              <a:off x="990158" y="2162175"/>
              <a:ext cx="2781741" cy="374955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846CC3-9FAA-B7F0-2E2C-16B309EC70C9}"/>
                </a:ext>
              </a:extLst>
            </p:cNvPr>
            <p:cNvSpPr txBox="1"/>
            <p:nvPr/>
          </p:nvSpPr>
          <p:spPr>
            <a:xfrm>
              <a:off x="1766518" y="2270243"/>
              <a:ext cx="1229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종합랭킹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D4092C6-D44C-1191-2422-13E2047D083E}"/>
              </a:ext>
            </a:extLst>
          </p:cNvPr>
          <p:cNvSpPr txBox="1"/>
          <p:nvPr/>
        </p:nvSpPr>
        <p:spPr>
          <a:xfrm>
            <a:off x="4668770" y="2273536"/>
            <a:ext cx="142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휴먼모음T" panose="02030504000101010101" pitchFamily="18" charset="-127"/>
                <a:ea typeface="휴먼모음T" panose="02030504000101010101" pitchFamily="18" charset="-127"/>
              </a:rPr>
              <a:t>신용카드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랭킹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1BBE7A-25DC-502F-A887-57D7CC428677}"/>
              </a:ext>
            </a:extLst>
          </p:cNvPr>
          <p:cNvSpPr txBox="1"/>
          <p:nvPr/>
        </p:nvSpPr>
        <p:spPr>
          <a:xfrm>
            <a:off x="7629375" y="2270243"/>
            <a:ext cx="142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체크카드 랭킹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C24AA-9C01-7DED-E6FA-118A5C527A39}"/>
              </a:ext>
            </a:extLst>
          </p:cNvPr>
          <p:cNvSpPr txBox="1"/>
          <p:nvPr/>
        </p:nvSpPr>
        <p:spPr>
          <a:xfrm>
            <a:off x="4028704" y="1549696"/>
            <a:ext cx="12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카드사별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37925-AD44-9208-46CF-73C5CAAD8411}"/>
              </a:ext>
            </a:extLst>
          </p:cNvPr>
          <p:cNvSpPr txBox="1"/>
          <p:nvPr/>
        </p:nvSpPr>
        <p:spPr>
          <a:xfrm>
            <a:off x="5524205" y="1549696"/>
            <a:ext cx="12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혜택별</a:t>
            </a:r>
            <a:endParaRPr lang="ko-KR" altLang="en-US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6EAC84-B6CF-4F87-DD36-E21B852572E1}"/>
              </a:ext>
            </a:extLst>
          </p:cNvPr>
          <p:cNvSpPr txBox="1"/>
          <p:nvPr/>
        </p:nvSpPr>
        <p:spPr>
          <a:xfrm>
            <a:off x="7019706" y="1549696"/>
            <a:ext cx="131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실적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263E31-75D2-5BCE-D25A-0067130EBB85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E69D12-F20C-D0AE-A863-D0C0C7190819}"/>
              </a:ext>
            </a:extLst>
          </p:cNvPr>
          <p:cNvSpPr txBox="1"/>
          <p:nvPr/>
        </p:nvSpPr>
        <p:spPr>
          <a:xfrm>
            <a:off x="3475125" y="895497"/>
            <a:ext cx="3794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실시간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Best Card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순위</a:t>
            </a:r>
          </a:p>
        </p:txBody>
      </p:sp>
    </p:spTree>
    <p:extLst>
      <p:ext uri="{BB962C8B-B14F-4D97-AF65-F5344CB8AC3E}">
        <p14:creationId xmlns:p14="http://schemas.microsoft.com/office/powerpoint/2010/main" val="21290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E5BCB09-0C2B-709F-01DD-CAF100931971}"/>
              </a:ext>
            </a:extLst>
          </p:cNvPr>
          <p:cNvSpPr txBox="1"/>
          <p:nvPr/>
        </p:nvSpPr>
        <p:spPr>
          <a:xfrm>
            <a:off x="2533203" y="1549696"/>
            <a:ext cx="12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통합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Home_2_2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6DA1D14-0602-D757-E659-8A0CA943157B}"/>
              </a:ext>
            </a:extLst>
          </p:cNvPr>
          <p:cNvGrpSpPr/>
          <p:nvPr/>
        </p:nvGrpSpPr>
        <p:grpSpPr>
          <a:xfrm>
            <a:off x="990158" y="2162175"/>
            <a:ext cx="2781741" cy="1857375"/>
            <a:chOff x="990158" y="2162175"/>
            <a:chExt cx="2781741" cy="185737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39037B2-7606-3AD5-C80E-EF5C0DF47A32}"/>
                </a:ext>
              </a:extLst>
            </p:cNvPr>
            <p:cNvSpPr/>
            <p:nvPr/>
          </p:nvSpPr>
          <p:spPr>
            <a:xfrm>
              <a:off x="990158" y="2162175"/>
              <a:ext cx="2781741" cy="18573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846CC3-9FAA-B7F0-2E2C-16B309EC70C9}"/>
                </a:ext>
              </a:extLst>
            </p:cNvPr>
            <p:cNvSpPr txBox="1"/>
            <p:nvPr/>
          </p:nvSpPr>
          <p:spPr>
            <a:xfrm>
              <a:off x="1766518" y="2270243"/>
              <a:ext cx="1229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신한카드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91C24AA-9C01-7DED-E6FA-118A5C527A39}"/>
              </a:ext>
            </a:extLst>
          </p:cNvPr>
          <p:cNvSpPr txBox="1"/>
          <p:nvPr/>
        </p:nvSpPr>
        <p:spPr>
          <a:xfrm>
            <a:off x="4028704" y="1549696"/>
            <a:ext cx="1229019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카드사별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37925-AD44-9208-46CF-73C5CAAD8411}"/>
              </a:ext>
            </a:extLst>
          </p:cNvPr>
          <p:cNvSpPr txBox="1"/>
          <p:nvPr/>
        </p:nvSpPr>
        <p:spPr>
          <a:xfrm>
            <a:off x="5524205" y="1549696"/>
            <a:ext cx="12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혜택별</a:t>
            </a:r>
            <a:endParaRPr lang="ko-KR" altLang="en-US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6EAC84-B6CF-4F87-DD36-E21B852572E1}"/>
              </a:ext>
            </a:extLst>
          </p:cNvPr>
          <p:cNvSpPr txBox="1"/>
          <p:nvPr/>
        </p:nvSpPr>
        <p:spPr>
          <a:xfrm>
            <a:off x="7019706" y="1549696"/>
            <a:ext cx="131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실적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422B5A6-0869-7E3D-CC2E-57F54448B9E7}"/>
              </a:ext>
            </a:extLst>
          </p:cNvPr>
          <p:cNvGrpSpPr/>
          <p:nvPr/>
        </p:nvGrpSpPr>
        <p:grpSpPr>
          <a:xfrm>
            <a:off x="3981472" y="2165090"/>
            <a:ext cx="2781741" cy="1857375"/>
            <a:chOff x="990158" y="2162175"/>
            <a:chExt cx="2781741" cy="18573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3835C5-2355-83FD-8768-5025DAFC4F76}"/>
                </a:ext>
              </a:extLst>
            </p:cNvPr>
            <p:cNvSpPr/>
            <p:nvPr/>
          </p:nvSpPr>
          <p:spPr>
            <a:xfrm>
              <a:off x="990158" y="2162175"/>
              <a:ext cx="2781741" cy="18573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BB8F8A-38AD-20BF-C5F3-A8B326D88943}"/>
                </a:ext>
              </a:extLst>
            </p:cNvPr>
            <p:cNvSpPr txBox="1"/>
            <p:nvPr/>
          </p:nvSpPr>
          <p:spPr>
            <a:xfrm>
              <a:off x="1766518" y="2270243"/>
              <a:ext cx="1229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국민카드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784A6AC-4AB2-DC30-32A6-E370390F2681}"/>
              </a:ext>
            </a:extLst>
          </p:cNvPr>
          <p:cNvGrpSpPr/>
          <p:nvPr/>
        </p:nvGrpSpPr>
        <p:grpSpPr>
          <a:xfrm>
            <a:off x="6963261" y="2162175"/>
            <a:ext cx="2781741" cy="1857375"/>
            <a:chOff x="990158" y="2162175"/>
            <a:chExt cx="2781741" cy="18573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C3EBC7-F6E6-B89F-5223-2B914428A52E}"/>
                </a:ext>
              </a:extLst>
            </p:cNvPr>
            <p:cNvSpPr/>
            <p:nvPr/>
          </p:nvSpPr>
          <p:spPr>
            <a:xfrm>
              <a:off x="990158" y="2162175"/>
              <a:ext cx="2781741" cy="18573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85DA0A-3F46-4A0F-7BFF-16EBD7D62052}"/>
                </a:ext>
              </a:extLst>
            </p:cNvPr>
            <p:cNvSpPr txBox="1"/>
            <p:nvPr/>
          </p:nvSpPr>
          <p:spPr>
            <a:xfrm>
              <a:off x="1766518" y="2270243"/>
              <a:ext cx="1229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현대카드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09D8FA-ECCF-B01E-5C1E-78D5CA9C6691}"/>
              </a:ext>
            </a:extLst>
          </p:cNvPr>
          <p:cNvGrpSpPr/>
          <p:nvPr/>
        </p:nvGrpSpPr>
        <p:grpSpPr>
          <a:xfrm>
            <a:off x="990158" y="4243374"/>
            <a:ext cx="2781741" cy="1857375"/>
            <a:chOff x="990158" y="2162175"/>
            <a:chExt cx="2781741" cy="185737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030C2B5-22E6-4572-1AF8-DDA5ED27D5B4}"/>
                </a:ext>
              </a:extLst>
            </p:cNvPr>
            <p:cNvSpPr/>
            <p:nvPr/>
          </p:nvSpPr>
          <p:spPr>
            <a:xfrm>
              <a:off x="990158" y="2162175"/>
              <a:ext cx="2781741" cy="18573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ED9CD4-8408-1B23-2317-8ADC328EB062}"/>
                </a:ext>
              </a:extLst>
            </p:cNvPr>
            <p:cNvSpPr txBox="1"/>
            <p:nvPr/>
          </p:nvSpPr>
          <p:spPr>
            <a:xfrm>
              <a:off x="1766518" y="2270243"/>
              <a:ext cx="1229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롯데카드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67047C7-CE57-7238-F7AD-63E374CCB839}"/>
              </a:ext>
            </a:extLst>
          </p:cNvPr>
          <p:cNvGrpSpPr/>
          <p:nvPr/>
        </p:nvGrpSpPr>
        <p:grpSpPr>
          <a:xfrm>
            <a:off x="3981472" y="4246289"/>
            <a:ext cx="2781741" cy="1857375"/>
            <a:chOff x="990158" y="2162175"/>
            <a:chExt cx="2781741" cy="18573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E1185F2-0885-7E33-8B27-E9E1C588794C}"/>
                </a:ext>
              </a:extLst>
            </p:cNvPr>
            <p:cNvSpPr/>
            <p:nvPr/>
          </p:nvSpPr>
          <p:spPr>
            <a:xfrm>
              <a:off x="990158" y="2162175"/>
              <a:ext cx="2781741" cy="18573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21B8EB-4EFA-C73A-23CD-D00512353CDB}"/>
                </a:ext>
              </a:extLst>
            </p:cNvPr>
            <p:cNvSpPr txBox="1"/>
            <p:nvPr/>
          </p:nvSpPr>
          <p:spPr>
            <a:xfrm>
              <a:off x="1766518" y="2270243"/>
              <a:ext cx="1229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삼성카드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1E81D32-6C3E-8087-7E62-E3E52BADE138}"/>
              </a:ext>
            </a:extLst>
          </p:cNvPr>
          <p:cNvGrpSpPr/>
          <p:nvPr/>
        </p:nvGrpSpPr>
        <p:grpSpPr>
          <a:xfrm>
            <a:off x="6963261" y="4243374"/>
            <a:ext cx="2781741" cy="1857375"/>
            <a:chOff x="990158" y="2162175"/>
            <a:chExt cx="2781741" cy="18573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116BADF-86F8-8A4C-E241-0F442F07185C}"/>
                </a:ext>
              </a:extLst>
            </p:cNvPr>
            <p:cNvSpPr/>
            <p:nvPr/>
          </p:nvSpPr>
          <p:spPr>
            <a:xfrm>
              <a:off x="990158" y="2162175"/>
              <a:ext cx="2781741" cy="18573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A87045-17C3-8658-CDAC-8CEB66B95E9E}"/>
                </a:ext>
              </a:extLst>
            </p:cNvPr>
            <p:cNvSpPr txBox="1"/>
            <p:nvPr/>
          </p:nvSpPr>
          <p:spPr>
            <a:xfrm>
              <a:off x="1766518" y="2270243"/>
              <a:ext cx="1229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BC</a:t>
              </a:r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카드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113FCB9-49BC-E9F5-9B8C-887F3DF5EDE2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461F22-AD13-CD5D-09E8-DC7FAD5D4BE6}"/>
              </a:ext>
            </a:extLst>
          </p:cNvPr>
          <p:cNvSpPr txBox="1"/>
          <p:nvPr/>
        </p:nvSpPr>
        <p:spPr>
          <a:xfrm>
            <a:off x="1766517" y="3581735"/>
            <a:ext cx="122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랭킹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519F66-6905-70A8-F070-A58B1C011C5A}"/>
              </a:ext>
            </a:extLst>
          </p:cNvPr>
          <p:cNvSpPr txBox="1"/>
          <p:nvPr/>
        </p:nvSpPr>
        <p:spPr>
          <a:xfrm>
            <a:off x="4768562" y="3581735"/>
            <a:ext cx="122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랭킹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E4D3F8-1F93-C520-325B-52E534C06D88}"/>
              </a:ext>
            </a:extLst>
          </p:cNvPr>
          <p:cNvSpPr txBox="1"/>
          <p:nvPr/>
        </p:nvSpPr>
        <p:spPr>
          <a:xfrm>
            <a:off x="7715732" y="3581735"/>
            <a:ext cx="122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랭킹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04221F-6977-BE01-C730-C3E58C77FDED}"/>
              </a:ext>
            </a:extLst>
          </p:cNvPr>
          <p:cNvSpPr txBox="1"/>
          <p:nvPr/>
        </p:nvSpPr>
        <p:spPr>
          <a:xfrm>
            <a:off x="1766516" y="5653403"/>
            <a:ext cx="122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랭킹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21D50EC-8D93-ED32-8081-FFE05C55BE0B}"/>
              </a:ext>
            </a:extLst>
          </p:cNvPr>
          <p:cNvSpPr txBox="1"/>
          <p:nvPr/>
        </p:nvSpPr>
        <p:spPr>
          <a:xfrm>
            <a:off x="4753070" y="5655226"/>
            <a:ext cx="122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랭킹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C85B2A-F6DF-FD84-F752-E4B7299FBA8B}"/>
              </a:ext>
            </a:extLst>
          </p:cNvPr>
          <p:cNvSpPr txBox="1"/>
          <p:nvPr/>
        </p:nvSpPr>
        <p:spPr>
          <a:xfrm>
            <a:off x="7739621" y="5653402"/>
            <a:ext cx="122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랭킹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3063FD-1233-3EA6-19B4-CF0A05C8AA7D}"/>
              </a:ext>
            </a:extLst>
          </p:cNvPr>
          <p:cNvSpPr txBox="1"/>
          <p:nvPr/>
        </p:nvSpPr>
        <p:spPr>
          <a:xfrm>
            <a:off x="3475125" y="895497"/>
            <a:ext cx="3794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실시간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Best Card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순위</a:t>
            </a:r>
          </a:p>
        </p:txBody>
      </p:sp>
    </p:spTree>
    <p:extLst>
      <p:ext uri="{BB962C8B-B14F-4D97-AF65-F5344CB8AC3E}">
        <p14:creationId xmlns:p14="http://schemas.microsoft.com/office/powerpoint/2010/main" val="179436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E5BCB09-0C2B-709F-01DD-CAF100931971}"/>
              </a:ext>
            </a:extLst>
          </p:cNvPr>
          <p:cNvSpPr txBox="1"/>
          <p:nvPr/>
        </p:nvSpPr>
        <p:spPr>
          <a:xfrm>
            <a:off x="2533203" y="1549696"/>
            <a:ext cx="12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통합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Home_2_3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7FE9C-10F9-1F98-F107-F4C7A37BF967}"/>
              </a:ext>
            </a:extLst>
          </p:cNvPr>
          <p:cNvSpPr txBox="1"/>
          <p:nvPr/>
        </p:nvSpPr>
        <p:spPr>
          <a:xfrm>
            <a:off x="3475125" y="895497"/>
            <a:ext cx="3794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실시간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Best Card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순위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6DA1D14-0602-D757-E659-8A0CA943157B}"/>
              </a:ext>
            </a:extLst>
          </p:cNvPr>
          <p:cNvGrpSpPr/>
          <p:nvPr/>
        </p:nvGrpSpPr>
        <p:grpSpPr>
          <a:xfrm>
            <a:off x="990158" y="2162175"/>
            <a:ext cx="2781741" cy="1857375"/>
            <a:chOff x="990158" y="2162175"/>
            <a:chExt cx="2781741" cy="185737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39037B2-7606-3AD5-C80E-EF5C0DF47A32}"/>
                </a:ext>
              </a:extLst>
            </p:cNvPr>
            <p:cNvSpPr/>
            <p:nvPr/>
          </p:nvSpPr>
          <p:spPr>
            <a:xfrm>
              <a:off x="990158" y="2162175"/>
              <a:ext cx="2781741" cy="18573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846CC3-9FAA-B7F0-2E2C-16B309EC70C9}"/>
                </a:ext>
              </a:extLst>
            </p:cNvPr>
            <p:cNvSpPr txBox="1"/>
            <p:nvPr/>
          </p:nvSpPr>
          <p:spPr>
            <a:xfrm>
              <a:off x="1766518" y="2270243"/>
              <a:ext cx="1229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대중교통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91C24AA-9C01-7DED-E6FA-118A5C527A39}"/>
              </a:ext>
            </a:extLst>
          </p:cNvPr>
          <p:cNvSpPr txBox="1"/>
          <p:nvPr/>
        </p:nvSpPr>
        <p:spPr>
          <a:xfrm>
            <a:off x="4028704" y="1549696"/>
            <a:ext cx="12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카드사별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37925-AD44-9208-46CF-73C5CAAD8411}"/>
              </a:ext>
            </a:extLst>
          </p:cNvPr>
          <p:cNvSpPr txBox="1"/>
          <p:nvPr/>
        </p:nvSpPr>
        <p:spPr>
          <a:xfrm>
            <a:off x="5524205" y="1549696"/>
            <a:ext cx="1229019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 err="1"/>
              <a:t>혜택별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6EAC84-B6CF-4F87-DD36-E21B852572E1}"/>
              </a:ext>
            </a:extLst>
          </p:cNvPr>
          <p:cNvSpPr txBox="1"/>
          <p:nvPr/>
        </p:nvSpPr>
        <p:spPr>
          <a:xfrm>
            <a:off x="7019706" y="1549696"/>
            <a:ext cx="131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실적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422B5A6-0869-7E3D-CC2E-57F54448B9E7}"/>
              </a:ext>
            </a:extLst>
          </p:cNvPr>
          <p:cNvGrpSpPr/>
          <p:nvPr/>
        </p:nvGrpSpPr>
        <p:grpSpPr>
          <a:xfrm>
            <a:off x="3981472" y="2165090"/>
            <a:ext cx="2781741" cy="1857375"/>
            <a:chOff x="990158" y="2162175"/>
            <a:chExt cx="2781741" cy="18573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3835C5-2355-83FD-8768-5025DAFC4F76}"/>
                </a:ext>
              </a:extLst>
            </p:cNvPr>
            <p:cNvSpPr/>
            <p:nvPr/>
          </p:nvSpPr>
          <p:spPr>
            <a:xfrm>
              <a:off x="990158" y="2162175"/>
              <a:ext cx="2781741" cy="18573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BB8F8A-38AD-20BF-C5F3-A8B326D88943}"/>
                </a:ext>
              </a:extLst>
            </p:cNvPr>
            <p:cNvSpPr txBox="1"/>
            <p:nvPr/>
          </p:nvSpPr>
          <p:spPr>
            <a:xfrm>
              <a:off x="1766518" y="2270243"/>
              <a:ext cx="1229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포인트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784A6AC-4AB2-DC30-32A6-E370390F2681}"/>
              </a:ext>
            </a:extLst>
          </p:cNvPr>
          <p:cNvGrpSpPr/>
          <p:nvPr/>
        </p:nvGrpSpPr>
        <p:grpSpPr>
          <a:xfrm>
            <a:off x="6963261" y="2162175"/>
            <a:ext cx="2781741" cy="1857375"/>
            <a:chOff x="990158" y="2162175"/>
            <a:chExt cx="2781741" cy="18573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C3EBC7-F6E6-B89F-5223-2B914428A52E}"/>
                </a:ext>
              </a:extLst>
            </p:cNvPr>
            <p:cNvSpPr/>
            <p:nvPr/>
          </p:nvSpPr>
          <p:spPr>
            <a:xfrm>
              <a:off x="990158" y="2162175"/>
              <a:ext cx="2781741" cy="18573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85DA0A-3F46-4A0F-7BFF-16EBD7D62052}"/>
                </a:ext>
              </a:extLst>
            </p:cNvPr>
            <p:cNvSpPr txBox="1"/>
            <p:nvPr/>
          </p:nvSpPr>
          <p:spPr>
            <a:xfrm>
              <a:off x="1766518" y="2270243"/>
              <a:ext cx="1229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할인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09D8FA-ECCF-B01E-5C1E-78D5CA9C6691}"/>
              </a:ext>
            </a:extLst>
          </p:cNvPr>
          <p:cNvGrpSpPr/>
          <p:nvPr/>
        </p:nvGrpSpPr>
        <p:grpSpPr>
          <a:xfrm>
            <a:off x="990158" y="4243374"/>
            <a:ext cx="2781741" cy="1857375"/>
            <a:chOff x="990158" y="2162175"/>
            <a:chExt cx="2781741" cy="185737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030C2B5-22E6-4572-1AF8-DDA5ED27D5B4}"/>
                </a:ext>
              </a:extLst>
            </p:cNvPr>
            <p:cNvSpPr/>
            <p:nvPr/>
          </p:nvSpPr>
          <p:spPr>
            <a:xfrm>
              <a:off x="990158" y="2162175"/>
              <a:ext cx="2781741" cy="18573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ED9CD4-8408-1B23-2317-8ADC328EB062}"/>
                </a:ext>
              </a:extLst>
            </p:cNvPr>
            <p:cNvSpPr txBox="1"/>
            <p:nvPr/>
          </p:nvSpPr>
          <p:spPr>
            <a:xfrm>
              <a:off x="1766518" y="2270243"/>
              <a:ext cx="1229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쇼핑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67047C7-CE57-7238-F7AD-63E374CCB839}"/>
              </a:ext>
            </a:extLst>
          </p:cNvPr>
          <p:cNvGrpSpPr/>
          <p:nvPr/>
        </p:nvGrpSpPr>
        <p:grpSpPr>
          <a:xfrm>
            <a:off x="3981472" y="4246289"/>
            <a:ext cx="2781741" cy="1857375"/>
            <a:chOff x="990158" y="2162175"/>
            <a:chExt cx="2781741" cy="18573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E1185F2-0885-7E33-8B27-E9E1C588794C}"/>
                </a:ext>
              </a:extLst>
            </p:cNvPr>
            <p:cNvSpPr/>
            <p:nvPr/>
          </p:nvSpPr>
          <p:spPr>
            <a:xfrm>
              <a:off x="990158" y="2162175"/>
              <a:ext cx="2781741" cy="18573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21B8EB-4EFA-C73A-23CD-D00512353CDB}"/>
                </a:ext>
              </a:extLst>
            </p:cNvPr>
            <p:cNvSpPr txBox="1"/>
            <p:nvPr/>
          </p:nvSpPr>
          <p:spPr>
            <a:xfrm>
              <a:off x="1766518" y="2270243"/>
              <a:ext cx="1229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공과금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1E81D32-6C3E-8087-7E62-E3E52BADE138}"/>
              </a:ext>
            </a:extLst>
          </p:cNvPr>
          <p:cNvGrpSpPr/>
          <p:nvPr/>
        </p:nvGrpSpPr>
        <p:grpSpPr>
          <a:xfrm>
            <a:off x="6963261" y="4243374"/>
            <a:ext cx="2781741" cy="1857375"/>
            <a:chOff x="990158" y="2162175"/>
            <a:chExt cx="2781741" cy="18573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116BADF-86F8-8A4C-E241-0F442F07185C}"/>
                </a:ext>
              </a:extLst>
            </p:cNvPr>
            <p:cNvSpPr/>
            <p:nvPr/>
          </p:nvSpPr>
          <p:spPr>
            <a:xfrm>
              <a:off x="990158" y="2162175"/>
              <a:ext cx="2781741" cy="18573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A87045-17C3-8658-CDAC-8CEB66B95E9E}"/>
                </a:ext>
              </a:extLst>
            </p:cNvPr>
            <p:cNvSpPr txBox="1"/>
            <p:nvPr/>
          </p:nvSpPr>
          <p:spPr>
            <a:xfrm>
              <a:off x="1766518" y="2270243"/>
              <a:ext cx="1229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항공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2FA18CD-C95B-DF26-E4DE-91917D408907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4BB3C0-D7CA-EFED-8207-C58EAB3AA0E8}"/>
              </a:ext>
            </a:extLst>
          </p:cNvPr>
          <p:cNvSpPr txBox="1"/>
          <p:nvPr/>
        </p:nvSpPr>
        <p:spPr>
          <a:xfrm>
            <a:off x="1766517" y="3581735"/>
            <a:ext cx="122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랭킹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9AB40-88BC-948E-3871-5F5A7298F93B}"/>
              </a:ext>
            </a:extLst>
          </p:cNvPr>
          <p:cNvSpPr txBox="1"/>
          <p:nvPr/>
        </p:nvSpPr>
        <p:spPr>
          <a:xfrm>
            <a:off x="4768562" y="3581735"/>
            <a:ext cx="122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랭킹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235E3-063D-629E-2EE8-E1C572F82F0F}"/>
              </a:ext>
            </a:extLst>
          </p:cNvPr>
          <p:cNvSpPr txBox="1"/>
          <p:nvPr/>
        </p:nvSpPr>
        <p:spPr>
          <a:xfrm>
            <a:off x="7715732" y="3581735"/>
            <a:ext cx="122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랭킹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2FFE5-7DC4-0810-EA0D-87B534877710}"/>
              </a:ext>
            </a:extLst>
          </p:cNvPr>
          <p:cNvSpPr txBox="1"/>
          <p:nvPr/>
        </p:nvSpPr>
        <p:spPr>
          <a:xfrm>
            <a:off x="1766516" y="5653403"/>
            <a:ext cx="122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랭킹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F5F833-6DAC-157F-CC0E-D6D7BDF345C2}"/>
              </a:ext>
            </a:extLst>
          </p:cNvPr>
          <p:cNvSpPr txBox="1"/>
          <p:nvPr/>
        </p:nvSpPr>
        <p:spPr>
          <a:xfrm>
            <a:off x="4753070" y="5655226"/>
            <a:ext cx="122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랭킹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873EE9-7D08-E43E-348A-BED96320619D}"/>
              </a:ext>
            </a:extLst>
          </p:cNvPr>
          <p:cNvSpPr txBox="1"/>
          <p:nvPr/>
        </p:nvSpPr>
        <p:spPr>
          <a:xfrm>
            <a:off x="7739621" y="5653402"/>
            <a:ext cx="122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랭킹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75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E5BCB09-0C2B-709F-01DD-CAF100931971}"/>
              </a:ext>
            </a:extLst>
          </p:cNvPr>
          <p:cNvSpPr txBox="1"/>
          <p:nvPr/>
        </p:nvSpPr>
        <p:spPr>
          <a:xfrm>
            <a:off x="2533203" y="1549696"/>
            <a:ext cx="12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통합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DE5C75-A209-4340-6CD2-EDD82D5798AA}"/>
              </a:ext>
            </a:extLst>
          </p:cNvPr>
          <p:cNvSpPr txBox="1"/>
          <p:nvPr/>
        </p:nvSpPr>
        <p:spPr>
          <a:xfrm>
            <a:off x="160844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Home_2_4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4A16B-3AF6-56FE-C794-73D9E4E04DDD}"/>
              </a:ext>
            </a:extLst>
          </p:cNvPr>
          <p:cNvSpPr txBox="1"/>
          <p:nvPr/>
        </p:nvSpPr>
        <p:spPr>
          <a:xfrm>
            <a:off x="4897369" y="736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Home001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7948-4755-1FAA-6E0C-7F44A9C7B237}"/>
              </a:ext>
            </a:extLst>
          </p:cNvPr>
          <p:cNvSpPr txBox="1"/>
          <p:nvPr/>
        </p:nvSpPr>
        <p:spPr>
          <a:xfrm>
            <a:off x="8186289" y="74399"/>
            <a:ext cx="201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23.05.15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50565B-5B4A-BEE5-3C67-FDC63A026599}"/>
              </a:ext>
            </a:extLst>
          </p:cNvPr>
          <p:cNvSpPr/>
          <p:nvPr/>
        </p:nvSpPr>
        <p:spPr>
          <a:xfrm>
            <a:off x="7723105" y="2162174"/>
            <a:ext cx="2011444" cy="374955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C24AA-9C01-7DED-E6FA-118A5C527A39}"/>
              </a:ext>
            </a:extLst>
          </p:cNvPr>
          <p:cNvSpPr txBox="1"/>
          <p:nvPr/>
        </p:nvSpPr>
        <p:spPr>
          <a:xfrm>
            <a:off x="4028704" y="1549696"/>
            <a:ext cx="12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카드사별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37925-AD44-9208-46CF-73C5CAAD8411}"/>
              </a:ext>
            </a:extLst>
          </p:cNvPr>
          <p:cNvSpPr txBox="1"/>
          <p:nvPr/>
        </p:nvSpPr>
        <p:spPr>
          <a:xfrm>
            <a:off x="5524205" y="1549696"/>
            <a:ext cx="12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 err="1"/>
              <a:t>혜택별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6EAC84-B6CF-4F87-DD36-E21B852572E1}"/>
              </a:ext>
            </a:extLst>
          </p:cNvPr>
          <p:cNvSpPr txBox="1"/>
          <p:nvPr/>
        </p:nvSpPr>
        <p:spPr>
          <a:xfrm>
            <a:off x="7019706" y="1549696"/>
            <a:ext cx="1314669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실적</a:t>
            </a:r>
            <a:r>
              <a:rPr lang="en-US" altLang="ko-KR" dirty="0"/>
              <a:t>/</a:t>
            </a:r>
            <a:r>
              <a:rPr lang="ko-KR" altLang="en-US" dirty="0"/>
              <a:t>회비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DC0947-8764-69AA-8F50-3192AF215085}"/>
              </a:ext>
            </a:extLst>
          </p:cNvPr>
          <p:cNvSpPr/>
          <p:nvPr/>
        </p:nvSpPr>
        <p:spPr>
          <a:xfrm>
            <a:off x="3272611" y="2162172"/>
            <a:ext cx="2011444" cy="374955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933A05-4E03-7564-F6FD-46609B10DCBC}"/>
              </a:ext>
            </a:extLst>
          </p:cNvPr>
          <p:cNvSpPr/>
          <p:nvPr/>
        </p:nvSpPr>
        <p:spPr>
          <a:xfrm>
            <a:off x="5502620" y="2162172"/>
            <a:ext cx="2011444" cy="374955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B7BDA-F04A-1CE6-C134-579D055A4053}"/>
              </a:ext>
            </a:extLst>
          </p:cNvPr>
          <p:cNvSpPr/>
          <p:nvPr/>
        </p:nvSpPr>
        <p:spPr>
          <a:xfrm>
            <a:off x="1042602" y="2162172"/>
            <a:ext cx="2011444" cy="374955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D32D8-3BF5-B0CC-057F-F68E0E33F3F3}"/>
              </a:ext>
            </a:extLst>
          </p:cNvPr>
          <p:cNvSpPr txBox="1"/>
          <p:nvPr/>
        </p:nvSpPr>
        <p:spPr>
          <a:xfrm>
            <a:off x="1338785" y="2308343"/>
            <a:ext cx="142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실적없이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7C8AC-76A6-23D9-EF71-D789F6C0E208}"/>
              </a:ext>
            </a:extLst>
          </p:cNvPr>
          <p:cNvSpPr txBox="1"/>
          <p:nvPr/>
        </p:nvSpPr>
        <p:spPr>
          <a:xfrm>
            <a:off x="3564031" y="2309463"/>
            <a:ext cx="142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CFD51-D77C-5539-D186-9482A703D484}"/>
              </a:ext>
            </a:extLst>
          </p:cNvPr>
          <p:cNvSpPr txBox="1"/>
          <p:nvPr/>
        </p:nvSpPr>
        <p:spPr>
          <a:xfrm>
            <a:off x="5789279" y="2308385"/>
            <a:ext cx="142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회비없이</a:t>
            </a:r>
            <a:endParaRPr lang="ko-KR" altLang="en-US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A27B1-D2F2-C333-02E6-4D9340A4BC53}"/>
              </a:ext>
            </a:extLst>
          </p:cNvPr>
          <p:cNvSpPr txBox="1"/>
          <p:nvPr/>
        </p:nvSpPr>
        <p:spPr>
          <a:xfrm>
            <a:off x="8014525" y="2308343"/>
            <a:ext cx="142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389B4-6EA5-A6A7-FB96-C7334505C259}"/>
              </a:ext>
            </a:extLst>
          </p:cNvPr>
          <p:cNvSpPr txBox="1"/>
          <p:nvPr/>
        </p:nvSpPr>
        <p:spPr>
          <a:xfrm>
            <a:off x="1361781" y="898643"/>
            <a:ext cx="88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LOGO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49C7E0-5F76-215E-6CE5-7FE2440CE96F}"/>
              </a:ext>
            </a:extLst>
          </p:cNvPr>
          <p:cNvSpPr txBox="1"/>
          <p:nvPr/>
        </p:nvSpPr>
        <p:spPr>
          <a:xfrm>
            <a:off x="3475125" y="895497"/>
            <a:ext cx="3794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실시간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Best Card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순위</a:t>
            </a:r>
          </a:p>
        </p:txBody>
      </p:sp>
    </p:spTree>
    <p:extLst>
      <p:ext uri="{BB962C8B-B14F-4D97-AF65-F5344CB8AC3E}">
        <p14:creationId xmlns:p14="http://schemas.microsoft.com/office/powerpoint/2010/main" val="251307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792</Words>
  <Application>Microsoft Office PowerPoint</Application>
  <PresentationFormat>와이드스크린</PresentationFormat>
  <Paragraphs>513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08서울한강체 L</vt:lpstr>
      <vt:lpstr>맑은 고딕</vt:lpstr>
      <vt:lpstr>배달의민족 한나체 Air</vt:lpstr>
      <vt:lpstr>새굴림</vt:lpstr>
      <vt:lpstr>휴먼모음T</vt:lpstr>
      <vt:lpstr>Arial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김성식</dc:creator>
  <cp:lastModifiedBy>성식</cp:lastModifiedBy>
  <cp:revision>45</cp:revision>
  <dcterms:created xsi:type="dcterms:W3CDTF">2023-05-02T08:30:47Z</dcterms:created>
  <dcterms:modified xsi:type="dcterms:W3CDTF">2023-06-27T00:47:25Z</dcterms:modified>
</cp:coreProperties>
</file>