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6013FC-900F-174B-5030-ED4054C77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C3D488-57D5-5537-7595-B21AAB8F54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642CE0-DBEA-CAE2-58BB-8C53CAB74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DFE2-0929-4E34-A773-E3E868DE0E5D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206273-AC35-5C06-65EB-2AA2E1258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5C1DB4-3690-7398-DD14-41CE30930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831C5-BAD1-4787-9298-11A618B2C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273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4B61E-701C-829B-519C-5B61FC685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E0C53C-DAA4-951B-F48C-D12D38AD2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9FBB92-AF70-6578-7D35-4A76243E0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DFE2-0929-4E34-A773-E3E868DE0E5D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093A5D-3790-04FF-3F1B-21751F214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FF446E-4287-59E9-0751-B2F95EC2C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831C5-BAD1-4787-9298-11A618B2C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56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98A9CB-C1CA-C660-E6DB-AC03BC3271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77BDCE-CD1D-7BC0-5223-CCAFE36D6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D47855-62B5-9483-DC8C-7A862A3FD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DFE2-0929-4E34-A773-E3E868DE0E5D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F76210-96CB-B0B0-A16F-A9323E26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283246-AD06-B2E5-AAC9-7474450E1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831C5-BAD1-4787-9298-11A618B2C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013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7BA698-90C7-43DA-AEEF-D40F0BA8F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402E73-8201-7913-A683-A615C0DEE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C41902-455F-7147-2639-C35B62212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DFE2-0929-4E34-A773-E3E868DE0E5D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E8A268-0987-EB72-512C-D3781465B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22AD48-BD70-68C6-CB88-30A52E231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831C5-BAD1-4787-9298-11A618B2C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664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3DA047-DB8C-C22A-EBDC-089426B5A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36D02A-DCE8-5872-C791-39AF6D0DB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642BDE-3532-64A8-020D-780909F99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DFE2-0929-4E34-A773-E3E868DE0E5D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952385-C2C8-D386-4EB9-F3AAE722F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888189-461B-AD16-7074-4FDD4A2DA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831C5-BAD1-4787-9298-11A618B2C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778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8CBE18-B3D8-CC42-3FF1-728F8B2F3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9F9796-764A-645C-C6EF-E8E1DD46EE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925583-5DF3-33F7-5E13-0565E8DC4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E9254B-9251-9422-39D0-2D4B1CE9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DFE2-0929-4E34-A773-E3E868DE0E5D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5F2999-57D1-5DE7-2D14-FD188D5D6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DE7191-A21B-CAA3-0DBD-1A90ED66D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831C5-BAD1-4787-9298-11A618B2C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772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77D0E8-4D9B-653A-40C0-130BADCCE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514FC3-F674-D26B-FAD3-155D9873F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6183BC-6FE8-CE98-E1C4-76AF9A8D1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E0EAD3-5240-ACAD-936A-5AE9C706EF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048A9A-EE0A-AA8D-4DC8-175BB85497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E16763D-BE6F-C5C0-B82B-3F330BBA4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DFE2-0929-4E34-A773-E3E868DE0E5D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F0A9EA-C613-D8F4-B960-6DF497F51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F421BA-B4CF-0033-A491-EFF260776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831C5-BAD1-4787-9298-11A618B2C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875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BCC28F-88A0-22D8-D9A7-9DA526B81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B57946-F4A6-3F3B-DF15-EF653C900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DFE2-0929-4E34-A773-E3E868DE0E5D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C3BF57-55D2-74F6-00E5-39DDAFBD1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93D876-8A74-9762-BC64-C43E3361D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831C5-BAD1-4787-9298-11A618B2C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890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BF9C107-B205-5EFA-A342-CF292337E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DFE2-0929-4E34-A773-E3E868DE0E5D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6BEB0D8-5CDC-5ECA-C5B1-D3DD5D8B9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E342BF-8D67-40A7-4002-AC1351951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831C5-BAD1-4787-9298-11A618B2C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199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6688D3-C9A3-81F3-00A3-E1A1A3C8B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53CCAB-867A-D07F-84AE-DFDED9506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1B03B0-9989-531C-622C-9CC24BA25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AF9415-4230-9E8C-A7FB-D1414FDE4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DFE2-0929-4E34-A773-E3E868DE0E5D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424749-E156-E6B9-AC56-147B32A75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946ED5-5321-F448-7808-D14DB4F1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831C5-BAD1-4787-9298-11A618B2C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30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D85496-00E4-F024-B188-51BEFC39D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DAE9E7-2503-3CF6-9C13-1BC64E56C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3B77F2-C91B-DB7F-0F30-E3025BA80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488820-E2F2-1727-EB4F-9240CF07D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DFE2-0929-4E34-A773-E3E868DE0E5D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852B5B-5FBB-C192-F2E5-038B96CCD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E1976E-A9AD-9538-A7F7-75CF53292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831C5-BAD1-4787-9298-11A618B2C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025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FDE37F-1675-5065-947D-EF4B9985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94422D-7543-458D-239C-88DC5F7B2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758235-7024-2B4D-1F2C-A1E6ABA2CF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9BDFE2-0929-4E34-A773-E3E868DE0E5D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81F523-CD16-68D4-0F9D-29C069082A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FF4EAD-F0E6-44AB-C666-FA9AC42259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6831C5-BAD1-4787-9298-11A618B2C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965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DEB7DC-2C8E-7F32-8336-18ACEAAC759E}"/>
              </a:ext>
            </a:extLst>
          </p:cNvPr>
          <p:cNvSpPr txBox="1"/>
          <p:nvPr/>
        </p:nvSpPr>
        <p:spPr>
          <a:xfrm>
            <a:off x="841829" y="580571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문자열 앞의 </a:t>
            </a:r>
            <a:r>
              <a:rPr lang="en-US" altLang="ko-KR" sz="2800" dirty="0"/>
              <a:t>n</a:t>
            </a:r>
            <a:r>
              <a:rPr lang="ko-KR" altLang="en-US" sz="2800" dirty="0"/>
              <a:t>글자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9B4253-A830-63D6-FB56-1C5BB04168AE}"/>
              </a:ext>
            </a:extLst>
          </p:cNvPr>
          <p:cNvSpPr txBox="1"/>
          <p:nvPr/>
        </p:nvSpPr>
        <p:spPr>
          <a:xfrm>
            <a:off x="841829" y="1364159"/>
            <a:ext cx="8273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문제 설명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문자열 </a:t>
            </a:r>
            <a:r>
              <a:rPr lang="en-US" altLang="ko-KR" b="1" dirty="0" err="1">
                <a:solidFill>
                  <a:srgbClr val="00B050"/>
                </a:solidFill>
              </a:rPr>
              <a:t>my_string</a:t>
            </a:r>
            <a:r>
              <a:rPr lang="ko-KR" altLang="en-US" dirty="0"/>
              <a:t>과 정수 </a:t>
            </a:r>
            <a:r>
              <a:rPr lang="en-US" altLang="ko-KR" b="1" dirty="0">
                <a:solidFill>
                  <a:srgbClr val="00B050"/>
                </a:solidFill>
              </a:rPr>
              <a:t>n</a:t>
            </a:r>
            <a:r>
              <a:rPr lang="ko-KR" altLang="en-US" dirty="0"/>
              <a:t>이 매개변수로 주어질 때</a:t>
            </a:r>
            <a:r>
              <a:rPr lang="en-US" altLang="ko-KR" dirty="0"/>
              <a:t>, </a:t>
            </a:r>
            <a:r>
              <a:rPr lang="en-US" altLang="ko-KR" b="1" dirty="0" err="1">
                <a:solidFill>
                  <a:srgbClr val="00B050"/>
                </a:solidFill>
              </a:rPr>
              <a:t>my_string</a:t>
            </a:r>
            <a:r>
              <a:rPr lang="ko-KR" altLang="en-US" dirty="0"/>
              <a:t>의 앞의 </a:t>
            </a:r>
            <a:r>
              <a:rPr lang="en-US" altLang="ko-KR" b="1" dirty="0">
                <a:solidFill>
                  <a:srgbClr val="00B050"/>
                </a:solidFill>
              </a:rPr>
              <a:t>n</a:t>
            </a:r>
            <a:r>
              <a:rPr lang="ko-KR" altLang="en-US" dirty="0"/>
              <a:t>글자로 이루어진 문자열을 </a:t>
            </a:r>
            <a:r>
              <a:rPr lang="en-US" altLang="ko-KR" dirty="0"/>
              <a:t>return </a:t>
            </a:r>
            <a:r>
              <a:rPr lang="ko-KR" altLang="en-US" dirty="0"/>
              <a:t>하는 </a:t>
            </a:r>
            <a:r>
              <a:rPr lang="en-US" altLang="ko-KR" b="1" dirty="0">
                <a:solidFill>
                  <a:srgbClr val="0070C0"/>
                </a:solidFill>
              </a:rPr>
              <a:t>solution</a:t>
            </a:r>
            <a:r>
              <a:rPr lang="en-US" altLang="ko-KR" dirty="0"/>
              <a:t> </a:t>
            </a:r>
            <a:r>
              <a:rPr lang="ko-KR" altLang="en-US" dirty="0"/>
              <a:t>함수를 작성해 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21B03F-002C-362B-E464-5C959AEA589A}"/>
              </a:ext>
            </a:extLst>
          </p:cNvPr>
          <p:cNvSpPr txBox="1"/>
          <p:nvPr/>
        </p:nvSpPr>
        <p:spPr>
          <a:xfrm>
            <a:off x="841829" y="2790371"/>
            <a:ext cx="81570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제한사항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my_string</a:t>
            </a:r>
            <a:r>
              <a:rPr lang="ko-KR" altLang="en-US" dirty="0"/>
              <a:t>은 숫자와 알파벳으로 이루어져 있습니다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1 &lt;= </a:t>
            </a:r>
            <a:r>
              <a:rPr lang="en-US" altLang="ko-KR" dirty="0" err="1"/>
              <a:t>my_string</a:t>
            </a:r>
            <a:r>
              <a:rPr lang="en-US" altLang="ko-KR" dirty="0"/>
              <a:t> </a:t>
            </a:r>
            <a:r>
              <a:rPr lang="ko-KR" altLang="en-US" dirty="0"/>
              <a:t>의 길이 </a:t>
            </a:r>
            <a:r>
              <a:rPr lang="en-US" altLang="ko-KR" dirty="0"/>
              <a:t>&lt;= 1000</a:t>
            </a:r>
          </a:p>
          <a:p>
            <a:pPr marL="342900" indent="-342900">
              <a:buAutoNum type="arabicPeriod"/>
            </a:pPr>
            <a:r>
              <a:rPr lang="en-US" altLang="ko-KR" dirty="0"/>
              <a:t>1 &lt;= n &lt;= </a:t>
            </a:r>
            <a:r>
              <a:rPr lang="en-US" altLang="ko-KR" dirty="0" err="1"/>
              <a:t>my_string</a:t>
            </a:r>
            <a:r>
              <a:rPr lang="ko-KR" altLang="en-US" dirty="0"/>
              <a:t>의 길이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3B46502-204F-FADD-D632-077FBE7F21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864504"/>
              </p:ext>
            </p:extLst>
          </p:nvPr>
        </p:nvGraphicFramePr>
        <p:xfrm>
          <a:off x="841829" y="4709072"/>
          <a:ext cx="8868225" cy="1569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6075">
                  <a:extLst>
                    <a:ext uri="{9D8B030D-6E8A-4147-A177-3AD203B41FA5}">
                      <a16:colId xmlns:a16="http://schemas.microsoft.com/office/drawing/2014/main" val="297475984"/>
                    </a:ext>
                  </a:extLst>
                </a:gridCol>
                <a:gridCol w="2956075">
                  <a:extLst>
                    <a:ext uri="{9D8B030D-6E8A-4147-A177-3AD203B41FA5}">
                      <a16:colId xmlns:a16="http://schemas.microsoft.com/office/drawing/2014/main" val="895479690"/>
                    </a:ext>
                  </a:extLst>
                </a:gridCol>
                <a:gridCol w="2956075">
                  <a:extLst>
                    <a:ext uri="{9D8B030D-6E8A-4147-A177-3AD203B41FA5}">
                      <a16:colId xmlns:a16="http://schemas.microsoft.com/office/drawing/2014/main" val="3535515887"/>
                    </a:ext>
                  </a:extLst>
                </a:gridCol>
              </a:tblGrid>
              <a:tr h="523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my_string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result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301136"/>
                  </a:ext>
                </a:extLst>
              </a:tr>
              <a:tr h="523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“ProgrammerS123”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“</a:t>
                      </a:r>
                      <a:r>
                        <a:rPr lang="en-US" altLang="ko-KR" dirty="0" err="1"/>
                        <a:t>ProgrammerS</a:t>
                      </a:r>
                      <a:r>
                        <a:rPr lang="en-US" altLang="ko-KR" dirty="0"/>
                        <a:t>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882979"/>
                  </a:ext>
                </a:extLst>
              </a:tr>
              <a:tr h="523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“He110W0r1d”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“He110”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67583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D9EEE0B-C6CF-F4A6-EAEF-04DD75068091}"/>
              </a:ext>
            </a:extLst>
          </p:cNvPr>
          <p:cNvSpPr txBox="1"/>
          <p:nvPr/>
        </p:nvSpPr>
        <p:spPr>
          <a:xfrm>
            <a:off x="841829" y="4339740"/>
            <a:ext cx="4209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입출력 예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2059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247C3B8D-B5BE-C1E4-40F4-4D4D531D7160}"/>
              </a:ext>
            </a:extLst>
          </p:cNvPr>
          <p:cNvSpPr/>
          <p:nvPr/>
        </p:nvSpPr>
        <p:spPr>
          <a:xfrm>
            <a:off x="1154545" y="120074"/>
            <a:ext cx="1311564" cy="53570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함수시작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0A8265F0-E35A-E01E-3EE2-E8C62FD05FB0}"/>
              </a:ext>
            </a:extLst>
          </p:cNvPr>
          <p:cNvCxnSpPr>
            <a:cxnSpLocks/>
            <a:stCxn id="2" idx="4"/>
          </p:cNvCxnSpPr>
          <p:nvPr/>
        </p:nvCxnSpPr>
        <p:spPr>
          <a:xfrm flipH="1">
            <a:off x="1801091" y="655782"/>
            <a:ext cx="9236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다이아몬드 5">
            <a:extLst>
              <a:ext uri="{FF2B5EF4-FFF2-40B4-BE49-F238E27FC236}">
                <a16:creationId xmlns:a16="http://schemas.microsoft.com/office/drawing/2014/main" id="{61637297-7B00-76DA-B213-3FE682BFDF21}"/>
              </a:ext>
            </a:extLst>
          </p:cNvPr>
          <p:cNvSpPr/>
          <p:nvPr/>
        </p:nvSpPr>
        <p:spPr>
          <a:xfrm>
            <a:off x="1050637" y="974444"/>
            <a:ext cx="1500907" cy="73891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문자열의 입력양식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6B67EBA-35D7-7BD6-683C-313DCB26B491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801091" y="1713356"/>
            <a:ext cx="4619" cy="4802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다이아몬드 13">
            <a:extLst>
              <a:ext uri="{FF2B5EF4-FFF2-40B4-BE49-F238E27FC236}">
                <a16:creationId xmlns:a16="http://schemas.microsoft.com/office/drawing/2014/main" id="{ADDBCA2B-71AB-FA94-BD88-D863A0A4D95B}"/>
              </a:ext>
            </a:extLst>
          </p:cNvPr>
          <p:cNvSpPr/>
          <p:nvPr/>
        </p:nvSpPr>
        <p:spPr>
          <a:xfrm>
            <a:off x="1059873" y="2193643"/>
            <a:ext cx="1500907" cy="84974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문자열의 길이 제한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C500A06-9F03-8623-003E-7BE01E20B96F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1810326" y="3043388"/>
            <a:ext cx="1" cy="4756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다이아몬드 16">
            <a:extLst>
              <a:ext uri="{FF2B5EF4-FFF2-40B4-BE49-F238E27FC236}">
                <a16:creationId xmlns:a16="http://schemas.microsoft.com/office/drawing/2014/main" id="{40552C8D-3E71-AF52-742C-622B35AB3152}"/>
              </a:ext>
            </a:extLst>
          </p:cNvPr>
          <p:cNvSpPr/>
          <p:nvPr/>
        </p:nvSpPr>
        <p:spPr>
          <a:xfrm>
            <a:off x="1078346" y="3551379"/>
            <a:ext cx="1500907" cy="84974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n</a:t>
            </a:r>
            <a:r>
              <a:rPr lang="ko-KR" altLang="en-US" sz="1000" dirty="0"/>
              <a:t>의 범위 제한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5C2DFDD-BBEA-6594-2522-2DE8BF92A9A4}"/>
              </a:ext>
            </a:extLst>
          </p:cNvPr>
          <p:cNvCxnSpPr/>
          <p:nvPr/>
        </p:nvCxnSpPr>
        <p:spPr>
          <a:xfrm>
            <a:off x="1810326" y="4401124"/>
            <a:ext cx="0" cy="4433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19CE36A-A304-7DFF-E22B-86D8ACE4B4FC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2579253" y="3976252"/>
            <a:ext cx="175260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1664FD5-C4D7-9592-7A5D-F0A519C13343}"/>
              </a:ext>
            </a:extLst>
          </p:cNvPr>
          <p:cNvCxnSpPr/>
          <p:nvPr/>
        </p:nvCxnSpPr>
        <p:spPr>
          <a:xfrm>
            <a:off x="4313381" y="3967012"/>
            <a:ext cx="0" cy="7989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A8306B7-5CAC-29DE-E566-0AD719770741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560780" y="2618516"/>
            <a:ext cx="4366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FBB8330-8B1B-0476-1206-C0CA63FF1213}"/>
              </a:ext>
            </a:extLst>
          </p:cNvPr>
          <p:cNvCxnSpPr/>
          <p:nvPr/>
        </p:nvCxnSpPr>
        <p:spPr>
          <a:xfrm>
            <a:off x="6927273" y="2618510"/>
            <a:ext cx="0" cy="22259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FE1516-AB77-A299-1C58-FBC10E49632B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551544" y="1343900"/>
            <a:ext cx="6851075" cy="554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F44B154E-49A0-841A-EC70-B2A6215E4C40}"/>
              </a:ext>
            </a:extLst>
          </p:cNvPr>
          <p:cNvCxnSpPr/>
          <p:nvPr/>
        </p:nvCxnSpPr>
        <p:spPr>
          <a:xfrm>
            <a:off x="9393383" y="1399315"/>
            <a:ext cx="0" cy="33620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02C07049-5783-5256-B02F-22D2BE3AB607}"/>
              </a:ext>
            </a:extLst>
          </p:cNvPr>
          <p:cNvCxnSpPr>
            <a:cxnSpLocks/>
          </p:cNvCxnSpPr>
          <p:nvPr/>
        </p:nvCxnSpPr>
        <p:spPr>
          <a:xfrm>
            <a:off x="1869221" y="5552339"/>
            <a:ext cx="0" cy="2977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8489D33-95EF-54D0-BE95-F1FF978D2C0D}"/>
              </a:ext>
            </a:extLst>
          </p:cNvPr>
          <p:cNvCxnSpPr>
            <a:cxnSpLocks/>
          </p:cNvCxnSpPr>
          <p:nvPr/>
        </p:nvCxnSpPr>
        <p:spPr>
          <a:xfrm>
            <a:off x="4342254" y="5526120"/>
            <a:ext cx="0" cy="3020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78D84CBA-3FA1-A46F-5CDF-9FE9D0BC8DE9}"/>
              </a:ext>
            </a:extLst>
          </p:cNvPr>
          <p:cNvCxnSpPr>
            <a:cxnSpLocks/>
          </p:cNvCxnSpPr>
          <p:nvPr/>
        </p:nvCxnSpPr>
        <p:spPr>
          <a:xfrm>
            <a:off x="6957295" y="5526120"/>
            <a:ext cx="0" cy="3020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BB7253B1-FDD2-796D-E1EB-7FCCA2C2C5A1}"/>
              </a:ext>
            </a:extLst>
          </p:cNvPr>
          <p:cNvCxnSpPr>
            <a:cxnSpLocks/>
          </p:cNvCxnSpPr>
          <p:nvPr/>
        </p:nvCxnSpPr>
        <p:spPr>
          <a:xfrm>
            <a:off x="9430329" y="5489163"/>
            <a:ext cx="0" cy="3389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88CD2C29-BC63-9FA3-2C33-9368BD7D7234}"/>
              </a:ext>
            </a:extLst>
          </p:cNvPr>
          <p:cNvCxnSpPr>
            <a:cxnSpLocks/>
          </p:cNvCxnSpPr>
          <p:nvPr/>
        </p:nvCxnSpPr>
        <p:spPr>
          <a:xfrm>
            <a:off x="1869221" y="5828133"/>
            <a:ext cx="75611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D54D48AD-C112-231A-B687-28F789308626}"/>
              </a:ext>
            </a:extLst>
          </p:cNvPr>
          <p:cNvCxnSpPr/>
          <p:nvPr/>
        </p:nvCxnSpPr>
        <p:spPr>
          <a:xfrm>
            <a:off x="5634182" y="5821202"/>
            <a:ext cx="0" cy="3140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타원 61">
            <a:extLst>
              <a:ext uri="{FF2B5EF4-FFF2-40B4-BE49-F238E27FC236}">
                <a16:creationId xmlns:a16="http://schemas.microsoft.com/office/drawing/2014/main" id="{9179C996-40A4-30DB-16F0-3FAE1662E203}"/>
              </a:ext>
            </a:extLst>
          </p:cNvPr>
          <p:cNvSpPr/>
          <p:nvPr/>
        </p:nvSpPr>
        <p:spPr>
          <a:xfrm>
            <a:off x="4978400" y="6142168"/>
            <a:ext cx="1311564" cy="53570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함수종료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FA56C5B-B254-B136-8207-761552262E19}"/>
              </a:ext>
            </a:extLst>
          </p:cNvPr>
          <p:cNvSpPr txBox="1"/>
          <p:nvPr/>
        </p:nvSpPr>
        <p:spPr>
          <a:xfrm>
            <a:off x="2466109" y="886840"/>
            <a:ext cx="535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FEBDCEA-D9AE-475A-56F8-31572032E84C}"/>
              </a:ext>
            </a:extLst>
          </p:cNvPr>
          <p:cNvSpPr txBox="1"/>
          <p:nvPr/>
        </p:nvSpPr>
        <p:spPr>
          <a:xfrm>
            <a:off x="2484582" y="2241197"/>
            <a:ext cx="535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4205A96-941C-5E06-744D-1D49BFF66B5B}"/>
              </a:ext>
            </a:extLst>
          </p:cNvPr>
          <p:cNvSpPr txBox="1"/>
          <p:nvPr/>
        </p:nvSpPr>
        <p:spPr>
          <a:xfrm>
            <a:off x="2484582" y="3579234"/>
            <a:ext cx="4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A217089-ACB2-CC99-41A4-B2E60FFEAEDD}"/>
              </a:ext>
            </a:extLst>
          </p:cNvPr>
          <p:cNvSpPr txBox="1"/>
          <p:nvPr/>
        </p:nvSpPr>
        <p:spPr>
          <a:xfrm>
            <a:off x="1883063" y="1787312"/>
            <a:ext cx="535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41A16AF-0B5B-D7E9-512D-A2A263F39D90}"/>
              </a:ext>
            </a:extLst>
          </p:cNvPr>
          <p:cNvSpPr txBox="1"/>
          <p:nvPr/>
        </p:nvSpPr>
        <p:spPr>
          <a:xfrm>
            <a:off x="1906166" y="3154277"/>
            <a:ext cx="535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E1D0EE2-2FBF-381D-9608-3504F65E21B8}"/>
              </a:ext>
            </a:extLst>
          </p:cNvPr>
          <p:cNvSpPr txBox="1"/>
          <p:nvPr/>
        </p:nvSpPr>
        <p:spPr>
          <a:xfrm>
            <a:off x="1941955" y="4440458"/>
            <a:ext cx="535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3" name="순서도: 문서 2">
            <a:extLst>
              <a:ext uri="{FF2B5EF4-FFF2-40B4-BE49-F238E27FC236}">
                <a16:creationId xmlns:a16="http://schemas.microsoft.com/office/drawing/2014/main" id="{8B7EA4D4-D77E-AA2E-921F-046E08137AA6}"/>
              </a:ext>
            </a:extLst>
          </p:cNvPr>
          <p:cNvSpPr/>
          <p:nvPr/>
        </p:nvSpPr>
        <p:spPr>
          <a:xfrm>
            <a:off x="8463322" y="4858253"/>
            <a:ext cx="1934014" cy="73891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문자열 입력방식 오류 메시지 출력</a:t>
            </a:r>
          </a:p>
        </p:txBody>
      </p:sp>
      <p:sp>
        <p:nvSpPr>
          <p:cNvPr id="5" name="순서도: 문서 4">
            <a:extLst>
              <a:ext uri="{FF2B5EF4-FFF2-40B4-BE49-F238E27FC236}">
                <a16:creationId xmlns:a16="http://schemas.microsoft.com/office/drawing/2014/main" id="{ECB8125D-68A5-E26F-BB90-1D17939560EC}"/>
              </a:ext>
            </a:extLst>
          </p:cNvPr>
          <p:cNvSpPr/>
          <p:nvPr/>
        </p:nvSpPr>
        <p:spPr>
          <a:xfrm>
            <a:off x="6124528" y="4873317"/>
            <a:ext cx="1725219" cy="73891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문자열 길이 오류 메시지 출력</a:t>
            </a:r>
          </a:p>
        </p:txBody>
      </p:sp>
      <p:sp>
        <p:nvSpPr>
          <p:cNvPr id="7" name="순서도: 문서 6">
            <a:extLst>
              <a:ext uri="{FF2B5EF4-FFF2-40B4-BE49-F238E27FC236}">
                <a16:creationId xmlns:a16="http://schemas.microsoft.com/office/drawing/2014/main" id="{58D7393C-81C4-8401-CC9E-EA7D8F84D0A5}"/>
              </a:ext>
            </a:extLst>
          </p:cNvPr>
          <p:cNvSpPr/>
          <p:nvPr/>
        </p:nvSpPr>
        <p:spPr>
          <a:xfrm>
            <a:off x="3420750" y="4835225"/>
            <a:ext cx="1725219" cy="73891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n</a:t>
            </a:r>
            <a:r>
              <a:rPr lang="ko-KR" altLang="en-US" sz="1000" dirty="0"/>
              <a:t>의 범위 오류 메시지 출력</a:t>
            </a:r>
          </a:p>
        </p:txBody>
      </p:sp>
      <p:sp>
        <p:nvSpPr>
          <p:cNvPr id="8" name="순서도: 문서 7">
            <a:extLst>
              <a:ext uri="{FF2B5EF4-FFF2-40B4-BE49-F238E27FC236}">
                <a16:creationId xmlns:a16="http://schemas.microsoft.com/office/drawing/2014/main" id="{5E2959BA-11FA-91EE-D5DB-39DA393577B2}"/>
              </a:ext>
            </a:extLst>
          </p:cNvPr>
          <p:cNvSpPr/>
          <p:nvPr/>
        </p:nvSpPr>
        <p:spPr>
          <a:xfrm>
            <a:off x="990281" y="4858253"/>
            <a:ext cx="1725219" cy="73891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문자열의 앞의 </a:t>
            </a:r>
            <a:r>
              <a:rPr lang="en-US" altLang="ko-KR" sz="1000"/>
              <a:t>n</a:t>
            </a:r>
            <a:r>
              <a:rPr lang="ko-KR" altLang="en-US" sz="1000"/>
              <a:t>글자 출력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0962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33471A-DCA2-BBD4-6292-83BC4187885A}"/>
              </a:ext>
            </a:extLst>
          </p:cNvPr>
          <p:cNvSpPr txBox="1"/>
          <p:nvPr/>
        </p:nvSpPr>
        <p:spPr>
          <a:xfrm>
            <a:off x="4149722" y="346364"/>
            <a:ext cx="4086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코드 작성</a:t>
            </a:r>
          </a:p>
        </p:txBody>
      </p:sp>
      <p:pic>
        <p:nvPicPr>
          <p:cNvPr id="3" name="그림 2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FF4B4DC6-1A98-976C-BE20-BA15D74B09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722" y="869584"/>
            <a:ext cx="4434180" cy="571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238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129</Words>
  <Application>Microsoft Office PowerPoint</Application>
  <PresentationFormat>와이드스크린</PresentationFormat>
  <Paragraphs>33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도성탁</dc:creator>
  <cp:lastModifiedBy>도성탁</cp:lastModifiedBy>
  <cp:revision>7</cp:revision>
  <dcterms:created xsi:type="dcterms:W3CDTF">2024-04-03T07:36:21Z</dcterms:created>
  <dcterms:modified xsi:type="dcterms:W3CDTF">2024-04-05T03:29:20Z</dcterms:modified>
</cp:coreProperties>
</file>