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8.png" Type="http://schemas.openxmlformats.org/officeDocument/2006/relationships/image"/><Relationship Id="rId11" Target="../media/image69.png" Type="http://schemas.openxmlformats.org/officeDocument/2006/relationships/image"/><Relationship Id="rId12" Target="../media/image70.png" Type="http://schemas.openxmlformats.org/officeDocument/2006/relationships/image"/><Relationship Id="rId13" Target="../media/image71.png" Type="http://schemas.openxmlformats.org/officeDocument/2006/relationships/image"/><Relationship Id="rId2" Target="../media/image6.pn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Relationship Id="rId5" Target="../media/image64.png" Type="http://schemas.openxmlformats.org/officeDocument/2006/relationships/image"/><Relationship Id="rId6" Target="../media/image65.png" Type="http://schemas.openxmlformats.org/officeDocument/2006/relationships/image"/><Relationship Id="rId7" Target="../media/image58.png" Type="http://schemas.openxmlformats.org/officeDocument/2006/relationships/image"/><Relationship Id="rId8" Target="../media/image66.png" Type="http://schemas.openxmlformats.org/officeDocument/2006/relationships/image"/><Relationship Id="rId9" Target="../media/image6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2.png" Type="http://schemas.openxmlformats.org/officeDocument/2006/relationships/image"/><Relationship Id="rId4" Target="../media/image7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2" Target="../media/image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29.pn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29.png" Type="http://schemas.openxmlformats.org/officeDocument/2006/relationships/image"/><Relationship Id="rId8" Target="../media/image4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Relationship Id="rId5" Target="../media/image29.png" Type="http://schemas.openxmlformats.org/officeDocument/2006/relationships/image"/><Relationship Id="rId6" Target="../media/image4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60.png" Type="http://schemas.openxmlformats.org/officeDocument/2006/relationships/image"/><Relationship Id="rId12" Target="../media/image61.png" Type="http://schemas.openxmlformats.org/officeDocument/2006/relationships/image"/><Relationship Id="rId2" Target="../media/image6.png" Type="http://schemas.openxmlformats.org/officeDocument/2006/relationships/image"/><Relationship Id="rId3" Target="../media/image52.png" Type="http://schemas.openxmlformats.org/officeDocument/2006/relationships/image"/><Relationship Id="rId4" Target="../media/image53.png" Type="http://schemas.openxmlformats.org/officeDocument/2006/relationships/image"/><Relationship Id="rId5" Target="../media/image54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57.png" Type="http://schemas.openxmlformats.org/officeDocument/2006/relationships/image"/><Relationship Id="rId9" Target="../media/image5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37300" y="6553200"/>
            <a:ext cx="5600700" cy="863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73500" y="6565900"/>
            <a:ext cx="8788400" cy="1016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9900" y="3302000"/>
            <a:ext cx="16764000" cy="308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086100" y="2959100"/>
            <a:ext cx="38735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69900"/>
            <a:ext cx="17335500" cy="9334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45100" y="698500"/>
            <a:ext cx="7340600" cy="2476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3263900"/>
            <a:ext cx="723900" cy="7239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613900" y="2578100"/>
            <a:ext cx="7632700" cy="6870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13900" y="2578100"/>
            <a:ext cx="7632700" cy="6870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702800" y="4762500"/>
            <a:ext cx="1295400" cy="419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82800" y="3987800"/>
            <a:ext cx="7378700" cy="1587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66900" y="3060700"/>
            <a:ext cx="4381500" cy="1358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41400" y="3111500"/>
            <a:ext cx="1003300" cy="1117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6261100"/>
            <a:ext cx="723900" cy="723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97100" y="6972300"/>
            <a:ext cx="5892800" cy="1016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968500" y="6070600"/>
            <a:ext cx="3784600" cy="1358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04900" y="6121400"/>
            <a:ext cx="11049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911600" y="5054600"/>
            <a:ext cx="8737600" cy="107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9800" y="2819400"/>
            <a:ext cx="153289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69900"/>
            <a:ext cx="17335500" cy="9334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3208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794000" y="3035300"/>
            <a:ext cx="126873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69200" y="6362700"/>
            <a:ext cx="4229100" cy="1828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67400" y="6350000"/>
            <a:ext cx="1435100" cy="175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581900" y="4914900"/>
            <a:ext cx="3403600" cy="1828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67400" y="4902200"/>
            <a:ext cx="1447800" cy="1752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581900" y="3505200"/>
            <a:ext cx="4914900" cy="1828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867400" y="3492500"/>
            <a:ext cx="1333500" cy="1752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365500" y="381000"/>
            <a:ext cx="11404600" cy="3581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581900" y="7785100"/>
            <a:ext cx="3403600" cy="1828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867400" y="7772400"/>
            <a:ext cx="14478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69900"/>
            <a:ext cx="17335500" cy="9334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134100" y="698500"/>
            <a:ext cx="6565900" cy="2476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839341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029700" y="6019800"/>
            <a:ext cx="5334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839341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24300" y="6019800"/>
            <a:ext cx="5334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573000" y="3352800"/>
            <a:ext cx="3340100" cy="3327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480300" y="3352800"/>
            <a:ext cx="3340100" cy="3327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374900" y="3352800"/>
            <a:ext cx="3340100" cy="3327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166600" y="7023100"/>
            <a:ext cx="4368800" cy="1803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217400" y="4737100"/>
            <a:ext cx="3911600" cy="1181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017500" y="4254500"/>
            <a:ext cx="24638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959600" y="7023100"/>
            <a:ext cx="4546600" cy="1803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442200" y="4737100"/>
            <a:ext cx="3302000" cy="1181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886700" y="4254500"/>
            <a:ext cx="2451100" cy="673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854200" y="7023100"/>
            <a:ext cx="4381500" cy="1803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616200" y="4737100"/>
            <a:ext cx="2971800" cy="1181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819400" y="4267200"/>
            <a:ext cx="23749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69900"/>
            <a:ext cx="17335500" cy="9334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18300" y="698500"/>
            <a:ext cx="5105400" cy="2476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192000" y="2895600"/>
            <a:ext cx="4775200" cy="6388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15800" y="2844800"/>
            <a:ext cx="4927600" cy="6527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2500" y="4749800"/>
            <a:ext cx="8851900" cy="2794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0" y="4699000"/>
            <a:ext cx="8851900" cy="2806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47300" y="5715000"/>
            <a:ext cx="1714500" cy="774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74700" y="2641600"/>
            <a:ext cx="43561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69900"/>
            <a:ext cx="17335500" cy="9334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676900" y="2984500"/>
            <a:ext cx="11747500" cy="6350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676900" y="2882900"/>
            <a:ext cx="11747500" cy="6489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18300" y="698500"/>
            <a:ext cx="5105400" cy="2476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4700" y="2641600"/>
            <a:ext cx="50419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69900"/>
            <a:ext cx="17335500" cy="9334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461000" y="2908300"/>
            <a:ext cx="7239000" cy="618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435600" y="2857500"/>
            <a:ext cx="7366000" cy="6311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182600" y="2908300"/>
            <a:ext cx="39497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182600" y="2857500"/>
            <a:ext cx="3987800" cy="6311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718300" y="698500"/>
            <a:ext cx="5105400" cy="2476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4700" y="2590800"/>
            <a:ext cx="47752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69900"/>
            <a:ext cx="17335500" cy="9334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45100" y="2857500"/>
            <a:ext cx="12166600" cy="6515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19700" y="2794000"/>
            <a:ext cx="12192000" cy="666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18300" y="698500"/>
            <a:ext cx="5105400" cy="2476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4700" y="2590800"/>
            <a:ext cx="44450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69900"/>
            <a:ext cx="17335500" cy="9334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68400" y="2578100"/>
            <a:ext cx="7645400" cy="6858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68400" y="2578100"/>
            <a:ext cx="7645400" cy="6858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245600" y="5003800"/>
            <a:ext cx="7835900" cy="2032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194800" y="5003800"/>
            <a:ext cx="7937500" cy="2032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527800" y="698500"/>
            <a:ext cx="56642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469900"/>
            <a:ext cx="17335500" cy="9334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144000" y="2578100"/>
            <a:ext cx="7988300" cy="6858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144000" y="2578100"/>
            <a:ext cx="7988300" cy="6858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5700" y="4064000"/>
            <a:ext cx="7823200" cy="4889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55700" y="4064000"/>
            <a:ext cx="7823200" cy="4889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33500" y="5257800"/>
            <a:ext cx="635000" cy="444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241800" y="6934200"/>
            <a:ext cx="825500" cy="304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26000" y="8267700"/>
            <a:ext cx="825500" cy="304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321800" y="3822700"/>
            <a:ext cx="635000" cy="444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321800" y="4940300"/>
            <a:ext cx="1295400" cy="419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46000" y="8331200"/>
            <a:ext cx="1104900" cy="381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938000" y="8928100"/>
            <a:ext cx="1104900" cy="38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642100" y="698500"/>
            <a:ext cx="5499100" cy="2476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77900" y="2527300"/>
            <a:ext cx="7239000" cy="1358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