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7_14339877.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63" r:id="rId3"/>
    <p:sldId id="322" r:id="rId4"/>
    <p:sldId id="365" r:id="rId5"/>
    <p:sldId id="382" r:id="rId6"/>
    <p:sldId id="323" r:id="rId7"/>
    <p:sldId id="325" r:id="rId8"/>
    <p:sldId id="380" r:id="rId9"/>
    <p:sldId id="381" r:id="rId10"/>
    <p:sldId id="353" r:id="rId11"/>
    <p:sldId id="336" r:id="rId12"/>
    <p:sldId id="372" r:id="rId13"/>
    <p:sldId id="339" r:id="rId14"/>
    <p:sldId id="370" r:id="rId15"/>
    <p:sldId id="358" r:id="rId16"/>
    <p:sldId id="287" r:id="rId17"/>
    <p:sldId id="294"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A7D6EE76-2EED-433F-9637-FA0455F98D15}">
          <p14:sldIdLst>
            <p14:sldId id="263"/>
            <p14:sldId id="322"/>
            <p14:sldId id="365"/>
            <p14:sldId id="382"/>
            <p14:sldId id="323"/>
            <p14:sldId id="325"/>
            <p14:sldId id="380"/>
            <p14:sldId id="381"/>
          </p14:sldIdLst>
        </p14:section>
        <p14:section name="설계단계" id="{079FB007-4044-4E60-AD09-4E9512A5438F}">
          <p14:sldIdLst>
            <p14:sldId id="353"/>
            <p14:sldId id="336"/>
            <p14:sldId id="372"/>
            <p14:sldId id="339"/>
            <p14:sldId id="370"/>
            <p14:sldId id="358"/>
            <p14:sldId id="28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1E8E911-0CB3-8B38-B243-BD927FA74830}" name="이 상민" initials="상이" userId="S::lsm@fkiims.onmicrosoft.com::64505b25-1d12-486c-9a86-910d06e2088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AA8"/>
    <a:srgbClr val="003399"/>
    <a:srgbClr val="77787B"/>
    <a:srgbClr val="C40452"/>
    <a:srgbClr val="9999FF"/>
    <a:srgbClr val="E2E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2C453-B5F4-4B3E-9241-D7953DD140C3}" v="7" dt="2024-09-05T12:15:12.88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8" autoAdjust="0"/>
    <p:restoredTop sz="94766" autoAdjust="0"/>
  </p:normalViewPr>
  <p:slideViewPr>
    <p:cSldViewPr>
      <p:cViewPr varScale="1">
        <p:scale>
          <a:sx n="78" d="100"/>
          <a:sy n="78" d="100"/>
        </p:scale>
        <p:origin x="1411"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봉준 정" userId="85e7214ad1cc7ce1" providerId="LiveId" clId="{B0C37AFC-B9F7-4B92-B7A5-FB6B0A242BD5}"/>
    <pc:docChg chg="undo redo custSel addSld delSld modSld sldOrd modSection">
      <pc:chgData name="봉준 정" userId="85e7214ad1cc7ce1" providerId="LiveId" clId="{B0C37AFC-B9F7-4B92-B7A5-FB6B0A242BD5}" dt="2024-07-14T14:04:49.299" v="7056"/>
      <pc:docMkLst>
        <pc:docMk/>
      </pc:docMkLst>
      <pc:sldChg chg="modSp mod modCm">
        <pc:chgData name="봉준 정" userId="85e7214ad1cc7ce1" providerId="LiveId" clId="{B0C37AFC-B9F7-4B92-B7A5-FB6B0A242BD5}" dt="2024-07-03T13:22:47.686" v="25" actId="20577"/>
        <pc:sldMkLst>
          <pc:docMk/>
          <pc:sldMk cId="338925687" sldId="263"/>
        </pc:sldMkLst>
        <pc:spChg chg="mod">
          <ac:chgData name="봉준 정" userId="85e7214ad1cc7ce1" providerId="LiveId" clId="{B0C37AFC-B9F7-4B92-B7A5-FB6B0A242BD5}" dt="2024-07-03T13:22:30.140" v="9" actId="14100"/>
          <ac:spMkLst>
            <pc:docMk/>
            <pc:sldMk cId="338925687" sldId="263"/>
            <ac:spMk id="9" creationId="{00000000-0000-0000-0000-000000000000}"/>
          </ac:spMkLst>
        </pc:spChg>
        <pc:spChg chg="mod">
          <ac:chgData name="봉준 정" userId="85e7214ad1cc7ce1" providerId="LiveId" clId="{B0C37AFC-B9F7-4B92-B7A5-FB6B0A242BD5}" dt="2024-07-03T13:22:47.686" v="25" actId="20577"/>
          <ac:spMkLst>
            <pc:docMk/>
            <pc:sldMk cId="338925687" sldId="263"/>
            <ac:spMk id="25" creationId="{00000000-0000-0000-0000-000000000000}"/>
          </ac:spMkLst>
        </pc:spChg>
        <pc:extLst>
          <p:ext xmlns:p="http://schemas.openxmlformats.org/presentationml/2006/main" uri="{D6D511B9-2390-475A-947B-AFAB55BFBCF1}">
            <pc226:cmChg xmlns:pc226="http://schemas.microsoft.com/office/powerpoint/2022/06/main/command" chg="mod">
              <pc226:chgData name="봉준 정" userId="85e7214ad1cc7ce1" providerId="LiveId" clId="{B0C37AFC-B9F7-4B92-B7A5-FB6B0A242BD5}" dt="2024-07-03T13:22:47.686" v="25" actId="20577"/>
              <pc2:cmMkLst xmlns:pc2="http://schemas.microsoft.com/office/powerpoint/2019/9/main/command">
                <pc:docMk/>
                <pc:sldMk cId="338925687" sldId="263"/>
                <pc2:cmMk id="{89EACD0E-34F4-4E28-88A4-32331CC4A56B}"/>
              </pc2:cmMkLst>
            </pc226:cmChg>
          </p:ext>
        </pc:extLst>
      </pc:sldChg>
      <pc:sldChg chg="delSp modSp mod">
        <pc:chgData name="봉준 정" userId="85e7214ad1cc7ce1" providerId="LiveId" clId="{B0C37AFC-B9F7-4B92-B7A5-FB6B0A242BD5}" dt="2024-07-13T13:40:12.728" v="7032"/>
        <pc:sldMkLst>
          <pc:docMk/>
          <pc:sldMk cId="858926576" sldId="287"/>
        </pc:sldMkLst>
        <pc:spChg chg="del mod">
          <ac:chgData name="봉준 정" userId="85e7214ad1cc7ce1" providerId="LiveId" clId="{B0C37AFC-B9F7-4B92-B7A5-FB6B0A242BD5}" dt="2024-07-13T13:40:12.728" v="7032"/>
          <ac:spMkLst>
            <pc:docMk/>
            <pc:sldMk cId="858926576" sldId="287"/>
            <ac:spMk id="13" creationId="{00000000-0000-0000-0000-000000000000}"/>
          </ac:spMkLst>
        </pc:spChg>
        <pc:spChg chg="del">
          <ac:chgData name="봉준 정" userId="85e7214ad1cc7ce1" providerId="LiveId" clId="{B0C37AFC-B9F7-4B92-B7A5-FB6B0A242BD5}" dt="2024-07-13T13:33:53.875" v="7026" actId="478"/>
          <ac:spMkLst>
            <pc:docMk/>
            <pc:sldMk cId="858926576" sldId="287"/>
            <ac:spMk id="14" creationId="{11F473B2-4AF2-F8F6-27B3-3E202396CD25}"/>
          </ac:spMkLst>
        </pc:spChg>
        <pc:graphicFrameChg chg="mod modGraphic">
          <ac:chgData name="봉준 정" userId="85e7214ad1cc7ce1" providerId="LiveId" clId="{B0C37AFC-B9F7-4B92-B7A5-FB6B0A242BD5}" dt="2024-07-13T13:34:45.140" v="7028" actId="14734"/>
          <ac:graphicFrameMkLst>
            <pc:docMk/>
            <pc:sldMk cId="858926576" sldId="287"/>
            <ac:graphicFrameMk id="2" creationId="{00000000-0000-0000-0000-000000000000}"/>
          </ac:graphicFrameMkLst>
        </pc:graphicFrameChg>
      </pc:sldChg>
      <pc:sldChg chg="del">
        <pc:chgData name="봉준 정" userId="85e7214ad1cc7ce1" providerId="LiveId" clId="{B0C37AFC-B9F7-4B92-B7A5-FB6B0A242BD5}" dt="2024-07-11T11:15:13.518" v="4572" actId="47"/>
        <pc:sldMkLst>
          <pc:docMk/>
          <pc:sldMk cId="887487757" sldId="309"/>
        </pc:sldMkLst>
      </pc:sldChg>
      <pc:sldChg chg="del">
        <pc:chgData name="봉준 정" userId="85e7214ad1cc7ce1" providerId="LiveId" clId="{B0C37AFC-B9F7-4B92-B7A5-FB6B0A242BD5}" dt="2024-06-30T12:40:32.551" v="0" actId="47"/>
        <pc:sldMkLst>
          <pc:docMk/>
          <pc:sldMk cId="180784028" sldId="315"/>
        </pc:sldMkLst>
      </pc:sldChg>
      <pc:sldChg chg="del">
        <pc:chgData name="봉준 정" userId="85e7214ad1cc7ce1" providerId="LiveId" clId="{B0C37AFC-B9F7-4B92-B7A5-FB6B0A242BD5}" dt="2024-06-30T12:40:37.087" v="2" actId="47"/>
        <pc:sldMkLst>
          <pc:docMk/>
          <pc:sldMk cId="1114095169" sldId="317"/>
        </pc:sldMkLst>
      </pc:sldChg>
      <pc:sldChg chg="del">
        <pc:chgData name="봉준 정" userId="85e7214ad1cc7ce1" providerId="LiveId" clId="{B0C37AFC-B9F7-4B92-B7A5-FB6B0A242BD5}" dt="2024-06-30T12:40:34.062" v="1" actId="47"/>
        <pc:sldMkLst>
          <pc:docMk/>
          <pc:sldMk cId="997747008" sldId="318"/>
        </pc:sldMkLst>
      </pc:sldChg>
      <pc:sldChg chg="add del">
        <pc:chgData name="봉준 정" userId="85e7214ad1cc7ce1" providerId="LiveId" clId="{B0C37AFC-B9F7-4B92-B7A5-FB6B0A242BD5}" dt="2024-07-09T10:39:45.086" v="2613" actId="47"/>
        <pc:sldMkLst>
          <pc:docMk/>
          <pc:sldMk cId="1128181080" sldId="320"/>
        </pc:sldMkLst>
      </pc:sldChg>
      <pc:sldChg chg="addSp delSp modSp mod">
        <pc:chgData name="봉준 정" userId="85e7214ad1cc7ce1" providerId="LiveId" clId="{B0C37AFC-B9F7-4B92-B7A5-FB6B0A242BD5}" dt="2024-07-07T04:53:49.761" v="1995" actId="242"/>
        <pc:sldMkLst>
          <pc:docMk/>
          <pc:sldMk cId="1152041927" sldId="322"/>
        </pc:sldMkLst>
        <pc:spChg chg="del mod">
          <ac:chgData name="봉준 정" userId="85e7214ad1cc7ce1" providerId="LiveId" clId="{B0C37AFC-B9F7-4B92-B7A5-FB6B0A242BD5}" dt="2024-07-07T04:43:57.425" v="1390"/>
          <ac:spMkLst>
            <pc:docMk/>
            <pc:sldMk cId="1152041927" sldId="322"/>
            <ac:spMk id="51" creationId="{00000000-0000-0000-0000-000000000000}"/>
          </ac:spMkLst>
        </pc:spChg>
        <pc:graphicFrameChg chg="add mod modGraphic">
          <ac:chgData name="봉준 정" userId="85e7214ad1cc7ce1" providerId="LiveId" clId="{B0C37AFC-B9F7-4B92-B7A5-FB6B0A242BD5}" dt="2024-07-07T04:53:49.761" v="1995" actId="242"/>
          <ac:graphicFrameMkLst>
            <pc:docMk/>
            <pc:sldMk cId="1152041927" sldId="322"/>
            <ac:graphicFrameMk id="2" creationId="{47160A84-5C1B-0C2F-B872-767B709B3986}"/>
          </ac:graphicFrameMkLst>
        </pc:graphicFrameChg>
        <pc:picChg chg="add del">
          <ac:chgData name="봉준 정" userId="85e7214ad1cc7ce1" providerId="LiveId" clId="{B0C37AFC-B9F7-4B92-B7A5-FB6B0A242BD5}" dt="2024-07-07T04:40:44.531" v="1369" actId="478"/>
          <ac:picMkLst>
            <pc:docMk/>
            <pc:sldMk cId="1152041927" sldId="322"/>
            <ac:picMk id="26" creationId="{00000000-0000-0000-0000-000000000000}"/>
          </ac:picMkLst>
        </pc:picChg>
      </pc:sldChg>
      <pc:sldChg chg="add del">
        <pc:chgData name="봉준 정" userId="85e7214ad1cc7ce1" providerId="LiveId" clId="{B0C37AFC-B9F7-4B92-B7A5-FB6B0A242BD5}" dt="2024-07-09T10:39:46.031" v="2615"/>
        <pc:sldMkLst>
          <pc:docMk/>
          <pc:sldMk cId="1221048037" sldId="323"/>
        </pc:sldMkLst>
      </pc:sldChg>
      <pc:sldChg chg="del">
        <pc:chgData name="봉준 정" userId="85e7214ad1cc7ce1" providerId="LiveId" clId="{B0C37AFC-B9F7-4B92-B7A5-FB6B0A242BD5}" dt="2024-07-09T10:37:22.245" v="2602" actId="47"/>
        <pc:sldMkLst>
          <pc:docMk/>
          <pc:sldMk cId="1352671980" sldId="324"/>
        </pc:sldMkLst>
      </pc:sldChg>
      <pc:sldChg chg="modSp add del mod ord">
        <pc:chgData name="봉준 정" userId="85e7214ad1cc7ce1" providerId="LiveId" clId="{B0C37AFC-B9F7-4B92-B7A5-FB6B0A242BD5}" dt="2024-07-13T13:19:24.187" v="6009" actId="14100"/>
        <pc:sldMkLst>
          <pc:docMk/>
          <pc:sldMk cId="713903460" sldId="325"/>
        </pc:sldMkLst>
        <pc:spChg chg="mod">
          <ac:chgData name="봉준 정" userId="85e7214ad1cc7ce1" providerId="LiveId" clId="{B0C37AFC-B9F7-4B92-B7A5-FB6B0A242BD5}" dt="2024-07-13T13:18:57.480" v="6004" actId="1076"/>
          <ac:spMkLst>
            <pc:docMk/>
            <pc:sldMk cId="713903460" sldId="325"/>
            <ac:spMk id="21" creationId="{00000000-0000-0000-0000-000000000000}"/>
          </ac:spMkLst>
        </pc:spChg>
        <pc:spChg chg="mod">
          <ac:chgData name="봉준 정" userId="85e7214ad1cc7ce1" providerId="LiveId" clId="{B0C37AFC-B9F7-4B92-B7A5-FB6B0A242BD5}" dt="2024-07-13T13:18:16.402" v="5999" actId="255"/>
          <ac:spMkLst>
            <pc:docMk/>
            <pc:sldMk cId="713903460" sldId="325"/>
            <ac:spMk id="28" creationId="{00000000-0000-0000-0000-000000000000}"/>
          </ac:spMkLst>
        </pc:spChg>
        <pc:spChg chg="mod">
          <ac:chgData name="봉준 정" userId="85e7214ad1cc7ce1" providerId="LiveId" clId="{B0C37AFC-B9F7-4B92-B7A5-FB6B0A242BD5}" dt="2024-07-13T13:16:47.925" v="5979" actId="1076"/>
          <ac:spMkLst>
            <pc:docMk/>
            <pc:sldMk cId="713903460" sldId="325"/>
            <ac:spMk id="32" creationId="{00000000-0000-0000-0000-000000000000}"/>
          </ac:spMkLst>
        </pc:spChg>
        <pc:picChg chg="mod">
          <ac:chgData name="봉준 정" userId="85e7214ad1cc7ce1" providerId="LiveId" clId="{B0C37AFC-B9F7-4B92-B7A5-FB6B0A242BD5}" dt="2024-07-13T13:17:41.825" v="5993" actId="14100"/>
          <ac:picMkLst>
            <pc:docMk/>
            <pc:sldMk cId="713903460" sldId="325"/>
            <ac:picMk id="3" creationId="{13D37D31-E280-518F-45F4-5930B0AF7F53}"/>
          </ac:picMkLst>
        </pc:picChg>
        <pc:picChg chg="mod">
          <ac:chgData name="봉준 정" userId="85e7214ad1cc7ce1" providerId="LiveId" clId="{B0C37AFC-B9F7-4B92-B7A5-FB6B0A242BD5}" dt="2024-07-13T13:18:32.179" v="6000" actId="14100"/>
          <ac:picMkLst>
            <pc:docMk/>
            <pc:sldMk cId="713903460" sldId="325"/>
            <ac:picMk id="13" creationId="{3819998A-6F47-2218-A538-FE3761C87C75}"/>
          </ac:picMkLst>
        </pc:picChg>
        <pc:cxnChg chg="mod">
          <ac:chgData name="봉준 정" userId="85e7214ad1cc7ce1" providerId="LiveId" clId="{B0C37AFC-B9F7-4B92-B7A5-FB6B0A242BD5}" dt="2024-07-13T13:19:24.187" v="6009" actId="14100"/>
          <ac:cxnSpMkLst>
            <pc:docMk/>
            <pc:sldMk cId="713903460" sldId="325"/>
            <ac:cxnSpMk id="22" creationId="{00000000-0000-0000-0000-000000000000}"/>
          </ac:cxnSpMkLst>
        </pc:cxnChg>
        <pc:cxnChg chg="mod">
          <ac:chgData name="봉준 정" userId="85e7214ad1cc7ce1" providerId="LiveId" clId="{B0C37AFC-B9F7-4B92-B7A5-FB6B0A242BD5}" dt="2024-07-13T13:18:40.529" v="6001" actId="14100"/>
          <ac:cxnSpMkLst>
            <pc:docMk/>
            <pc:sldMk cId="713903460" sldId="325"/>
            <ac:cxnSpMk id="25" creationId="{00000000-0000-0000-0000-000000000000}"/>
          </ac:cxnSpMkLst>
        </pc:cxnChg>
      </pc:sldChg>
      <pc:sldChg chg="del">
        <pc:chgData name="봉준 정" userId="85e7214ad1cc7ce1" providerId="LiveId" clId="{B0C37AFC-B9F7-4B92-B7A5-FB6B0A242BD5}" dt="2024-06-30T12:40:48.876" v="4" actId="47"/>
        <pc:sldMkLst>
          <pc:docMk/>
          <pc:sldMk cId="188209256" sldId="326"/>
        </pc:sldMkLst>
      </pc:sldChg>
      <pc:sldChg chg="del">
        <pc:chgData name="봉준 정" userId="85e7214ad1cc7ce1" providerId="LiveId" clId="{B0C37AFC-B9F7-4B92-B7A5-FB6B0A242BD5}" dt="2024-07-11T11:15:18.744" v="4575" actId="47"/>
        <pc:sldMkLst>
          <pc:docMk/>
          <pc:sldMk cId="677043460" sldId="328"/>
        </pc:sldMkLst>
      </pc:sldChg>
      <pc:sldChg chg="del">
        <pc:chgData name="봉준 정" userId="85e7214ad1cc7ce1" providerId="LiveId" clId="{B0C37AFC-B9F7-4B92-B7A5-FB6B0A242BD5}" dt="2024-07-11T11:15:19.807" v="4576" actId="47"/>
        <pc:sldMkLst>
          <pc:docMk/>
          <pc:sldMk cId="1910389195" sldId="329"/>
        </pc:sldMkLst>
      </pc:sldChg>
      <pc:sldChg chg="addSp delSp modSp del mod">
        <pc:chgData name="봉준 정" userId="85e7214ad1cc7ce1" providerId="LiveId" clId="{B0C37AFC-B9F7-4B92-B7A5-FB6B0A242BD5}" dt="2024-07-14T14:03:22.528" v="7047" actId="2696"/>
        <pc:sldMkLst>
          <pc:docMk/>
          <pc:sldMk cId="862260006" sldId="332"/>
        </pc:sldMkLst>
        <pc:spChg chg="add del mod">
          <ac:chgData name="봉준 정" userId="85e7214ad1cc7ce1" providerId="LiveId" clId="{B0C37AFC-B9F7-4B92-B7A5-FB6B0A242BD5}" dt="2024-07-11T11:42:13.828" v="5384" actId="478"/>
          <ac:spMkLst>
            <pc:docMk/>
            <pc:sldMk cId="862260006" sldId="332"/>
            <ac:spMk id="3" creationId="{BC91D8EB-4198-C849-9BBE-F46D3BC9F97F}"/>
          </ac:spMkLst>
        </pc:spChg>
        <pc:spChg chg="mod">
          <ac:chgData name="봉준 정" userId="85e7214ad1cc7ce1" providerId="LiveId" clId="{B0C37AFC-B9F7-4B92-B7A5-FB6B0A242BD5}" dt="2024-07-11T11:42:40.446" v="5390" actId="14100"/>
          <ac:spMkLst>
            <pc:docMk/>
            <pc:sldMk cId="862260006" sldId="332"/>
            <ac:spMk id="12" creationId="{00000000-0000-0000-0000-000000000000}"/>
          </ac:spMkLst>
        </pc:spChg>
        <pc:spChg chg="del">
          <ac:chgData name="봉준 정" userId="85e7214ad1cc7ce1" providerId="LiveId" clId="{B0C37AFC-B9F7-4B92-B7A5-FB6B0A242BD5}" dt="2024-07-11T11:41:50.112" v="5376" actId="478"/>
          <ac:spMkLst>
            <pc:docMk/>
            <pc:sldMk cId="862260006" sldId="332"/>
            <ac:spMk id="17" creationId="{E9BCB1CE-2DD6-40DC-A0F7-0303DCBC1F92}"/>
          </ac:spMkLst>
        </pc:spChg>
        <pc:spChg chg="del">
          <ac:chgData name="봉준 정" userId="85e7214ad1cc7ce1" providerId="LiveId" clId="{B0C37AFC-B9F7-4B92-B7A5-FB6B0A242BD5}" dt="2024-07-11T11:41:52.948" v="5377" actId="478"/>
          <ac:spMkLst>
            <pc:docMk/>
            <pc:sldMk cId="862260006" sldId="332"/>
            <ac:spMk id="18" creationId="{749E862D-DEC1-4F85-9CD2-0CF387D69237}"/>
          </ac:spMkLst>
        </pc:spChg>
        <pc:spChg chg="del">
          <ac:chgData name="봉준 정" userId="85e7214ad1cc7ce1" providerId="LiveId" clId="{B0C37AFC-B9F7-4B92-B7A5-FB6B0A242BD5}" dt="2024-07-11T11:42:42.840" v="5391" actId="478"/>
          <ac:spMkLst>
            <pc:docMk/>
            <pc:sldMk cId="862260006" sldId="332"/>
            <ac:spMk id="20" creationId="{783D7034-7375-F3AC-8511-F184DA6955CC}"/>
          </ac:spMkLst>
        </pc:spChg>
        <pc:graphicFrameChg chg="add del mod">
          <ac:chgData name="봉준 정" userId="85e7214ad1cc7ce1" providerId="LiveId" clId="{B0C37AFC-B9F7-4B92-B7A5-FB6B0A242BD5}" dt="2024-07-11T11:42:13.828" v="5384" actId="478"/>
          <ac:graphicFrameMkLst>
            <pc:docMk/>
            <pc:sldMk cId="862260006" sldId="332"/>
            <ac:graphicFrameMk id="4" creationId="{5CAEED7C-8D5E-4E71-61B2-215842EC2877}"/>
          </ac:graphicFrameMkLst>
        </pc:graphicFrameChg>
        <pc:graphicFrameChg chg="add mod">
          <ac:chgData name="봉준 정" userId="85e7214ad1cc7ce1" providerId="LiveId" clId="{B0C37AFC-B9F7-4B92-B7A5-FB6B0A242BD5}" dt="2024-07-11T11:43:14.718" v="5406" actId="20577"/>
          <ac:graphicFrameMkLst>
            <pc:docMk/>
            <pc:sldMk cId="862260006" sldId="332"/>
            <ac:graphicFrameMk id="5" creationId="{6B9C086C-B3AB-5B40-D7C1-38CB3BB965F2}"/>
          </ac:graphicFrameMkLst>
        </pc:graphicFrameChg>
        <pc:picChg chg="add del mod">
          <ac:chgData name="봉준 정" userId="85e7214ad1cc7ce1" providerId="LiveId" clId="{B0C37AFC-B9F7-4B92-B7A5-FB6B0A242BD5}" dt="2024-07-11T11:42:13.828" v="5384" actId="478"/>
          <ac:picMkLst>
            <pc:docMk/>
            <pc:sldMk cId="862260006" sldId="332"/>
            <ac:picMk id="2" creationId="{08E8FBFB-4046-54F9-2C91-1B11D4A885F1}"/>
          </ac:picMkLst>
        </pc:picChg>
        <pc:picChg chg="add mod">
          <ac:chgData name="봉준 정" userId="85e7214ad1cc7ce1" providerId="LiveId" clId="{B0C37AFC-B9F7-4B92-B7A5-FB6B0A242BD5}" dt="2024-07-11T11:43:07.312" v="5397" actId="1076"/>
          <ac:picMkLst>
            <pc:docMk/>
            <pc:sldMk cId="862260006" sldId="332"/>
            <ac:picMk id="6" creationId="{2C706A15-4C9F-525F-FE5A-FB51C5B2F705}"/>
          </ac:picMkLst>
        </pc:picChg>
        <pc:picChg chg="del">
          <ac:chgData name="봉준 정" userId="85e7214ad1cc7ce1" providerId="LiveId" clId="{B0C37AFC-B9F7-4B92-B7A5-FB6B0A242BD5}" dt="2024-07-11T11:41:55.052" v="5378" actId="478"/>
          <ac:picMkLst>
            <pc:docMk/>
            <pc:sldMk cId="862260006" sldId="332"/>
            <ac:picMk id="19" creationId="{00000000-0000-0000-0000-000000000000}"/>
          </ac:picMkLst>
        </pc:picChg>
        <pc:picChg chg="del">
          <ac:chgData name="봉준 정" userId="85e7214ad1cc7ce1" providerId="LiveId" clId="{B0C37AFC-B9F7-4B92-B7A5-FB6B0A242BD5}" dt="2024-07-11T11:41:57.374" v="5379" actId="478"/>
          <ac:picMkLst>
            <pc:docMk/>
            <pc:sldMk cId="862260006" sldId="332"/>
            <ac:picMk id="23" creationId="{00000000-0000-0000-0000-000000000000}"/>
          </ac:picMkLst>
        </pc:picChg>
        <pc:picChg chg="del mod">
          <ac:chgData name="봉준 정" userId="85e7214ad1cc7ce1" providerId="LiveId" clId="{B0C37AFC-B9F7-4B92-B7A5-FB6B0A242BD5}" dt="2024-07-11T11:41:48.961" v="5375" actId="478"/>
          <ac:picMkLst>
            <pc:docMk/>
            <pc:sldMk cId="862260006" sldId="332"/>
            <ac:picMk id="24" creationId="{00000000-0000-0000-0000-000000000000}"/>
          </ac:picMkLst>
        </pc:picChg>
      </pc:sldChg>
      <pc:sldChg chg="addSp delSp modSp mod">
        <pc:chgData name="봉준 정" userId="85e7214ad1cc7ce1" providerId="LiveId" clId="{B0C37AFC-B9F7-4B92-B7A5-FB6B0A242BD5}" dt="2024-07-14T14:02:58.823" v="7046" actId="1076"/>
        <pc:sldMkLst>
          <pc:docMk/>
          <pc:sldMk cId="356934847" sldId="336"/>
        </pc:sldMkLst>
        <pc:spChg chg="add del mod">
          <ac:chgData name="봉준 정" userId="85e7214ad1cc7ce1" providerId="LiveId" clId="{B0C37AFC-B9F7-4B92-B7A5-FB6B0A242BD5}" dt="2024-07-14T14:02:46.914" v="7044" actId="478"/>
          <ac:spMkLst>
            <pc:docMk/>
            <pc:sldMk cId="356934847" sldId="336"/>
            <ac:spMk id="2" creationId="{0833AECD-41FC-C2AA-C33D-43403BA413FD}"/>
          </ac:spMkLst>
        </pc:spChg>
        <pc:spChg chg="add del mod">
          <ac:chgData name="봉준 정" userId="85e7214ad1cc7ce1" providerId="LiveId" clId="{B0C37AFC-B9F7-4B92-B7A5-FB6B0A242BD5}" dt="2024-07-14T14:02:46.914" v="7044" actId="478"/>
          <ac:spMkLst>
            <pc:docMk/>
            <pc:sldMk cId="356934847" sldId="336"/>
            <ac:spMk id="4" creationId="{3AE771A7-BBAB-EF23-F7DB-CE1C0EB4E55B}"/>
          </ac:spMkLst>
        </pc:spChg>
        <pc:spChg chg="add del mod">
          <ac:chgData name="봉준 정" userId="85e7214ad1cc7ce1" providerId="LiveId" clId="{B0C37AFC-B9F7-4B92-B7A5-FB6B0A242BD5}" dt="2024-07-14T14:02:46.914" v="7044" actId="478"/>
          <ac:spMkLst>
            <pc:docMk/>
            <pc:sldMk cId="356934847" sldId="336"/>
            <ac:spMk id="6" creationId="{CFE291FF-6901-015D-895A-A89E3F08831C}"/>
          </ac:spMkLst>
        </pc:spChg>
        <pc:spChg chg="add del mod">
          <ac:chgData name="봉준 정" userId="85e7214ad1cc7ce1" providerId="LiveId" clId="{B0C37AFC-B9F7-4B92-B7A5-FB6B0A242BD5}" dt="2024-07-14T14:02:46.914" v="7044" actId="478"/>
          <ac:spMkLst>
            <pc:docMk/>
            <pc:sldMk cId="356934847" sldId="336"/>
            <ac:spMk id="8" creationId="{F0C8A13A-F1DA-55CF-EFA1-4760641256F1}"/>
          </ac:spMkLst>
        </pc:spChg>
        <pc:spChg chg="add mod">
          <ac:chgData name="봉준 정" userId="85e7214ad1cc7ce1" providerId="LiveId" clId="{B0C37AFC-B9F7-4B92-B7A5-FB6B0A242BD5}" dt="2024-07-14T14:02:58.823" v="7046" actId="1076"/>
          <ac:spMkLst>
            <pc:docMk/>
            <pc:sldMk cId="356934847" sldId="336"/>
            <ac:spMk id="9" creationId="{6BDE68CC-8CCE-41C6-6F01-1C2B3679CDA0}"/>
          </ac:spMkLst>
        </pc:spChg>
        <pc:spChg chg="add mod">
          <ac:chgData name="봉준 정" userId="85e7214ad1cc7ce1" providerId="LiveId" clId="{B0C37AFC-B9F7-4B92-B7A5-FB6B0A242BD5}" dt="2024-07-14T14:02:58.823" v="7046" actId="1076"/>
          <ac:spMkLst>
            <pc:docMk/>
            <pc:sldMk cId="356934847" sldId="336"/>
            <ac:spMk id="10" creationId="{1C7D28DC-51B0-063D-8DB5-ECED7CF30E4C}"/>
          </ac:spMkLst>
        </pc:spChg>
        <pc:spChg chg="add del mod">
          <ac:chgData name="봉준 정" userId="85e7214ad1cc7ce1" providerId="LiveId" clId="{B0C37AFC-B9F7-4B92-B7A5-FB6B0A242BD5}" dt="2024-07-11T11:37:04.400" v="5091" actId="478"/>
          <ac:spMkLst>
            <pc:docMk/>
            <pc:sldMk cId="356934847" sldId="336"/>
            <ac:spMk id="10" creationId="{FFFF6227-3767-5CA1-2BB3-E6697D0BAE23}"/>
          </ac:spMkLst>
        </pc:spChg>
        <pc:spChg chg="add mod">
          <ac:chgData name="봉준 정" userId="85e7214ad1cc7ce1" providerId="LiveId" clId="{B0C37AFC-B9F7-4B92-B7A5-FB6B0A242BD5}" dt="2024-07-14T14:02:58.823" v="7046" actId="1076"/>
          <ac:spMkLst>
            <pc:docMk/>
            <pc:sldMk cId="356934847" sldId="336"/>
            <ac:spMk id="11" creationId="{CB4F3633-BFD5-8830-45F0-C0693C75FFFD}"/>
          </ac:spMkLst>
        </pc:spChg>
        <pc:spChg chg="add mod">
          <ac:chgData name="봉준 정" userId="85e7214ad1cc7ce1" providerId="LiveId" clId="{B0C37AFC-B9F7-4B92-B7A5-FB6B0A242BD5}" dt="2024-07-14T14:02:58.823" v="7046" actId="1076"/>
          <ac:spMkLst>
            <pc:docMk/>
            <pc:sldMk cId="356934847" sldId="336"/>
            <ac:spMk id="13" creationId="{174527DA-4EA9-5C15-5D88-B21D4415C023}"/>
          </ac:spMkLst>
        </pc:spChg>
        <pc:spChg chg="add del mod">
          <ac:chgData name="봉준 정" userId="85e7214ad1cc7ce1" providerId="LiveId" clId="{B0C37AFC-B9F7-4B92-B7A5-FB6B0A242BD5}" dt="2024-07-11T11:37:04.400" v="5091" actId="478"/>
          <ac:spMkLst>
            <pc:docMk/>
            <pc:sldMk cId="356934847" sldId="336"/>
            <ac:spMk id="13" creationId="{5FDB8F0B-BEAF-C0A2-CBF4-42851B0EB69A}"/>
          </ac:spMkLst>
        </pc:spChg>
        <pc:spChg chg="add del mod">
          <ac:chgData name="봉준 정" userId="85e7214ad1cc7ce1" providerId="LiveId" clId="{B0C37AFC-B9F7-4B92-B7A5-FB6B0A242BD5}" dt="2024-07-11T11:37:04.400" v="5091" actId="478"/>
          <ac:spMkLst>
            <pc:docMk/>
            <pc:sldMk cId="356934847" sldId="336"/>
            <ac:spMk id="14" creationId="{88640B1F-3B3F-D521-9522-EBA7529360CB}"/>
          </ac:spMkLst>
        </pc:spChg>
        <pc:spChg chg="add mod">
          <ac:chgData name="봉준 정" userId="85e7214ad1cc7ce1" providerId="LiveId" clId="{B0C37AFC-B9F7-4B92-B7A5-FB6B0A242BD5}" dt="2024-07-14T14:02:58.823" v="7046" actId="1076"/>
          <ac:spMkLst>
            <pc:docMk/>
            <pc:sldMk cId="356934847" sldId="336"/>
            <ac:spMk id="14" creationId="{BC7B0526-72B1-FD93-A1F0-3BD0E40322D8}"/>
          </ac:spMkLst>
        </pc:spChg>
        <pc:spChg chg="del">
          <ac:chgData name="봉준 정" userId="85e7214ad1cc7ce1" providerId="LiveId" clId="{B0C37AFC-B9F7-4B92-B7A5-FB6B0A242BD5}" dt="2024-07-11T11:38:49.710" v="5371" actId="478"/>
          <ac:spMkLst>
            <pc:docMk/>
            <pc:sldMk cId="356934847" sldId="336"/>
            <ac:spMk id="16" creationId="{A76BF11A-9138-EB8B-1571-F9DF0034635B}"/>
          </ac:spMkLst>
        </pc:spChg>
        <pc:spChg chg="add mod">
          <ac:chgData name="봉준 정" userId="85e7214ad1cc7ce1" providerId="LiveId" clId="{B0C37AFC-B9F7-4B92-B7A5-FB6B0A242BD5}" dt="2024-07-14T14:02:58.823" v="7046" actId="1076"/>
          <ac:spMkLst>
            <pc:docMk/>
            <pc:sldMk cId="356934847" sldId="336"/>
            <ac:spMk id="16" creationId="{F9137A6F-34EA-7681-C8B5-287659F117EF}"/>
          </ac:spMkLst>
        </pc:spChg>
        <pc:spChg chg="add mod">
          <ac:chgData name="봉준 정" userId="85e7214ad1cc7ce1" providerId="LiveId" clId="{B0C37AFC-B9F7-4B92-B7A5-FB6B0A242BD5}" dt="2024-07-14T14:02:58.823" v="7046" actId="1076"/>
          <ac:spMkLst>
            <pc:docMk/>
            <pc:sldMk cId="356934847" sldId="336"/>
            <ac:spMk id="17" creationId="{338A2D4E-67CE-8C43-87D4-B8FA7CD53990}"/>
          </ac:spMkLst>
        </pc:spChg>
        <pc:spChg chg="add mod">
          <ac:chgData name="봉준 정" userId="85e7214ad1cc7ce1" providerId="LiveId" clId="{B0C37AFC-B9F7-4B92-B7A5-FB6B0A242BD5}" dt="2024-07-14T14:02:58.823" v="7046" actId="1076"/>
          <ac:spMkLst>
            <pc:docMk/>
            <pc:sldMk cId="356934847" sldId="336"/>
            <ac:spMk id="18" creationId="{B3653B04-07E1-BC1B-C233-F2538B1CE8D5}"/>
          </ac:spMkLst>
        </pc:spChg>
        <pc:spChg chg="add mod">
          <ac:chgData name="봉준 정" userId="85e7214ad1cc7ce1" providerId="LiveId" clId="{B0C37AFC-B9F7-4B92-B7A5-FB6B0A242BD5}" dt="2024-07-14T14:02:58.823" v="7046" actId="1076"/>
          <ac:spMkLst>
            <pc:docMk/>
            <pc:sldMk cId="356934847" sldId="336"/>
            <ac:spMk id="19" creationId="{A13AEDCF-A6F7-C5B6-6EF5-B7D2A08356B0}"/>
          </ac:spMkLst>
        </pc:spChg>
        <pc:spChg chg="add del mod">
          <ac:chgData name="봉준 정" userId="85e7214ad1cc7ce1" providerId="LiveId" clId="{B0C37AFC-B9F7-4B92-B7A5-FB6B0A242BD5}" dt="2024-07-11T11:37:04.400" v="5091" actId="478"/>
          <ac:spMkLst>
            <pc:docMk/>
            <pc:sldMk cId="356934847" sldId="336"/>
            <ac:spMk id="19" creationId="{D64AF45B-4387-0189-8D43-88E45F6ACA5A}"/>
          </ac:spMkLst>
        </pc:spChg>
        <pc:spChg chg="add del mod">
          <ac:chgData name="봉준 정" userId="85e7214ad1cc7ce1" providerId="LiveId" clId="{B0C37AFC-B9F7-4B92-B7A5-FB6B0A242BD5}" dt="2024-07-14T14:02:46.914" v="7044" actId="478"/>
          <ac:spMkLst>
            <pc:docMk/>
            <pc:sldMk cId="356934847" sldId="336"/>
            <ac:spMk id="20" creationId="{F50C4D75-7601-CD39-1CC0-8AC633C80C3D}"/>
          </ac:spMkLst>
        </pc:spChg>
        <pc:spChg chg="add mod">
          <ac:chgData name="봉준 정" userId="85e7214ad1cc7ce1" providerId="LiveId" clId="{B0C37AFC-B9F7-4B92-B7A5-FB6B0A242BD5}" dt="2024-07-14T14:02:58.823" v="7046" actId="1076"/>
          <ac:spMkLst>
            <pc:docMk/>
            <pc:sldMk cId="356934847" sldId="336"/>
            <ac:spMk id="23" creationId="{670470E3-BD26-C625-DF2B-DFE59BD15B9D}"/>
          </ac:spMkLst>
        </pc:spChg>
        <pc:spChg chg="del">
          <ac:chgData name="봉준 정" userId="85e7214ad1cc7ce1" providerId="LiveId" clId="{B0C37AFC-B9F7-4B92-B7A5-FB6B0A242BD5}" dt="2024-07-11T11:35:04.008" v="4824" actId="478"/>
          <ac:spMkLst>
            <pc:docMk/>
            <pc:sldMk cId="356934847" sldId="336"/>
            <ac:spMk id="23" creationId="{E9BCB1CE-2DD6-40DC-A0F7-0303DCBC1F92}"/>
          </ac:spMkLst>
        </pc:spChg>
        <pc:spChg chg="del">
          <ac:chgData name="봉준 정" userId="85e7214ad1cc7ce1" providerId="LiveId" clId="{B0C37AFC-B9F7-4B92-B7A5-FB6B0A242BD5}" dt="2024-07-11T11:35:06.083" v="4825" actId="478"/>
          <ac:spMkLst>
            <pc:docMk/>
            <pc:sldMk cId="356934847" sldId="336"/>
            <ac:spMk id="24" creationId="{749E862D-DEC1-4F85-9CD2-0CF387D69237}"/>
          </ac:spMkLst>
        </pc:spChg>
        <pc:spChg chg="add mod">
          <ac:chgData name="봉준 정" userId="85e7214ad1cc7ce1" providerId="LiveId" clId="{B0C37AFC-B9F7-4B92-B7A5-FB6B0A242BD5}" dt="2024-07-14T14:02:58.823" v="7046" actId="1076"/>
          <ac:spMkLst>
            <pc:docMk/>
            <pc:sldMk cId="356934847" sldId="336"/>
            <ac:spMk id="24" creationId="{7C421120-682F-004F-102B-9C60652ADDD1}"/>
          </ac:spMkLst>
        </pc:spChg>
        <pc:spChg chg="add mod">
          <ac:chgData name="봉준 정" userId="85e7214ad1cc7ce1" providerId="LiveId" clId="{B0C37AFC-B9F7-4B92-B7A5-FB6B0A242BD5}" dt="2024-07-14T14:02:58.823" v="7046" actId="1076"/>
          <ac:spMkLst>
            <pc:docMk/>
            <pc:sldMk cId="356934847" sldId="336"/>
            <ac:spMk id="26" creationId="{012832EE-503E-9706-AE91-248CDF0E1FBA}"/>
          </ac:spMkLst>
        </pc:spChg>
        <pc:spChg chg="add mod">
          <ac:chgData name="봉준 정" userId="85e7214ad1cc7ce1" providerId="LiveId" clId="{B0C37AFC-B9F7-4B92-B7A5-FB6B0A242BD5}" dt="2024-07-14T14:02:58.823" v="7046" actId="1076"/>
          <ac:spMkLst>
            <pc:docMk/>
            <pc:sldMk cId="356934847" sldId="336"/>
            <ac:spMk id="27" creationId="{0B520DF1-2513-5AF5-B346-EF56FCBDA3AB}"/>
          </ac:spMkLst>
        </pc:spChg>
        <pc:spChg chg="add del mod">
          <ac:chgData name="봉준 정" userId="85e7214ad1cc7ce1" providerId="LiveId" clId="{B0C37AFC-B9F7-4B92-B7A5-FB6B0A242BD5}" dt="2024-07-14T14:02:46.914" v="7044" actId="478"/>
          <ac:spMkLst>
            <pc:docMk/>
            <pc:sldMk cId="356934847" sldId="336"/>
            <ac:spMk id="29" creationId="{4BA5D482-D701-7725-745E-32FCAA65AFB0}"/>
          </ac:spMkLst>
        </pc:spChg>
        <pc:spChg chg="add del mod">
          <ac:chgData name="봉준 정" userId="85e7214ad1cc7ce1" providerId="LiveId" clId="{B0C37AFC-B9F7-4B92-B7A5-FB6B0A242BD5}" dt="2024-07-14T14:02:46.914" v="7044" actId="478"/>
          <ac:spMkLst>
            <pc:docMk/>
            <pc:sldMk cId="356934847" sldId="336"/>
            <ac:spMk id="33" creationId="{0F155B4E-E906-6DCA-F76B-3CC500CDD6B8}"/>
          </ac:spMkLst>
        </pc:spChg>
        <pc:spChg chg="add del mod">
          <ac:chgData name="봉준 정" userId="85e7214ad1cc7ce1" providerId="LiveId" clId="{B0C37AFC-B9F7-4B92-B7A5-FB6B0A242BD5}" dt="2024-07-14T14:02:46.914" v="7044" actId="478"/>
          <ac:spMkLst>
            <pc:docMk/>
            <pc:sldMk cId="356934847" sldId="336"/>
            <ac:spMk id="35" creationId="{A647A3F8-6785-5E6F-DF7C-4C72FFAB80ED}"/>
          </ac:spMkLst>
        </pc:spChg>
        <pc:spChg chg="add del mod">
          <ac:chgData name="봉준 정" userId="85e7214ad1cc7ce1" providerId="LiveId" clId="{B0C37AFC-B9F7-4B92-B7A5-FB6B0A242BD5}" dt="2024-07-14T14:02:46.914" v="7044" actId="478"/>
          <ac:spMkLst>
            <pc:docMk/>
            <pc:sldMk cId="356934847" sldId="336"/>
            <ac:spMk id="37" creationId="{4DEF39E2-67DF-6307-9CC4-FAC2E0CE1B01}"/>
          </ac:spMkLst>
        </pc:spChg>
        <pc:spChg chg="add del mod">
          <ac:chgData name="봉준 정" userId="85e7214ad1cc7ce1" providerId="LiveId" clId="{B0C37AFC-B9F7-4B92-B7A5-FB6B0A242BD5}" dt="2024-07-14T14:02:46.914" v="7044" actId="478"/>
          <ac:spMkLst>
            <pc:docMk/>
            <pc:sldMk cId="356934847" sldId="336"/>
            <ac:spMk id="38" creationId="{425F24E0-8AD5-F430-D72D-883CFC2DE8A7}"/>
          </ac:spMkLst>
        </pc:spChg>
        <pc:spChg chg="add mod">
          <ac:chgData name="봉준 정" userId="85e7214ad1cc7ce1" providerId="LiveId" clId="{B0C37AFC-B9F7-4B92-B7A5-FB6B0A242BD5}" dt="2024-07-14T14:02:58.823" v="7046" actId="1076"/>
          <ac:spMkLst>
            <pc:docMk/>
            <pc:sldMk cId="356934847" sldId="336"/>
            <ac:spMk id="48" creationId="{B7063760-BF35-DB9B-7EB0-47DB546CB3B1}"/>
          </ac:spMkLst>
        </pc:spChg>
        <pc:spChg chg="add mod">
          <ac:chgData name="봉준 정" userId="85e7214ad1cc7ce1" providerId="LiveId" clId="{B0C37AFC-B9F7-4B92-B7A5-FB6B0A242BD5}" dt="2024-07-14T14:02:58.823" v="7046" actId="1076"/>
          <ac:spMkLst>
            <pc:docMk/>
            <pc:sldMk cId="356934847" sldId="336"/>
            <ac:spMk id="49" creationId="{60A3744D-5364-B7FA-F84F-DE9D9AF652A9}"/>
          </ac:spMkLst>
        </pc:spChg>
        <pc:spChg chg="add mod">
          <ac:chgData name="봉준 정" userId="85e7214ad1cc7ce1" providerId="LiveId" clId="{B0C37AFC-B9F7-4B92-B7A5-FB6B0A242BD5}" dt="2024-07-14T14:02:58.823" v="7046" actId="1076"/>
          <ac:spMkLst>
            <pc:docMk/>
            <pc:sldMk cId="356934847" sldId="336"/>
            <ac:spMk id="50" creationId="{DA5ED7EE-C9FA-DC30-427C-945E706C2B38}"/>
          </ac:spMkLst>
        </pc:spChg>
        <pc:spChg chg="del">
          <ac:chgData name="봉준 정" userId="85e7214ad1cc7ce1" providerId="LiveId" clId="{B0C37AFC-B9F7-4B92-B7A5-FB6B0A242BD5}" dt="2024-07-11T11:38:46.040" v="5370" actId="478"/>
          <ac:spMkLst>
            <pc:docMk/>
            <pc:sldMk cId="356934847" sldId="336"/>
            <ac:spMk id="51" creationId="{00000000-0000-0000-0000-000000000000}"/>
          </ac:spMkLst>
        </pc:spChg>
        <pc:picChg chg="del">
          <ac:chgData name="봉준 정" userId="85e7214ad1cc7ce1" providerId="LiveId" clId="{B0C37AFC-B9F7-4B92-B7A5-FB6B0A242BD5}" dt="2024-07-11T11:34:45.569" v="4822" actId="478"/>
          <ac:picMkLst>
            <pc:docMk/>
            <pc:sldMk cId="356934847" sldId="336"/>
            <ac:picMk id="26" creationId="{00000000-0000-0000-0000-000000000000}"/>
          </ac:picMkLst>
        </pc:picChg>
        <pc:picChg chg="del">
          <ac:chgData name="봉준 정" userId="85e7214ad1cc7ce1" providerId="LiveId" clId="{B0C37AFC-B9F7-4B92-B7A5-FB6B0A242BD5}" dt="2024-07-11T11:35:08.017" v="4826" actId="478"/>
          <ac:picMkLst>
            <pc:docMk/>
            <pc:sldMk cId="356934847" sldId="336"/>
            <ac:picMk id="27" creationId="{00000000-0000-0000-0000-000000000000}"/>
          </ac:picMkLst>
        </pc:picChg>
        <pc:cxnChg chg="add del mod">
          <ac:chgData name="봉준 정" userId="85e7214ad1cc7ce1" providerId="LiveId" clId="{B0C37AFC-B9F7-4B92-B7A5-FB6B0A242BD5}" dt="2024-07-14T14:02:46.914" v="7044" actId="478"/>
          <ac:cxnSpMkLst>
            <pc:docMk/>
            <pc:sldMk cId="356934847" sldId="336"/>
            <ac:cxnSpMk id="3" creationId="{F45B9AD9-A6E9-CE79-60F6-C372057E0407}"/>
          </ac:cxnSpMkLst>
        </pc:cxnChg>
        <pc:cxnChg chg="add del mod">
          <ac:chgData name="봉준 정" userId="85e7214ad1cc7ce1" providerId="LiveId" clId="{B0C37AFC-B9F7-4B92-B7A5-FB6B0A242BD5}" dt="2024-07-14T14:02:46.914" v="7044" actId="478"/>
          <ac:cxnSpMkLst>
            <pc:docMk/>
            <pc:sldMk cId="356934847" sldId="336"/>
            <ac:cxnSpMk id="5" creationId="{F62BCC3C-DF86-D711-F00A-E40659BC0E03}"/>
          </ac:cxnSpMkLst>
        </pc:cxnChg>
        <pc:cxnChg chg="add del mod">
          <ac:chgData name="봉준 정" userId="85e7214ad1cc7ce1" providerId="LiveId" clId="{B0C37AFC-B9F7-4B92-B7A5-FB6B0A242BD5}" dt="2024-07-14T14:02:46.914" v="7044" actId="478"/>
          <ac:cxnSpMkLst>
            <pc:docMk/>
            <pc:sldMk cId="356934847" sldId="336"/>
            <ac:cxnSpMk id="7" creationId="{62CB4437-40E2-68A3-AA2D-0CED5ACC6D89}"/>
          </ac:cxnSpMkLst>
        </pc:cxnChg>
        <pc:cxnChg chg="add del mod">
          <ac:chgData name="봉준 정" userId="85e7214ad1cc7ce1" providerId="LiveId" clId="{B0C37AFC-B9F7-4B92-B7A5-FB6B0A242BD5}" dt="2024-07-11T11:36:19.022" v="5036" actId="478"/>
          <ac:cxnSpMkLst>
            <pc:docMk/>
            <pc:sldMk cId="356934847" sldId="336"/>
            <ac:cxnSpMk id="9" creationId="{0C353109-4813-D3E3-5BFD-206F4921F992}"/>
          </ac:cxnSpMkLst>
        </pc:cxnChg>
        <pc:cxnChg chg="add del mod">
          <ac:chgData name="봉준 정" userId="85e7214ad1cc7ce1" providerId="LiveId" clId="{B0C37AFC-B9F7-4B92-B7A5-FB6B0A242BD5}" dt="2024-07-11T11:37:04.400" v="5091" actId="478"/>
          <ac:cxnSpMkLst>
            <pc:docMk/>
            <pc:sldMk cId="356934847" sldId="336"/>
            <ac:cxnSpMk id="11" creationId="{93D2C00C-F544-3309-8BD0-97FE9DEAB521}"/>
          </ac:cxnSpMkLst>
        </pc:cxnChg>
        <pc:cxnChg chg="add del mod">
          <ac:chgData name="봉준 정" userId="85e7214ad1cc7ce1" providerId="LiveId" clId="{B0C37AFC-B9F7-4B92-B7A5-FB6B0A242BD5}" dt="2024-07-11T11:37:04.400" v="5091" actId="478"/>
          <ac:cxnSpMkLst>
            <pc:docMk/>
            <pc:sldMk cId="356934847" sldId="336"/>
            <ac:cxnSpMk id="17" creationId="{0D2403A7-A461-5A54-4757-41F31E65F259}"/>
          </ac:cxnSpMkLst>
        </pc:cxnChg>
        <pc:cxnChg chg="add del mod">
          <ac:chgData name="봉준 정" userId="85e7214ad1cc7ce1" providerId="LiveId" clId="{B0C37AFC-B9F7-4B92-B7A5-FB6B0A242BD5}" dt="2024-07-11T11:37:04.400" v="5091" actId="478"/>
          <ac:cxnSpMkLst>
            <pc:docMk/>
            <pc:sldMk cId="356934847" sldId="336"/>
            <ac:cxnSpMk id="18" creationId="{14027C84-C924-56BD-B1F7-CB14254E608C}"/>
          </ac:cxnSpMkLst>
        </pc:cxnChg>
        <pc:cxnChg chg="add del mod">
          <ac:chgData name="봉준 정" userId="85e7214ad1cc7ce1" providerId="LiveId" clId="{B0C37AFC-B9F7-4B92-B7A5-FB6B0A242BD5}" dt="2024-07-14T14:02:46.914" v="7044" actId="478"/>
          <ac:cxnSpMkLst>
            <pc:docMk/>
            <pc:sldMk cId="356934847" sldId="336"/>
            <ac:cxnSpMk id="31" creationId="{FEDA059D-852B-E8C5-1159-E672EFB4879E}"/>
          </ac:cxnSpMkLst>
        </pc:cxnChg>
        <pc:cxnChg chg="add del mod">
          <ac:chgData name="봉준 정" userId="85e7214ad1cc7ce1" providerId="LiveId" clId="{B0C37AFC-B9F7-4B92-B7A5-FB6B0A242BD5}" dt="2024-07-14T14:02:46.914" v="7044" actId="478"/>
          <ac:cxnSpMkLst>
            <pc:docMk/>
            <pc:sldMk cId="356934847" sldId="336"/>
            <ac:cxnSpMk id="34" creationId="{3B7BC063-398A-B7E9-0563-92E5B23F785F}"/>
          </ac:cxnSpMkLst>
        </pc:cxnChg>
        <pc:cxnChg chg="add del mod">
          <ac:chgData name="봉준 정" userId="85e7214ad1cc7ce1" providerId="LiveId" clId="{B0C37AFC-B9F7-4B92-B7A5-FB6B0A242BD5}" dt="2024-07-14T14:02:46.914" v="7044" actId="478"/>
          <ac:cxnSpMkLst>
            <pc:docMk/>
            <pc:sldMk cId="356934847" sldId="336"/>
            <ac:cxnSpMk id="36" creationId="{13554DEF-AD6B-4565-3028-AEEAAE38EF16}"/>
          </ac:cxnSpMkLst>
        </pc:cxnChg>
        <pc:cxnChg chg="add mod">
          <ac:chgData name="봉준 정" userId="85e7214ad1cc7ce1" providerId="LiveId" clId="{B0C37AFC-B9F7-4B92-B7A5-FB6B0A242BD5}" dt="2024-07-14T14:02:58.823" v="7046" actId="1076"/>
          <ac:cxnSpMkLst>
            <pc:docMk/>
            <pc:sldMk cId="356934847" sldId="336"/>
            <ac:cxnSpMk id="39" creationId="{6E1EA0E5-17BC-45AF-8AC7-80309DC5EC11}"/>
          </ac:cxnSpMkLst>
        </pc:cxnChg>
        <pc:cxnChg chg="add mod">
          <ac:chgData name="봉준 정" userId="85e7214ad1cc7ce1" providerId="LiveId" clId="{B0C37AFC-B9F7-4B92-B7A5-FB6B0A242BD5}" dt="2024-07-14T14:02:58.823" v="7046" actId="1076"/>
          <ac:cxnSpMkLst>
            <pc:docMk/>
            <pc:sldMk cId="356934847" sldId="336"/>
            <ac:cxnSpMk id="40" creationId="{690CB274-D111-517C-8229-049CA27F4CA4}"/>
          </ac:cxnSpMkLst>
        </pc:cxnChg>
        <pc:cxnChg chg="add mod">
          <ac:chgData name="봉준 정" userId="85e7214ad1cc7ce1" providerId="LiveId" clId="{B0C37AFC-B9F7-4B92-B7A5-FB6B0A242BD5}" dt="2024-07-14T14:02:58.823" v="7046" actId="1076"/>
          <ac:cxnSpMkLst>
            <pc:docMk/>
            <pc:sldMk cId="356934847" sldId="336"/>
            <ac:cxnSpMk id="41" creationId="{A50697CA-20D6-C108-E52F-D1B35EC3A241}"/>
          </ac:cxnSpMkLst>
        </pc:cxnChg>
        <pc:cxnChg chg="add mod">
          <ac:chgData name="봉준 정" userId="85e7214ad1cc7ce1" providerId="LiveId" clId="{B0C37AFC-B9F7-4B92-B7A5-FB6B0A242BD5}" dt="2024-07-14T14:02:58.823" v="7046" actId="1076"/>
          <ac:cxnSpMkLst>
            <pc:docMk/>
            <pc:sldMk cId="356934847" sldId="336"/>
            <ac:cxnSpMk id="42" creationId="{6F2DCBC0-FE57-89B8-5EE2-5805E01C1923}"/>
          </ac:cxnSpMkLst>
        </pc:cxnChg>
        <pc:cxnChg chg="add mod">
          <ac:chgData name="봉준 정" userId="85e7214ad1cc7ce1" providerId="LiveId" clId="{B0C37AFC-B9F7-4B92-B7A5-FB6B0A242BD5}" dt="2024-07-14T14:02:58.823" v="7046" actId="1076"/>
          <ac:cxnSpMkLst>
            <pc:docMk/>
            <pc:sldMk cId="356934847" sldId="336"/>
            <ac:cxnSpMk id="43" creationId="{B0923179-F99D-2476-45C3-65AD9BB9DAAC}"/>
          </ac:cxnSpMkLst>
        </pc:cxnChg>
        <pc:cxnChg chg="add mod">
          <ac:chgData name="봉준 정" userId="85e7214ad1cc7ce1" providerId="LiveId" clId="{B0C37AFC-B9F7-4B92-B7A5-FB6B0A242BD5}" dt="2024-07-14T14:02:58.823" v="7046" actId="1076"/>
          <ac:cxnSpMkLst>
            <pc:docMk/>
            <pc:sldMk cId="356934847" sldId="336"/>
            <ac:cxnSpMk id="44" creationId="{90E6C804-98F5-94B4-8CBD-98295661F7B0}"/>
          </ac:cxnSpMkLst>
        </pc:cxnChg>
        <pc:cxnChg chg="add mod">
          <ac:chgData name="봉준 정" userId="85e7214ad1cc7ce1" providerId="LiveId" clId="{B0C37AFC-B9F7-4B92-B7A5-FB6B0A242BD5}" dt="2024-07-14T14:02:58.823" v="7046" actId="1076"/>
          <ac:cxnSpMkLst>
            <pc:docMk/>
            <pc:sldMk cId="356934847" sldId="336"/>
            <ac:cxnSpMk id="45" creationId="{4135263A-6895-75FA-04E4-04C0A3E8229F}"/>
          </ac:cxnSpMkLst>
        </pc:cxnChg>
        <pc:cxnChg chg="add mod">
          <ac:chgData name="봉준 정" userId="85e7214ad1cc7ce1" providerId="LiveId" clId="{B0C37AFC-B9F7-4B92-B7A5-FB6B0A242BD5}" dt="2024-07-14T14:02:58.823" v="7046" actId="1076"/>
          <ac:cxnSpMkLst>
            <pc:docMk/>
            <pc:sldMk cId="356934847" sldId="336"/>
            <ac:cxnSpMk id="46" creationId="{0569D413-BD73-4504-7AB7-B5253C380238}"/>
          </ac:cxnSpMkLst>
        </pc:cxnChg>
        <pc:cxnChg chg="add mod">
          <ac:chgData name="봉준 정" userId="85e7214ad1cc7ce1" providerId="LiveId" clId="{B0C37AFC-B9F7-4B92-B7A5-FB6B0A242BD5}" dt="2024-07-14T14:02:58.823" v="7046" actId="1076"/>
          <ac:cxnSpMkLst>
            <pc:docMk/>
            <pc:sldMk cId="356934847" sldId="336"/>
            <ac:cxnSpMk id="47" creationId="{C9F28779-80A5-E065-53ED-AB96179C1DFF}"/>
          </ac:cxnSpMkLst>
        </pc:cxnChg>
        <pc:cxnChg chg="add mod">
          <ac:chgData name="봉준 정" userId="85e7214ad1cc7ce1" providerId="LiveId" clId="{B0C37AFC-B9F7-4B92-B7A5-FB6B0A242BD5}" dt="2024-07-14T14:02:58.823" v="7046" actId="1076"/>
          <ac:cxnSpMkLst>
            <pc:docMk/>
            <pc:sldMk cId="356934847" sldId="336"/>
            <ac:cxnSpMk id="51" creationId="{32D31872-E9AB-AEAB-5727-3CCF39A1C122}"/>
          </ac:cxnSpMkLst>
        </pc:cxnChg>
      </pc:sldChg>
      <pc:sldChg chg="delSp modSp mod">
        <pc:chgData name="봉준 정" userId="85e7214ad1cc7ce1" providerId="LiveId" clId="{B0C37AFC-B9F7-4B92-B7A5-FB6B0A242BD5}" dt="2024-07-11T11:49:05.836" v="5970" actId="313"/>
        <pc:sldMkLst>
          <pc:docMk/>
          <pc:sldMk cId="904391866" sldId="339"/>
        </pc:sldMkLst>
        <pc:spChg chg="del mod">
          <ac:chgData name="봉준 정" userId="85e7214ad1cc7ce1" providerId="LiveId" clId="{B0C37AFC-B9F7-4B92-B7A5-FB6B0A242BD5}" dt="2024-07-11T11:18:08.135" v="4586"/>
          <ac:spMkLst>
            <pc:docMk/>
            <pc:sldMk cId="904391866" sldId="339"/>
            <ac:spMk id="11" creationId="{00000000-0000-0000-0000-000000000000}"/>
          </ac:spMkLst>
        </pc:spChg>
        <pc:spChg chg="del">
          <ac:chgData name="봉준 정" userId="85e7214ad1cc7ce1" providerId="LiveId" clId="{B0C37AFC-B9F7-4B92-B7A5-FB6B0A242BD5}" dt="2024-07-09T10:56:27.788" v="3008" actId="478"/>
          <ac:spMkLst>
            <pc:docMk/>
            <pc:sldMk cId="904391866" sldId="339"/>
            <ac:spMk id="15" creationId="{D6042A52-244F-752C-993F-9BB7F79EE172}"/>
          </ac:spMkLst>
        </pc:spChg>
        <pc:graphicFrameChg chg="modGraphic">
          <ac:chgData name="봉준 정" userId="85e7214ad1cc7ce1" providerId="LiveId" clId="{B0C37AFC-B9F7-4B92-B7A5-FB6B0A242BD5}" dt="2024-07-11T11:49:05.836" v="5970" actId="313"/>
          <ac:graphicFrameMkLst>
            <pc:docMk/>
            <pc:sldMk cId="904391866" sldId="339"/>
            <ac:graphicFrameMk id="2" creationId="{00000000-0000-0000-0000-000000000000}"/>
          </ac:graphicFrameMkLst>
        </pc:graphicFrameChg>
      </pc:sldChg>
      <pc:sldChg chg="del">
        <pc:chgData name="봉준 정" userId="85e7214ad1cc7ce1" providerId="LiveId" clId="{B0C37AFC-B9F7-4B92-B7A5-FB6B0A242BD5}" dt="2024-07-11T11:20:36.021" v="4587" actId="47"/>
        <pc:sldMkLst>
          <pc:docMk/>
          <pc:sldMk cId="633488305" sldId="352"/>
        </pc:sldMkLst>
      </pc:sldChg>
      <pc:sldChg chg="addSp delSp modSp mod">
        <pc:chgData name="봉준 정" userId="85e7214ad1cc7ce1" providerId="LiveId" clId="{B0C37AFC-B9F7-4B92-B7A5-FB6B0A242BD5}" dt="2024-07-14T14:02:12.993" v="7043"/>
        <pc:sldMkLst>
          <pc:docMk/>
          <pc:sldMk cId="1961503956" sldId="353"/>
        </pc:sldMkLst>
        <pc:spChg chg="add del mod">
          <ac:chgData name="봉준 정" userId="85e7214ad1cc7ce1" providerId="LiveId" clId="{B0C37AFC-B9F7-4B92-B7A5-FB6B0A242BD5}" dt="2024-07-14T14:01:45.336" v="7038" actId="478"/>
          <ac:spMkLst>
            <pc:docMk/>
            <pc:sldMk cId="1961503956" sldId="353"/>
            <ac:spMk id="2" creationId="{290C55F4-47FF-2BA0-961E-328C5B192786}"/>
          </ac:spMkLst>
        </pc:spChg>
        <pc:spChg chg="add mod">
          <ac:chgData name="봉준 정" userId="85e7214ad1cc7ce1" providerId="LiveId" clId="{B0C37AFC-B9F7-4B92-B7A5-FB6B0A242BD5}" dt="2024-07-11T11:31:58.981" v="4808" actId="1076"/>
          <ac:spMkLst>
            <pc:docMk/>
            <pc:sldMk cId="1961503956" sldId="353"/>
            <ac:spMk id="4" creationId="{0D5B663A-7EC8-50F2-D7C3-05DD45B4587E}"/>
          </ac:spMkLst>
        </pc:spChg>
        <pc:spChg chg="add del mod">
          <ac:chgData name="봉준 정" userId="85e7214ad1cc7ce1" providerId="LiveId" clId="{B0C37AFC-B9F7-4B92-B7A5-FB6B0A242BD5}" dt="2024-07-14T14:01:45.336" v="7038" actId="478"/>
          <ac:spMkLst>
            <pc:docMk/>
            <pc:sldMk cId="1961503956" sldId="353"/>
            <ac:spMk id="5" creationId="{D8BB1262-5EDE-34BB-FDC0-76CFE3B2B1ED}"/>
          </ac:spMkLst>
        </pc:spChg>
        <pc:spChg chg="add del mod">
          <ac:chgData name="봉준 정" userId="85e7214ad1cc7ce1" providerId="LiveId" clId="{B0C37AFC-B9F7-4B92-B7A5-FB6B0A242BD5}" dt="2024-07-14T14:01:45.336" v="7038" actId="478"/>
          <ac:spMkLst>
            <pc:docMk/>
            <pc:sldMk cId="1961503956" sldId="353"/>
            <ac:spMk id="8" creationId="{9BD8E1B5-12EB-EACC-5DAC-47CE3083EFF5}"/>
          </ac:spMkLst>
        </pc:spChg>
        <pc:spChg chg="add mod">
          <ac:chgData name="봉준 정" userId="85e7214ad1cc7ce1" providerId="LiveId" clId="{B0C37AFC-B9F7-4B92-B7A5-FB6B0A242BD5}" dt="2024-07-14T14:01:53.261" v="7040" actId="1076"/>
          <ac:spMkLst>
            <pc:docMk/>
            <pc:sldMk cId="1961503956" sldId="353"/>
            <ac:spMk id="10" creationId="{7258B3A5-5192-F02E-0017-DA9E29CBF990}"/>
          </ac:spMkLst>
        </pc:spChg>
        <pc:spChg chg="add mod">
          <ac:chgData name="봉준 정" userId="85e7214ad1cc7ce1" providerId="LiveId" clId="{B0C37AFC-B9F7-4B92-B7A5-FB6B0A242BD5}" dt="2024-07-14T14:01:53.261" v="7040" actId="1076"/>
          <ac:spMkLst>
            <pc:docMk/>
            <pc:sldMk cId="1961503956" sldId="353"/>
            <ac:spMk id="14" creationId="{4998967D-F94F-0887-34B8-8F449254FF81}"/>
          </ac:spMkLst>
        </pc:spChg>
        <pc:spChg chg="del">
          <ac:chgData name="봉준 정" userId="85e7214ad1cc7ce1" providerId="LiveId" clId="{B0C37AFC-B9F7-4B92-B7A5-FB6B0A242BD5}" dt="2024-07-13T13:40:25.938" v="7036" actId="478"/>
          <ac:spMkLst>
            <pc:docMk/>
            <pc:sldMk cId="1961503956" sldId="353"/>
            <ac:spMk id="14" creationId="{81AF3EE8-5C75-C6A4-8588-1612096592FC}"/>
          </ac:spMkLst>
        </pc:spChg>
        <pc:spChg chg="add mod">
          <ac:chgData name="봉준 정" userId="85e7214ad1cc7ce1" providerId="LiveId" clId="{B0C37AFC-B9F7-4B92-B7A5-FB6B0A242BD5}" dt="2024-07-14T14:01:53.261" v="7040" actId="1076"/>
          <ac:spMkLst>
            <pc:docMk/>
            <pc:sldMk cId="1961503956" sldId="353"/>
            <ac:spMk id="15" creationId="{39737AA6-9442-2FBB-7AE6-DE52C273D445}"/>
          </ac:spMkLst>
        </pc:spChg>
        <pc:spChg chg="add del mod">
          <ac:chgData name="봉준 정" userId="85e7214ad1cc7ce1" providerId="LiveId" clId="{B0C37AFC-B9F7-4B92-B7A5-FB6B0A242BD5}" dt="2024-07-14T14:01:45.336" v="7038" actId="478"/>
          <ac:spMkLst>
            <pc:docMk/>
            <pc:sldMk cId="1961503956" sldId="353"/>
            <ac:spMk id="16" creationId="{5B8A47DF-0B63-9432-82FF-40BBCAB71DDF}"/>
          </ac:spMkLst>
        </pc:spChg>
        <pc:spChg chg="add mod">
          <ac:chgData name="봉준 정" userId="85e7214ad1cc7ce1" providerId="LiveId" clId="{B0C37AFC-B9F7-4B92-B7A5-FB6B0A242BD5}" dt="2024-07-14T14:01:53.261" v="7040" actId="1076"/>
          <ac:spMkLst>
            <pc:docMk/>
            <pc:sldMk cId="1961503956" sldId="353"/>
            <ac:spMk id="17" creationId="{3E0C60B6-E23D-3C9F-629A-B65B21B863AF}"/>
          </ac:spMkLst>
        </pc:spChg>
        <pc:spChg chg="add mod">
          <ac:chgData name="봉준 정" userId="85e7214ad1cc7ce1" providerId="LiveId" clId="{B0C37AFC-B9F7-4B92-B7A5-FB6B0A242BD5}" dt="2024-07-14T14:01:53.261" v="7040" actId="1076"/>
          <ac:spMkLst>
            <pc:docMk/>
            <pc:sldMk cId="1961503956" sldId="353"/>
            <ac:spMk id="18" creationId="{E308FAFE-599A-799D-70C4-41213F63D822}"/>
          </ac:spMkLst>
        </pc:spChg>
        <pc:spChg chg="add mod">
          <ac:chgData name="봉준 정" userId="85e7214ad1cc7ce1" providerId="LiveId" clId="{B0C37AFC-B9F7-4B92-B7A5-FB6B0A242BD5}" dt="2024-07-14T14:01:53.261" v="7040" actId="1076"/>
          <ac:spMkLst>
            <pc:docMk/>
            <pc:sldMk cId="1961503956" sldId="353"/>
            <ac:spMk id="23" creationId="{882CE3FC-065B-4276-B8F8-1AA8820A6B3F}"/>
          </ac:spMkLst>
        </pc:spChg>
        <pc:spChg chg="add mod">
          <ac:chgData name="봉준 정" userId="85e7214ad1cc7ce1" providerId="LiveId" clId="{B0C37AFC-B9F7-4B92-B7A5-FB6B0A242BD5}" dt="2024-07-14T14:01:53.261" v="7040" actId="1076"/>
          <ac:spMkLst>
            <pc:docMk/>
            <pc:sldMk cId="1961503956" sldId="353"/>
            <ac:spMk id="26" creationId="{C516A82E-54A3-FE72-C684-55E0A11B0199}"/>
          </ac:spMkLst>
        </pc:spChg>
        <pc:spChg chg="add mod">
          <ac:chgData name="봉준 정" userId="85e7214ad1cc7ce1" providerId="LiveId" clId="{B0C37AFC-B9F7-4B92-B7A5-FB6B0A242BD5}" dt="2024-07-14T14:01:53.261" v="7040" actId="1076"/>
          <ac:spMkLst>
            <pc:docMk/>
            <pc:sldMk cId="1961503956" sldId="353"/>
            <ac:spMk id="27" creationId="{8E174AA4-732E-F17C-1EA5-83E1DDE8BE53}"/>
          </ac:spMkLst>
        </pc:spChg>
        <pc:spChg chg="add mod">
          <ac:chgData name="봉준 정" userId="85e7214ad1cc7ce1" providerId="LiveId" clId="{B0C37AFC-B9F7-4B92-B7A5-FB6B0A242BD5}" dt="2024-07-14T14:01:53.261" v="7040" actId="1076"/>
          <ac:spMkLst>
            <pc:docMk/>
            <pc:sldMk cId="1961503956" sldId="353"/>
            <ac:spMk id="29" creationId="{0282B6B8-E151-3C92-0B5A-FEB7C8A75F51}"/>
          </ac:spMkLst>
        </pc:spChg>
        <pc:spChg chg="add del mod">
          <ac:chgData name="봉준 정" userId="85e7214ad1cc7ce1" providerId="LiveId" clId="{B0C37AFC-B9F7-4B92-B7A5-FB6B0A242BD5}" dt="2024-07-14T14:01:45.336" v="7038" actId="478"/>
          <ac:spMkLst>
            <pc:docMk/>
            <pc:sldMk cId="1961503956" sldId="353"/>
            <ac:spMk id="31" creationId="{75FE8389-F581-13A4-96B0-1A0FF9419D9B}"/>
          </ac:spMkLst>
        </pc:spChg>
        <pc:spChg chg="add mod">
          <ac:chgData name="봉준 정" userId="85e7214ad1cc7ce1" providerId="LiveId" clId="{B0C37AFC-B9F7-4B92-B7A5-FB6B0A242BD5}" dt="2024-07-14T14:01:53.261" v="7040" actId="1076"/>
          <ac:spMkLst>
            <pc:docMk/>
            <pc:sldMk cId="1961503956" sldId="353"/>
            <ac:spMk id="33" creationId="{E8D37629-2FFE-C9C4-ED1E-C8541507CF5B}"/>
          </ac:spMkLst>
        </pc:spChg>
        <pc:spChg chg="add del mod">
          <ac:chgData name="봉준 정" userId="85e7214ad1cc7ce1" providerId="LiveId" clId="{B0C37AFC-B9F7-4B92-B7A5-FB6B0A242BD5}" dt="2024-07-14T14:01:45.336" v="7038" actId="478"/>
          <ac:spMkLst>
            <pc:docMk/>
            <pc:sldMk cId="1961503956" sldId="353"/>
            <ac:spMk id="35" creationId="{ED5F11BE-CAEE-5AE6-D858-9FA78D744050}"/>
          </ac:spMkLst>
        </pc:spChg>
        <pc:spChg chg="add del mod">
          <ac:chgData name="봉준 정" userId="85e7214ad1cc7ce1" providerId="LiveId" clId="{B0C37AFC-B9F7-4B92-B7A5-FB6B0A242BD5}" dt="2024-07-14T14:01:45.336" v="7038" actId="478"/>
          <ac:spMkLst>
            <pc:docMk/>
            <pc:sldMk cId="1961503956" sldId="353"/>
            <ac:spMk id="36" creationId="{AE74F52F-C7A5-35F7-E11A-36648D86BB93}"/>
          </ac:spMkLst>
        </pc:spChg>
        <pc:spChg chg="add del mod">
          <ac:chgData name="봉준 정" userId="85e7214ad1cc7ce1" providerId="LiveId" clId="{B0C37AFC-B9F7-4B92-B7A5-FB6B0A242BD5}" dt="2024-07-14T14:01:45.336" v="7038" actId="478"/>
          <ac:spMkLst>
            <pc:docMk/>
            <pc:sldMk cId="1961503956" sldId="353"/>
            <ac:spMk id="41" creationId="{726E6545-C27B-E136-6D09-E9E799A3A222}"/>
          </ac:spMkLst>
        </pc:spChg>
        <pc:spChg chg="add mod">
          <ac:chgData name="봉준 정" userId="85e7214ad1cc7ce1" providerId="LiveId" clId="{B0C37AFC-B9F7-4B92-B7A5-FB6B0A242BD5}" dt="2024-07-14T14:01:53.261" v="7040" actId="1076"/>
          <ac:spMkLst>
            <pc:docMk/>
            <pc:sldMk cId="1961503956" sldId="353"/>
            <ac:spMk id="48" creationId="{8DC3D514-B343-5D82-CEFD-62FB67C4A9C1}"/>
          </ac:spMkLst>
        </pc:spChg>
        <pc:spChg chg="add mod">
          <ac:chgData name="봉준 정" userId="85e7214ad1cc7ce1" providerId="LiveId" clId="{B0C37AFC-B9F7-4B92-B7A5-FB6B0A242BD5}" dt="2024-07-14T14:01:53.261" v="7040" actId="1076"/>
          <ac:spMkLst>
            <pc:docMk/>
            <pc:sldMk cId="1961503956" sldId="353"/>
            <ac:spMk id="49" creationId="{BEFD476A-8A4C-7441-54DA-AE89FC6C4052}"/>
          </ac:spMkLst>
        </pc:spChg>
        <pc:spChg chg="add mod">
          <ac:chgData name="봉준 정" userId="85e7214ad1cc7ce1" providerId="LiveId" clId="{B0C37AFC-B9F7-4B92-B7A5-FB6B0A242BD5}" dt="2024-07-14T14:01:53.261" v="7040" actId="1076"/>
          <ac:spMkLst>
            <pc:docMk/>
            <pc:sldMk cId="1961503956" sldId="353"/>
            <ac:spMk id="50" creationId="{30D736D6-45F1-6CEC-211C-23191F1E0546}"/>
          </ac:spMkLst>
        </pc:spChg>
        <pc:spChg chg="del mod">
          <ac:chgData name="봉준 정" userId="85e7214ad1cc7ce1" providerId="LiveId" clId="{B0C37AFC-B9F7-4B92-B7A5-FB6B0A242BD5}" dt="2024-07-14T14:02:12.993" v="7043"/>
          <ac:spMkLst>
            <pc:docMk/>
            <pc:sldMk cId="1961503956" sldId="353"/>
            <ac:spMk id="51" creationId="{00000000-0000-0000-0000-000000000000}"/>
          </ac:spMkLst>
        </pc:spChg>
        <pc:spChg chg="add mod">
          <ac:chgData name="봉준 정" userId="85e7214ad1cc7ce1" providerId="LiveId" clId="{B0C37AFC-B9F7-4B92-B7A5-FB6B0A242BD5}" dt="2024-07-14T14:01:53.261" v="7040" actId="1076"/>
          <ac:spMkLst>
            <pc:docMk/>
            <pc:sldMk cId="1961503956" sldId="353"/>
            <ac:spMk id="52" creationId="{3C6DBEBA-DB7A-CA91-E494-543F0D6FB24F}"/>
          </ac:spMkLst>
        </pc:spChg>
        <pc:spChg chg="add mod">
          <ac:chgData name="봉준 정" userId="85e7214ad1cc7ce1" providerId="LiveId" clId="{B0C37AFC-B9F7-4B92-B7A5-FB6B0A242BD5}" dt="2024-07-14T14:01:53.261" v="7040" actId="1076"/>
          <ac:spMkLst>
            <pc:docMk/>
            <pc:sldMk cId="1961503956" sldId="353"/>
            <ac:spMk id="53" creationId="{CFDDA7FB-D24A-70E9-2F04-9E52E7850A9E}"/>
          </ac:spMkLst>
        </pc:spChg>
        <pc:spChg chg="add mod">
          <ac:chgData name="봉준 정" userId="85e7214ad1cc7ce1" providerId="LiveId" clId="{B0C37AFC-B9F7-4B92-B7A5-FB6B0A242BD5}" dt="2024-07-14T14:01:53.261" v="7040" actId="1076"/>
          <ac:spMkLst>
            <pc:docMk/>
            <pc:sldMk cId="1961503956" sldId="353"/>
            <ac:spMk id="54" creationId="{EDC86D1C-002E-B82B-DA32-AAC6797C4A15}"/>
          </ac:spMkLst>
        </pc:spChg>
        <pc:spChg chg="add mod">
          <ac:chgData name="봉준 정" userId="85e7214ad1cc7ce1" providerId="LiveId" clId="{B0C37AFC-B9F7-4B92-B7A5-FB6B0A242BD5}" dt="2024-07-14T14:01:53.261" v="7040" actId="1076"/>
          <ac:spMkLst>
            <pc:docMk/>
            <pc:sldMk cId="1961503956" sldId="353"/>
            <ac:spMk id="55" creationId="{10A4B817-ADFD-636D-A193-2985D6096FA1}"/>
          </ac:spMkLst>
        </pc:spChg>
        <pc:spChg chg="add mod">
          <ac:chgData name="봉준 정" userId="85e7214ad1cc7ce1" providerId="LiveId" clId="{B0C37AFC-B9F7-4B92-B7A5-FB6B0A242BD5}" dt="2024-07-14T14:01:53.261" v="7040" actId="1076"/>
          <ac:spMkLst>
            <pc:docMk/>
            <pc:sldMk cId="1961503956" sldId="353"/>
            <ac:spMk id="56" creationId="{A97EC768-B9AA-FFE4-8853-B07EEFA93967}"/>
          </ac:spMkLst>
        </pc:spChg>
        <pc:spChg chg="add mod">
          <ac:chgData name="봉준 정" userId="85e7214ad1cc7ce1" providerId="LiveId" clId="{B0C37AFC-B9F7-4B92-B7A5-FB6B0A242BD5}" dt="2024-07-14T14:01:53.261" v="7040" actId="1076"/>
          <ac:spMkLst>
            <pc:docMk/>
            <pc:sldMk cId="1961503956" sldId="353"/>
            <ac:spMk id="58" creationId="{5EF8304F-9351-06CF-1C24-62E41A4F75D0}"/>
          </ac:spMkLst>
        </pc:spChg>
        <pc:spChg chg="add mod">
          <ac:chgData name="봉준 정" userId="85e7214ad1cc7ce1" providerId="LiveId" clId="{B0C37AFC-B9F7-4B92-B7A5-FB6B0A242BD5}" dt="2024-07-14T14:01:53.261" v="7040" actId="1076"/>
          <ac:spMkLst>
            <pc:docMk/>
            <pc:sldMk cId="1961503956" sldId="353"/>
            <ac:spMk id="59" creationId="{774CAECD-CEB5-E613-0607-779A3D87C89F}"/>
          </ac:spMkLst>
        </pc:spChg>
        <pc:spChg chg="add mod">
          <ac:chgData name="봉준 정" userId="85e7214ad1cc7ce1" providerId="LiveId" clId="{B0C37AFC-B9F7-4B92-B7A5-FB6B0A242BD5}" dt="2024-07-14T14:01:53.261" v="7040" actId="1076"/>
          <ac:spMkLst>
            <pc:docMk/>
            <pc:sldMk cId="1961503956" sldId="353"/>
            <ac:spMk id="60" creationId="{B8F48888-5035-F63E-2B15-FA42566F9D49}"/>
          </ac:spMkLst>
        </pc:spChg>
        <pc:graphicFrameChg chg="add mod">
          <ac:chgData name="봉준 정" userId="85e7214ad1cc7ce1" providerId="LiveId" clId="{B0C37AFC-B9F7-4B92-B7A5-FB6B0A242BD5}" dt="2024-07-14T14:01:53.261" v="7040" actId="1076"/>
          <ac:graphicFrameMkLst>
            <pc:docMk/>
            <pc:sldMk cId="1961503956" sldId="353"/>
            <ac:graphicFrameMk id="9" creationId="{9245E459-505A-EA42-0983-E01CB2993805}"/>
          </ac:graphicFrameMkLst>
        </pc:graphicFrameChg>
        <pc:graphicFrameChg chg="add mod">
          <ac:chgData name="봉준 정" userId="85e7214ad1cc7ce1" providerId="LiveId" clId="{B0C37AFC-B9F7-4B92-B7A5-FB6B0A242BD5}" dt="2024-07-14T14:01:53.261" v="7040" actId="1076"/>
          <ac:graphicFrameMkLst>
            <pc:docMk/>
            <pc:sldMk cId="1961503956" sldId="353"/>
            <ac:graphicFrameMk id="57" creationId="{E904C2C3-47A0-D9DF-83FB-7868AC533262}"/>
          </ac:graphicFrameMkLst>
        </pc:graphicFrameChg>
        <pc:picChg chg="add del">
          <ac:chgData name="봉준 정" userId="85e7214ad1cc7ce1" providerId="LiveId" clId="{B0C37AFC-B9F7-4B92-B7A5-FB6B0A242BD5}" dt="2024-07-11T11:31:49.748" v="4806" actId="478"/>
          <ac:picMkLst>
            <pc:docMk/>
            <pc:sldMk cId="1961503956" sldId="353"/>
            <ac:picMk id="17" creationId="{00000000-0000-0000-0000-000000000000}"/>
          </ac:picMkLst>
        </pc:picChg>
        <pc:cxnChg chg="add del mod">
          <ac:chgData name="봉준 정" userId="85e7214ad1cc7ce1" providerId="LiveId" clId="{B0C37AFC-B9F7-4B92-B7A5-FB6B0A242BD5}" dt="2024-07-14T14:01:45.336" v="7038" actId="478"/>
          <ac:cxnSpMkLst>
            <pc:docMk/>
            <pc:sldMk cId="1961503956" sldId="353"/>
            <ac:cxnSpMk id="3" creationId="{EA1C373A-7E45-29B3-813F-9E9689997C7C}"/>
          </ac:cxnSpMkLst>
        </pc:cxnChg>
        <pc:cxnChg chg="add del mod">
          <ac:chgData name="봉준 정" userId="85e7214ad1cc7ce1" providerId="LiveId" clId="{B0C37AFC-B9F7-4B92-B7A5-FB6B0A242BD5}" dt="2024-07-14T14:01:45.336" v="7038" actId="478"/>
          <ac:cxnSpMkLst>
            <pc:docMk/>
            <pc:sldMk cId="1961503956" sldId="353"/>
            <ac:cxnSpMk id="6" creationId="{8980ACA2-C328-8B16-559D-6D49E782998F}"/>
          </ac:cxnSpMkLst>
        </pc:cxnChg>
        <pc:cxnChg chg="add del mod">
          <ac:chgData name="봉준 정" userId="85e7214ad1cc7ce1" providerId="LiveId" clId="{B0C37AFC-B9F7-4B92-B7A5-FB6B0A242BD5}" dt="2024-07-14T14:01:45.336" v="7038" actId="478"/>
          <ac:cxnSpMkLst>
            <pc:docMk/>
            <pc:sldMk cId="1961503956" sldId="353"/>
            <ac:cxnSpMk id="7" creationId="{47542F35-9454-C567-505B-7839E4B4C232}"/>
          </ac:cxnSpMkLst>
        </pc:cxnChg>
        <pc:cxnChg chg="add del mod">
          <ac:chgData name="봉준 정" userId="85e7214ad1cc7ce1" providerId="LiveId" clId="{B0C37AFC-B9F7-4B92-B7A5-FB6B0A242BD5}" dt="2024-07-14T14:01:45.336" v="7038" actId="478"/>
          <ac:cxnSpMkLst>
            <pc:docMk/>
            <pc:sldMk cId="1961503956" sldId="353"/>
            <ac:cxnSpMk id="11" creationId="{5592D5CD-8AC7-3EC1-B18D-F17B0713C7B7}"/>
          </ac:cxnSpMkLst>
        </pc:cxnChg>
        <pc:cxnChg chg="add mod">
          <ac:chgData name="봉준 정" userId="85e7214ad1cc7ce1" providerId="LiveId" clId="{B0C37AFC-B9F7-4B92-B7A5-FB6B0A242BD5}" dt="2024-07-14T14:01:53.261" v="7040" actId="1076"/>
          <ac:cxnSpMkLst>
            <pc:docMk/>
            <pc:sldMk cId="1961503956" sldId="353"/>
            <ac:cxnSpMk id="19" creationId="{DBB44F75-FCDE-06A5-8DDD-6C35A5DC924E}"/>
          </ac:cxnSpMkLst>
        </pc:cxnChg>
        <pc:cxnChg chg="add mod">
          <ac:chgData name="봉준 정" userId="85e7214ad1cc7ce1" providerId="LiveId" clId="{B0C37AFC-B9F7-4B92-B7A5-FB6B0A242BD5}" dt="2024-07-14T14:01:53.261" v="7040" actId="1076"/>
          <ac:cxnSpMkLst>
            <pc:docMk/>
            <pc:sldMk cId="1961503956" sldId="353"/>
            <ac:cxnSpMk id="20" creationId="{D0A540B8-C824-8ADB-97EE-93777F0BE5DF}"/>
          </ac:cxnSpMkLst>
        </pc:cxnChg>
        <pc:cxnChg chg="add del mod">
          <ac:chgData name="봉준 정" userId="85e7214ad1cc7ce1" providerId="LiveId" clId="{B0C37AFC-B9F7-4B92-B7A5-FB6B0A242BD5}" dt="2024-07-14T14:01:45.336" v="7038" actId="478"/>
          <ac:cxnSpMkLst>
            <pc:docMk/>
            <pc:sldMk cId="1961503956" sldId="353"/>
            <ac:cxnSpMk id="24" creationId="{C4986452-8FA6-5683-79E5-6A03E968087E}"/>
          </ac:cxnSpMkLst>
        </pc:cxnChg>
        <pc:cxnChg chg="add mod">
          <ac:chgData name="봉준 정" userId="85e7214ad1cc7ce1" providerId="LiveId" clId="{B0C37AFC-B9F7-4B92-B7A5-FB6B0A242BD5}" dt="2024-07-14T14:01:53.261" v="7040" actId="1076"/>
          <ac:cxnSpMkLst>
            <pc:docMk/>
            <pc:sldMk cId="1961503956" sldId="353"/>
            <ac:cxnSpMk id="34" creationId="{29B9EF25-AF82-02C2-03A6-B1739366A97E}"/>
          </ac:cxnSpMkLst>
        </pc:cxnChg>
        <pc:cxnChg chg="add del mod">
          <ac:chgData name="봉준 정" userId="85e7214ad1cc7ce1" providerId="LiveId" clId="{B0C37AFC-B9F7-4B92-B7A5-FB6B0A242BD5}" dt="2024-07-14T14:01:45.336" v="7038" actId="478"/>
          <ac:cxnSpMkLst>
            <pc:docMk/>
            <pc:sldMk cId="1961503956" sldId="353"/>
            <ac:cxnSpMk id="37" creationId="{57EBE9E1-F587-D5AA-7660-D793B65680E8}"/>
          </ac:cxnSpMkLst>
        </pc:cxnChg>
        <pc:cxnChg chg="add mod">
          <ac:chgData name="봉준 정" userId="85e7214ad1cc7ce1" providerId="LiveId" clId="{B0C37AFC-B9F7-4B92-B7A5-FB6B0A242BD5}" dt="2024-07-14T14:01:53.261" v="7040" actId="1076"/>
          <ac:cxnSpMkLst>
            <pc:docMk/>
            <pc:sldMk cId="1961503956" sldId="353"/>
            <ac:cxnSpMk id="38" creationId="{91964320-06C0-39A2-6E5F-6CFB6B60E042}"/>
          </ac:cxnSpMkLst>
        </pc:cxnChg>
        <pc:cxnChg chg="add mod">
          <ac:chgData name="봉준 정" userId="85e7214ad1cc7ce1" providerId="LiveId" clId="{B0C37AFC-B9F7-4B92-B7A5-FB6B0A242BD5}" dt="2024-07-14T14:01:53.261" v="7040" actId="1076"/>
          <ac:cxnSpMkLst>
            <pc:docMk/>
            <pc:sldMk cId="1961503956" sldId="353"/>
            <ac:cxnSpMk id="39" creationId="{68826D74-6723-65E5-F943-4E5D93DEF166}"/>
          </ac:cxnSpMkLst>
        </pc:cxnChg>
        <pc:cxnChg chg="add del mod">
          <ac:chgData name="봉준 정" userId="85e7214ad1cc7ce1" providerId="LiveId" clId="{B0C37AFC-B9F7-4B92-B7A5-FB6B0A242BD5}" dt="2024-07-14T14:01:45.336" v="7038" actId="478"/>
          <ac:cxnSpMkLst>
            <pc:docMk/>
            <pc:sldMk cId="1961503956" sldId="353"/>
            <ac:cxnSpMk id="40" creationId="{4B1CC136-F6B0-DDD9-934A-8F2245CC55C6}"/>
          </ac:cxnSpMkLst>
        </pc:cxnChg>
        <pc:cxnChg chg="add mod">
          <ac:chgData name="봉준 정" userId="85e7214ad1cc7ce1" providerId="LiveId" clId="{B0C37AFC-B9F7-4B92-B7A5-FB6B0A242BD5}" dt="2024-07-14T14:01:53.261" v="7040" actId="1076"/>
          <ac:cxnSpMkLst>
            <pc:docMk/>
            <pc:sldMk cId="1961503956" sldId="353"/>
            <ac:cxnSpMk id="42" creationId="{A225A5B8-67EE-F3E6-5A8E-84FA38AC4797}"/>
          </ac:cxnSpMkLst>
        </pc:cxnChg>
        <pc:cxnChg chg="add mod">
          <ac:chgData name="봉준 정" userId="85e7214ad1cc7ce1" providerId="LiveId" clId="{B0C37AFC-B9F7-4B92-B7A5-FB6B0A242BD5}" dt="2024-07-14T14:01:53.261" v="7040" actId="1076"/>
          <ac:cxnSpMkLst>
            <pc:docMk/>
            <pc:sldMk cId="1961503956" sldId="353"/>
            <ac:cxnSpMk id="43" creationId="{509FB444-4A10-840A-C563-4A95A1B2A437}"/>
          </ac:cxnSpMkLst>
        </pc:cxnChg>
        <pc:cxnChg chg="add mod">
          <ac:chgData name="봉준 정" userId="85e7214ad1cc7ce1" providerId="LiveId" clId="{B0C37AFC-B9F7-4B92-B7A5-FB6B0A242BD5}" dt="2024-07-14T14:01:53.261" v="7040" actId="1076"/>
          <ac:cxnSpMkLst>
            <pc:docMk/>
            <pc:sldMk cId="1961503956" sldId="353"/>
            <ac:cxnSpMk id="44" creationId="{5BAF5BBC-CBE6-2D37-AA41-0A8AD3A42CFE}"/>
          </ac:cxnSpMkLst>
        </pc:cxnChg>
        <pc:cxnChg chg="add mod">
          <ac:chgData name="봉준 정" userId="85e7214ad1cc7ce1" providerId="LiveId" clId="{B0C37AFC-B9F7-4B92-B7A5-FB6B0A242BD5}" dt="2024-07-14T14:01:53.261" v="7040" actId="1076"/>
          <ac:cxnSpMkLst>
            <pc:docMk/>
            <pc:sldMk cId="1961503956" sldId="353"/>
            <ac:cxnSpMk id="45" creationId="{65B0B3DA-334C-D7FE-8F25-4A1E1E6FEDB6}"/>
          </ac:cxnSpMkLst>
        </pc:cxnChg>
        <pc:cxnChg chg="add mod">
          <ac:chgData name="봉준 정" userId="85e7214ad1cc7ce1" providerId="LiveId" clId="{B0C37AFC-B9F7-4B92-B7A5-FB6B0A242BD5}" dt="2024-07-14T14:01:53.261" v="7040" actId="1076"/>
          <ac:cxnSpMkLst>
            <pc:docMk/>
            <pc:sldMk cId="1961503956" sldId="353"/>
            <ac:cxnSpMk id="46" creationId="{C9ED7CA6-8C1C-1A37-9648-3FF0C851515D}"/>
          </ac:cxnSpMkLst>
        </pc:cxnChg>
        <pc:cxnChg chg="add mod">
          <ac:chgData name="봉준 정" userId="85e7214ad1cc7ce1" providerId="LiveId" clId="{B0C37AFC-B9F7-4B92-B7A5-FB6B0A242BD5}" dt="2024-07-14T14:01:53.261" v="7040" actId="1076"/>
          <ac:cxnSpMkLst>
            <pc:docMk/>
            <pc:sldMk cId="1961503956" sldId="353"/>
            <ac:cxnSpMk id="47" creationId="{19A196D2-C765-8159-1A20-C603322CB0C2}"/>
          </ac:cxnSpMkLst>
        </pc:cxnChg>
      </pc:sldChg>
      <pc:sldChg chg="delSp modSp mod">
        <pc:chgData name="봉준 정" userId="85e7214ad1cc7ce1" providerId="LiveId" clId="{B0C37AFC-B9F7-4B92-B7A5-FB6B0A242BD5}" dt="2024-07-13T13:40:18.998" v="7035"/>
        <pc:sldMkLst>
          <pc:docMk/>
          <pc:sldMk cId="642459016" sldId="358"/>
        </pc:sldMkLst>
        <pc:spChg chg="del">
          <ac:chgData name="봉준 정" userId="85e7214ad1cc7ce1" providerId="LiveId" clId="{B0C37AFC-B9F7-4B92-B7A5-FB6B0A242BD5}" dt="2024-07-13T13:33:46.434" v="7024" actId="478"/>
          <ac:spMkLst>
            <pc:docMk/>
            <pc:sldMk cId="642459016" sldId="358"/>
            <ac:spMk id="14" creationId="{C846BAB7-FC76-87A1-9225-683022FDA513}"/>
          </ac:spMkLst>
        </pc:spChg>
        <pc:spChg chg="del mod">
          <ac:chgData name="봉준 정" userId="85e7214ad1cc7ce1" providerId="LiveId" clId="{B0C37AFC-B9F7-4B92-B7A5-FB6B0A242BD5}" dt="2024-07-13T13:40:18.998" v="7035"/>
          <ac:spMkLst>
            <pc:docMk/>
            <pc:sldMk cId="642459016" sldId="358"/>
            <ac:spMk id="51" creationId="{00000000-0000-0000-0000-000000000000}"/>
          </ac:spMkLst>
        </pc:spChg>
      </pc:sldChg>
      <pc:sldChg chg="del">
        <pc:chgData name="봉준 정" userId="85e7214ad1cc7ce1" providerId="LiveId" clId="{B0C37AFC-B9F7-4B92-B7A5-FB6B0A242BD5}" dt="2024-07-13T13:21:51.181" v="6078" actId="47"/>
        <pc:sldMkLst>
          <pc:docMk/>
          <pc:sldMk cId="46859810" sldId="360"/>
        </pc:sldMkLst>
      </pc:sldChg>
      <pc:sldChg chg="del">
        <pc:chgData name="봉준 정" userId="85e7214ad1cc7ce1" providerId="LiveId" clId="{B0C37AFC-B9F7-4B92-B7A5-FB6B0A242BD5}" dt="2024-07-13T13:21:55.099" v="6080" actId="47"/>
        <pc:sldMkLst>
          <pc:docMk/>
          <pc:sldMk cId="1175913989" sldId="361"/>
        </pc:sldMkLst>
      </pc:sldChg>
      <pc:sldChg chg="del">
        <pc:chgData name="봉준 정" userId="85e7214ad1cc7ce1" providerId="LiveId" clId="{B0C37AFC-B9F7-4B92-B7A5-FB6B0A242BD5}" dt="2024-07-13T13:21:53.407" v="6079" actId="47"/>
        <pc:sldMkLst>
          <pc:docMk/>
          <pc:sldMk cId="342883386" sldId="362"/>
        </pc:sldMkLst>
      </pc:sldChg>
      <pc:sldChg chg="del">
        <pc:chgData name="봉준 정" userId="85e7214ad1cc7ce1" providerId="LiveId" clId="{B0C37AFC-B9F7-4B92-B7A5-FB6B0A242BD5}" dt="2024-07-13T13:21:48.340" v="6077" actId="47"/>
        <pc:sldMkLst>
          <pc:docMk/>
          <pc:sldMk cId="283558385" sldId="364"/>
        </pc:sldMkLst>
      </pc:sldChg>
      <pc:sldChg chg="addSp delSp modSp mod">
        <pc:chgData name="봉준 정" userId="85e7214ad1cc7ce1" providerId="LiveId" clId="{B0C37AFC-B9F7-4B92-B7A5-FB6B0A242BD5}" dt="2024-07-11T11:49:19.143" v="5977"/>
        <pc:sldMkLst>
          <pc:docMk/>
          <pc:sldMk cId="1323130607" sldId="365"/>
        </pc:sldMkLst>
        <pc:spChg chg="mod">
          <ac:chgData name="봉준 정" userId="85e7214ad1cc7ce1" providerId="LiveId" clId="{B0C37AFC-B9F7-4B92-B7A5-FB6B0A242BD5}" dt="2024-07-07T05:05:24.492" v="2601" actId="20577"/>
          <ac:spMkLst>
            <pc:docMk/>
            <pc:sldMk cId="1323130607" sldId="365"/>
            <ac:spMk id="11" creationId="{00000000-0000-0000-0000-000000000000}"/>
          </ac:spMkLst>
        </pc:spChg>
        <pc:graphicFrameChg chg="add mod modGraphic">
          <ac:chgData name="봉준 정" userId="85e7214ad1cc7ce1" providerId="LiveId" clId="{B0C37AFC-B9F7-4B92-B7A5-FB6B0A242BD5}" dt="2024-07-11T11:49:19.143" v="5977"/>
          <ac:graphicFrameMkLst>
            <pc:docMk/>
            <pc:sldMk cId="1323130607" sldId="365"/>
            <ac:graphicFrameMk id="2" creationId="{41AF17A5-B09B-CC0B-C3B9-79FCB3ACE052}"/>
          </ac:graphicFrameMkLst>
        </pc:graphicFrameChg>
        <pc:graphicFrameChg chg="del modGraphic">
          <ac:chgData name="봉준 정" userId="85e7214ad1cc7ce1" providerId="LiveId" clId="{B0C37AFC-B9F7-4B92-B7A5-FB6B0A242BD5}" dt="2024-07-07T04:44:17.911" v="1394" actId="478"/>
          <ac:graphicFrameMkLst>
            <pc:docMk/>
            <pc:sldMk cId="1323130607" sldId="365"/>
            <ac:graphicFrameMk id="3" creationId="{00000000-0000-0000-0000-000000000000}"/>
          </ac:graphicFrameMkLst>
        </pc:graphicFrameChg>
        <pc:graphicFrameChg chg="del">
          <ac:chgData name="봉준 정" userId="85e7214ad1cc7ce1" providerId="LiveId" clId="{B0C37AFC-B9F7-4B92-B7A5-FB6B0A242BD5}" dt="2024-07-07T04:44:21.430" v="1395" actId="478"/>
          <ac:graphicFrameMkLst>
            <pc:docMk/>
            <pc:sldMk cId="1323130607" sldId="365"/>
            <ac:graphicFrameMk id="4" creationId="{00000000-0000-0000-0000-000000000000}"/>
          </ac:graphicFrameMkLst>
        </pc:graphicFrameChg>
      </pc:sldChg>
      <pc:sldChg chg="addSp modSp del">
        <pc:chgData name="봉준 정" userId="85e7214ad1cc7ce1" providerId="LiveId" clId="{B0C37AFC-B9F7-4B92-B7A5-FB6B0A242BD5}" dt="2024-07-13T13:20:41.798" v="6057" actId="2696"/>
        <pc:sldMkLst>
          <pc:docMk/>
          <pc:sldMk cId="3195766679" sldId="367"/>
        </pc:sldMkLst>
        <pc:spChg chg="add mod">
          <ac:chgData name="봉준 정" userId="85e7214ad1cc7ce1" providerId="LiveId" clId="{B0C37AFC-B9F7-4B92-B7A5-FB6B0A242BD5}" dt="2024-07-13T13:19:48.461" v="6010"/>
          <ac:spMkLst>
            <pc:docMk/>
            <pc:sldMk cId="3195766679" sldId="367"/>
            <ac:spMk id="2" creationId="{70E18299-5155-5FBF-5AF7-14CC3DA2BDA2}"/>
          </ac:spMkLst>
        </pc:spChg>
      </pc:sldChg>
      <pc:sldChg chg="del">
        <pc:chgData name="봉준 정" userId="85e7214ad1cc7ce1" providerId="LiveId" clId="{B0C37AFC-B9F7-4B92-B7A5-FB6B0A242BD5}" dt="2024-07-11T11:15:17.992" v="4574" actId="47"/>
        <pc:sldMkLst>
          <pc:docMk/>
          <pc:sldMk cId="3665573482" sldId="368"/>
        </pc:sldMkLst>
      </pc:sldChg>
      <pc:sldChg chg="del">
        <pc:chgData name="봉준 정" userId="85e7214ad1cc7ce1" providerId="LiveId" clId="{B0C37AFC-B9F7-4B92-B7A5-FB6B0A242BD5}" dt="2024-07-11T11:15:24.942" v="4577" actId="47"/>
        <pc:sldMkLst>
          <pc:docMk/>
          <pc:sldMk cId="3070913542" sldId="369"/>
        </pc:sldMkLst>
      </pc:sldChg>
      <pc:sldChg chg="addSp delSp modSp mod">
        <pc:chgData name="봉준 정" userId="85e7214ad1cc7ce1" providerId="LiveId" clId="{B0C37AFC-B9F7-4B92-B7A5-FB6B0A242BD5}" dt="2024-07-11T11:48:29.242" v="5963" actId="255"/>
        <pc:sldMkLst>
          <pc:docMk/>
          <pc:sldMk cId="1676602781" sldId="370"/>
        </pc:sldMkLst>
        <pc:spChg chg="add mod">
          <ac:chgData name="봉준 정" userId="85e7214ad1cc7ce1" providerId="LiveId" clId="{B0C37AFC-B9F7-4B92-B7A5-FB6B0A242BD5}" dt="2024-07-09T11:11:11.643" v="4141" actId="20577"/>
          <ac:spMkLst>
            <pc:docMk/>
            <pc:sldMk cId="1676602781" sldId="370"/>
            <ac:spMk id="6" creationId="{1BBE9CD5-2556-0B55-53BF-C9764A35546A}"/>
          </ac:spMkLst>
        </pc:spChg>
        <pc:spChg chg="add mod">
          <ac:chgData name="봉준 정" userId="85e7214ad1cc7ce1" providerId="LiveId" clId="{B0C37AFC-B9F7-4B92-B7A5-FB6B0A242BD5}" dt="2024-07-09T11:11:27.591" v="4151" actId="20577"/>
          <ac:spMkLst>
            <pc:docMk/>
            <pc:sldMk cId="1676602781" sldId="370"/>
            <ac:spMk id="7" creationId="{EDB2BA21-EE51-711A-C50D-7533DADA7FC5}"/>
          </ac:spMkLst>
        </pc:spChg>
        <pc:spChg chg="add mod">
          <ac:chgData name="봉준 정" userId="85e7214ad1cc7ce1" providerId="LiveId" clId="{B0C37AFC-B9F7-4B92-B7A5-FB6B0A242BD5}" dt="2024-07-09T11:15:31.599" v="4570" actId="1076"/>
          <ac:spMkLst>
            <pc:docMk/>
            <pc:sldMk cId="1676602781" sldId="370"/>
            <ac:spMk id="9" creationId="{FFF108CF-D630-73F0-8B91-DA69B55AD89B}"/>
          </ac:spMkLst>
        </pc:spChg>
        <pc:spChg chg="add mod">
          <ac:chgData name="봉준 정" userId="85e7214ad1cc7ce1" providerId="LiveId" clId="{B0C37AFC-B9F7-4B92-B7A5-FB6B0A242BD5}" dt="2024-07-09T11:15:20.956" v="4566" actId="1076"/>
          <ac:spMkLst>
            <pc:docMk/>
            <pc:sldMk cId="1676602781" sldId="370"/>
            <ac:spMk id="11" creationId="{70BE2601-A74D-8714-340B-79D52081C760}"/>
          </ac:spMkLst>
        </pc:spChg>
        <pc:spChg chg="add del">
          <ac:chgData name="봉준 정" userId="85e7214ad1cc7ce1" providerId="LiveId" clId="{B0C37AFC-B9F7-4B92-B7A5-FB6B0A242BD5}" dt="2024-07-09T11:03:20.106" v="3556" actId="478"/>
          <ac:spMkLst>
            <pc:docMk/>
            <pc:sldMk cId="1676602781" sldId="370"/>
            <ac:spMk id="13" creationId="{E9BCB1CE-2DD6-40DC-A0F7-0303DCBC1F92}"/>
          </ac:spMkLst>
        </pc:spChg>
        <pc:spChg chg="add del">
          <ac:chgData name="봉준 정" userId="85e7214ad1cc7ce1" providerId="LiveId" clId="{B0C37AFC-B9F7-4B92-B7A5-FB6B0A242BD5}" dt="2024-07-09T11:03:20.488" v="3557" actId="478"/>
          <ac:spMkLst>
            <pc:docMk/>
            <pc:sldMk cId="1676602781" sldId="370"/>
            <ac:spMk id="16" creationId="{749E862D-DEC1-4F85-9CD2-0CF387D69237}"/>
          </ac:spMkLst>
        </pc:spChg>
        <pc:spChg chg="del">
          <ac:chgData name="봉준 정" userId="85e7214ad1cc7ce1" providerId="LiveId" clId="{B0C37AFC-B9F7-4B92-B7A5-FB6B0A242BD5}" dt="2024-07-09T11:10:30.811" v="4080" actId="478"/>
          <ac:spMkLst>
            <pc:docMk/>
            <pc:sldMk cId="1676602781" sldId="370"/>
            <ac:spMk id="20" creationId="{00000000-0000-0000-0000-000000000000}"/>
          </ac:spMkLst>
        </pc:spChg>
        <pc:spChg chg="del mod">
          <ac:chgData name="봉준 정" userId="85e7214ad1cc7ce1" providerId="LiveId" clId="{B0C37AFC-B9F7-4B92-B7A5-FB6B0A242BD5}" dt="2024-07-09T11:09:53.042" v="4072" actId="478"/>
          <ac:spMkLst>
            <pc:docMk/>
            <pc:sldMk cId="1676602781" sldId="370"/>
            <ac:spMk id="22" creationId="{6F4FD03C-831C-0AC4-C8B4-BF6609363712}"/>
          </ac:spMkLst>
        </pc:spChg>
        <pc:graphicFrameChg chg="add del mod modGraphic">
          <ac:chgData name="봉준 정" userId="85e7214ad1cc7ce1" providerId="LiveId" clId="{B0C37AFC-B9F7-4B92-B7A5-FB6B0A242BD5}" dt="2024-07-09T11:02:54.799" v="3551" actId="3680"/>
          <ac:graphicFrameMkLst>
            <pc:docMk/>
            <pc:sldMk cId="1676602781" sldId="370"/>
            <ac:graphicFrameMk id="3" creationId="{8DBAE1A2-0D24-2136-CF63-16B6AE365777}"/>
          </ac:graphicFrameMkLst>
        </pc:graphicFrameChg>
        <pc:graphicFrameChg chg="add mod modGraphic">
          <ac:chgData name="봉준 정" userId="85e7214ad1cc7ce1" providerId="LiveId" clId="{B0C37AFC-B9F7-4B92-B7A5-FB6B0A242BD5}" dt="2024-07-09T11:06:56.891" v="3801" actId="1076"/>
          <ac:graphicFrameMkLst>
            <pc:docMk/>
            <pc:sldMk cId="1676602781" sldId="370"/>
            <ac:graphicFrameMk id="5" creationId="{93CE43A6-429F-9BA1-8FB1-DDBD4C50CCB4}"/>
          </ac:graphicFrameMkLst>
        </pc:graphicFrameChg>
        <pc:graphicFrameChg chg="add mod modGraphic">
          <ac:chgData name="봉준 정" userId="85e7214ad1cc7ce1" providerId="LiveId" clId="{B0C37AFC-B9F7-4B92-B7A5-FB6B0A242BD5}" dt="2024-07-11T11:48:29.242" v="5963" actId="255"/>
          <ac:graphicFrameMkLst>
            <pc:docMk/>
            <pc:sldMk cId="1676602781" sldId="370"/>
            <ac:graphicFrameMk id="8" creationId="{95EF047A-053A-316D-621B-BC18EB7662B4}"/>
          </ac:graphicFrameMkLst>
        </pc:graphicFrameChg>
        <pc:graphicFrameChg chg="add mod modGraphic">
          <ac:chgData name="봉준 정" userId="85e7214ad1cc7ce1" providerId="LiveId" clId="{B0C37AFC-B9F7-4B92-B7A5-FB6B0A242BD5}" dt="2024-07-09T11:15:23.060" v="4567" actId="1076"/>
          <ac:graphicFrameMkLst>
            <pc:docMk/>
            <pc:sldMk cId="1676602781" sldId="370"/>
            <ac:graphicFrameMk id="10" creationId="{56B14D25-6DE0-8FD1-F6C9-97531713966D}"/>
          </ac:graphicFrameMkLst>
        </pc:graphicFrameChg>
        <pc:graphicFrameChg chg="add mod modGraphic">
          <ac:chgData name="봉준 정" userId="85e7214ad1cc7ce1" providerId="LiveId" clId="{B0C37AFC-B9F7-4B92-B7A5-FB6B0A242BD5}" dt="2024-07-09T11:15:18.425" v="4565" actId="1076"/>
          <ac:graphicFrameMkLst>
            <pc:docMk/>
            <pc:sldMk cId="1676602781" sldId="370"/>
            <ac:graphicFrameMk id="12" creationId="{9F0E0A8D-E0CE-D01E-F379-62A3402C7512}"/>
          </ac:graphicFrameMkLst>
        </pc:graphicFrameChg>
        <pc:picChg chg="del">
          <ac:chgData name="봉준 정" userId="85e7214ad1cc7ce1" providerId="LiveId" clId="{B0C37AFC-B9F7-4B92-B7A5-FB6B0A242BD5}" dt="2024-07-09T11:01:44.991" v="3527" actId="478"/>
          <ac:picMkLst>
            <pc:docMk/>
            <pc:sldMk cId="1676602781" sldId="370"/>
            <ac:picMk id="2" creationId="{00000000-0000-0000-0000-000000000000}"/>
          </ac:picMkLst>
        </pc:picChg>
        <pc:picChg chg="add del">
          <ac:chgData name="봉준 정" userId="85e7214ad1cc7ce1" providerId="LiveId" clId="{B0C37AFC-B9F7-4B92-B7A5-FB6B0A242BD5}" dt="2024-07-09T11:03:19.745" v="3555" actId="478"/>
          <ac:picMkLst>
            <pc:docMk/>
            <pc:sldMk cId="1676602781" sldId="370"/>
            <ac:picMk id="19" creationId="{00000000-0000-0000-0000-000000000000}"/>
          </ac:picMkLst>
        </pc:picChg>
        <pc:cxnChg chg="mod">
          <ac:chgData name="봉준 정" userId="85e7214ad1cc7ce1" providerId="LiveId" clId="{B0C37AFC-B9F7-4B92-B7A5-FB6B0A242BD5}" dt="2024-07-09T11:15:28.313" v="4569" actId="1076"/>
          <ac:cxnSpMkLst>
            <pc:docMk/>
            <pc:sldMk cId="1676602781" sldId="370"/>
            <ac:cxnSpMk id="23" creationId="{00000000-0000-0000-0000-000000000000}"/>
          </ac:cxnSpMkLst>
        </pc:cxnChg>
      </pc:sldChg>
      <pc:sldChg chg="del">
        <pc:chgData name="봉준 정" userId="85e7214ad1cc7ce1" providerId="LiveId" clId="{B0C37AFC-B9F7-4B92-B7A5-FB6B0A242BD5}" dt="2024-06-30T12:41:05.547" v="5" actId="47"/>
        <pc:sldMkLst>
          <pc:docMk/>
          <pc:sldMk cId="3195313148" sldId="371"/>
        </pc:sldMkLst>
      </pc:sldChg>
      <pc:sldChg chg="addSp delSp modSp mod">
        <pc:chgData name="봉준 정" userId="85e7214ad1cc7ce1" providerId="LiveId" clId="{B0C37AFC-B9F7-4B92-B7A5-FB6B0A242BD5}" dt="2024-07-14T14:04:49.299" v="7056"/>
        <pc:sldMkLst>
          <pc:docMk/>
          <pc:sldMk cId="3742406686" sldId="372"/>
        </pc:sldMkLst>
        <pc:spChg chg="add del mod">
          <ac:chgData name="봉준 정" userId="85e7214ad1cc7ce1" providerId="LiveId" clId="{B0C37AFC-B9F7-4B92-B7A5-FB6B0A242BD5}" dt="2024-07-14T14:04:17.501" v="7049" actId="478"/>
          <ac:spMkLst>
            <pc:docMk/>
            <pc:sldMk cId="3742406686" sldId="372"/>
            <ac:spMk id="3" creationId="{9D5A62C4-7B3D-3B5C-786D-758547061520}"/>
          </ac:spMkLst>
        </pc:spChg>
        <pc:spChg chg="add mod">
          <ac:chgData name="봉준 정" userId="85e7214ad1cc7ce1" providerId="LiveId" clId="{B0C37AFC-B9F7-4B92-B7A5-FB6B0A242BD5}" dt="2024-07-14T14:04:18.147" v="7050"/>
          <ac:spMkLst>
            <pc:docMk/>
            <pc:sldMk cId="3742406686" sldId="372"/>
            <ac:spMk id="4" creationId="{54895A96-8A1E-1633-B8E3-EE061A1DAC49}"/>
          </ac:spMkLst>
        </pc:spChg>
        <pc:spChg chg="add mod">
          <ac:chgData name="봉준 정" userId="85e7214ad1cc7ce1" providerId="LiveId" clId="{B0C37AFC-B9F7-4B92-B7A5-FB6B0A242BD5}" dt="2024-07-14T14:04:18.147" v="7050"/>
          <ac:spMkLst>
            <pc:docMk/>
            <pc:sldMk cId="3742406686" sldId="372"/>
            <ac:spMk id="6" creationId="{1058E681-820D-8256-AA4E-D27D1840636C}"/>
          </ac:spMkLst>
        </pc:spChg>
        <pc:spChg chg="add mod">
          <ac:chgData name="봉준 정" userId="85e7214ad1cc7ce1" providerId="LiveId" clId="{B0C37AFC-B9F7-4B92-B7A5-FB6B0A242BD5}" dt="2024-07-14T14:04:18.147" v="7050"/>
          <ac:spMkLst>
            <pc:docMk/>
            <pc:sldMk cId="3742406686" sldId="372"/>
            <ac:spMk id="7" creationId="{3F696C08-2EC5-1426-F42F-29A99A06CCAD}"/>
          </ac:spMkLst>
        </pc:spChg>
        <pc:spChg chg="add mod">
          <ac:chgData name="봉준 정" userId="85e7214ad1cc7ce1" providerId="LiveId" clId="{B0C37AFC-B9F7-4B92-B7A5-FB6B0A242BD5}" dt="2024-07-14T14:04:18.147" v="7050"/>
          <ac:spMkLst>
            <pc:docMk/>
            <pc:sldMk cId="3742406686" sldId="372"/>
            <ac:spMk id="8" creationId="{B46CA75D-57DC-1086-0EA1-98C09C1E81A6}"/>
          </ac:spMkLst>
        </pc:spChg>
        <pc:spChg chg="add mod">
          <ac:chgData name="봉준 정" userId="85e7214ad1cc7ce1" providerId="LiveId" clId="{B0C37AFC-B9F7-4B92-B7A5-FB6B0A242BD5}" dt="2024-07-14T14:04:18.147" v="7050"/>
          <ac:spMkLst>
            <pc:docMk/>
            <pc:sldMk cId="3742406686" sldId="372"/>
            <ac:spMk id="9" creationId="{FCCB5613-A75B-1F99-D2C5-E863483DEE0C}"/>
          </ac:spMkLst>
        </pc:spChg>
        <pc:spChg chg="add mod">
          <ac:chgData name="봉준 정" userId="85e7214ad1cc7ce1" providerId="LiveId" clId="{B0C37AFC-B9F7-4B92-B7A5-FB6B0A242BD5}" dt="2024-07-14T14:04:18.147" v="7050"/>
          <ac:spMkLst>
            <pc:docMk/>
            <pc:sldMk cId="3742406686" sldId="372"/>
            <ac:spMk id="10" creationId="{7422FB65-ED88-315D-C3D5-39591BF12ACE}"/>
          </ac:spMkLst>
        </pc:spChg>
        <pc:spChg chg="add mod">
          <ac:chgData name="봉준 정" userId="85e7214ad1cc7ce1" providerId="LiveId" clId="{B0C37AFC-B9F7-4B92-B7A5-FB6B0A242BD5}" dt="2024-07-14T14:04:18.147" v="7050"/>
          <ac:spMkLst>
            <pc:docMk/>
            <pc:sldMk cId="3742406686" sldId="372"/>
            <ac:spMk id="11" creationId="{4EC585D3-BBAB-7DCA-4355-980E5BF886ED}"/>
          </ac:spMkLst>
        </pc:spChg>
        <pc:spChg chg="add mod">
          <ac:chgData name="봉준 정" userId="85e7214ad1cc7ce1" providerId="LiveId" clId="{B0C37AFC-B9F7-4B92-B7A5-FB6B0A242BD5}" dt="2024-07-14T14:04:18.147" v="7050"/>
          <ac:spMkLst>
            <pc:docMk/>
            <pc:sldMk cId="3742406686" sldId="372"/>
            <ac:spMk id="12" creationId="{48C7DAF6-85E1-4A0D-8376-185C8852133E}"/>
          </ac:spMkLst>
        </pc:spChg>
        <pc:spChg chg="add mod">
          <ac:chgData name="봉준 정" userId="85e7214ad1cc7ce1" providerId="LiveId" clId="{B0C37AFC-B9F7-4B92-B7A5-FB6B0A242BD5}" dt="2024-07-14T14:04:18.147" v="7050"/>
          <ac:spMkLst>
            <pc:docMk/>
            <pc:sldMk cId="3742406686" sldId="372"/>
            <ac:spMk id="13" creationId="{E49B377C-99B6-000E-D260-C114CFD0CEB0}"/>
          </ac:spMkLst>
        </pc:spChg>
        <pc:spChg chg="del">
          <ac:chgData name="봉준 정" userId="85e7214ad1cc7ce1" providerId="LiveId" clId="{B0C37AFC-B9F7-4B92-B7A5-FB6B0A242BD5}" dt="2024-07-11T11:46:32.595" v="5957" actId="478"/>
          <ac:spMkLst>
            <pc:docMk/>
            <pc:sldMk cId="3742406686" sldId="372"/>
            <ac:spMk id="15" creationId="{A4BB5A66-4C05-9BE0-7797-63CEE474485A}"/>
          </ac:spMkLst>
        </pc:spChg>
        <pc:spChg chg="add mod">
          <ac:chgData name="봉준 정" userId="85e7214ad1cc7ce1" providerId="LiveId" clId="{B0C37AFC-B9F7-4B92-B7A5-FB6B0A242BD5}" dt="2024-07-14T14:04:18.147" v="7050"/>
          <ac:spMkLst>
            <pc:docMk/>
            <pc:sldMk cId="3742406686" sldId="372"/>
            <ac:spMk id="15" creationId="{B67B95D5-A630-5DD8-C8CF-982421491A8B}"/>
          </ac:spMkLst>
        </pc:spChg>
        <pc:spChg chg="add mod">
          <ac:chgData name="봉준 정" userId="85e7214ad1cc7ce1" providerId="LiveId" clId="{B0C37AFC-B9F7-4B92-B7A5-FB6B0A242BD5}" dt="2024-07-14T14:04:18.147" v="7050"/>
          <ac:spMkLst>
            <pc:docMk/>
            <pc:sldMk cId="3742406686" sldId="372"/>
            <ac:spMk id="16" creationId="{BE9F7599-1C9A-2EF3-A5E3-B73A2D4BCA19}"/>
          </ac:spMkLst>
        </pc:spChg>
        <pc:spChg chg="add mod">
          <ac:chgData name="봉준 정" userId="85e7214ad1cc7ce1" providerId="LiveId" clId="{B0C37AFC-B9F7-4B92-B7A5-FB6B0A242BD5}" dt="2024-07-14T14:04:18.147" v="7050"/>
          <ac:spMkLst>
            <pc:docMk/>
            <pc:sldMk cId="3742406686" sldId="372"/>
            <ac:spMk id="17" creationId="{F0BAC738-231A-B241-47AE-6D29B75B4B2D}"/>
          </ac:spMkLst>
        </pc:spChg>
        <pc:spChg chg="add mod">
          <ac:chgData name="봉준 정" userId="85e7214ad1cc7ce1" providerId="LiveId" clId="{B0C37AFC-B9F7-4B92-B7A5-FB6B0A242BD5}" dt="2024-07-14T14:04:18.147" v="7050"/>
          <ac:spMkLst>
            <pc:docMk/>
            <pc:sldMk cId="3742406686" sldId="372"/>
            <ac:spMk id="18" creationId="{E10736AD-CD21-ED0F-1635-9784124AB2CA}"/>
          </ac:spMkLst>
        </pc:spChg>
        <pc:spChg chg="add mod">
          <ac:chgData name="봉준 정" userId="85e7214ad1cc7ce1" providerId="LiveId" clId="{B0C37AFC-B9F7-4B92-B7A5-FB6B0A242BD5}" dt="2024-07-14T14:04:18.147" v="7050"/>
          <ac:spMkLst>
            <pc:docMk/>
            <pc:sldMk cId="3742406686" sldId="372"/>
            <ac:spMk id="19" creationId="{09B2C78E-1B7B-7F41-28B8-218A5F7606F6}"/>
          </ac:spMkLst>
        </pc:spChg>
        <pc:spChg chg="add mod">
          <ac:chgData name="봉준 정" userId="85e7214ad1cc7ce1" providerId="LiveId" clId="{B0C37AFC-B9F7-4B92-B7A5-FB6B0A242BD5}" dt="2024-07-14T14:04:18.147" v="7050"/>
          <ac:spMkLst>
            <pc:docMk/>
            <pc:sldMk cId="3742406686" sldId="372"/>
            <ac:spMk id="20" creationId="{9112F764-AB21-62C7-C61E-933A50ADE3FA}"/>
          </ac:spMkLst>
        </pc:spChg>
        <pc:spChg chg="add mod">
          <ac:chgData name="봉준 정" userId="85e7214ad1cc7ce1" providerId="LiveId" clId="{B0C37AFC-B9F7-4B92-B7A5-FB6B0A242BD5}" dt="2024-07-14T14:04:18.147" v="7050"/>
          <ac:spMkLst>
            <pc:docMk/>
            <pc:sldMk cId="3742406686" sldId="372"/>
            <ac:spMk id="21" creationId="{13DB5091-0B4B-6D09-9DCE-5D8FF25A6D89}"/>
          </ac:spMkLst>
        </pc:spChg>
        <pc:spChg chg="add mod">
          <ac:chgData name="봉준 정" userId="85e7214ad1cc7ce1" providerId="LiveId" clId="{B0C37AFC-B9F7-4B92-B7A5-FB6B0A242BD5}" dt="2024-07-14T14:04:30.171" v="7051"/>
          <ac:spMkLst>
            <pc:docMk/>
            <pc:sldMk cId="3742406686" sldId="372"/>
            <ac:spMk id="36" creationId="{3FFD1741-40C9-46BD-0BE2-9B22266914EF}"/>
          </ac:spMkLst>
        </pc:spChg>
        <pc:spChg chg="add mod">
          <ac:chgData name="봉준 정" userId="85e7214ad1cc7ce1" providerId="LiveId" clId="{B0C37AFC-B9F7-4B92-B7A5-FB6B0A242BD5}" dt="2024-07-14T14:04:30.171" v="7051"/>
          <ac:spMkLst>
            <pc:docMk/>
            <pc:sldMk cId="3742406686" sldId="372"/>
            <ac:spMk id="37" creationId="{52C25B8F-DCFA-4892-D652-A49CCFA1F44C}"/>
          </ac:spMkLst>
        </pc:spChg>
        <pc:spChg chg="add mod">
          <ac:chgData name="봉준 정" userId="85e7214ad1cc7ce1" providerId="LiveId" clId="{B0C37AFC-B9F7-4B92-B7A5-FB6B0A242BD5}" dt="2024-07-14T14:04:30.171" v="7051"/>
          <ac:spMkLst>
            <pc:docMk/>
            <pc:sldMk cId="3742406686" sldId="372"/>
            <ac:spMk id="38" creationId="{9174E041-BFDA-71A5-AAB6-8410C345E19F}"/>
          </ac:spMkLst>
        </pc:spChg>
        <pc:spChg chg="add mod">
          <ac:chgData name="봉준 정" userId="85e7214ad1cc7ce1" providerId="LiveId" clId="{B0C37AFC-B9F7-4B92-B7A5-FB6B0A242BD5}" dt="2024-07-14T14:04:30.171" v="7051"/>
          <ac:spMkLst>
            <pc:docMk/>
            <pc:sldMk cId="3742406686" sldId="372"/>
            <ac:spMk id="39" creationId="{F24CB5A2-A71B-73AC-D7C1-478C609254EF}"/>
          </ac:spMkLst>
        </pc:spChg>
        <pc:spChg chg="add mod">
          <ac:chgData name="봉준 정" userId="85e7214ad1cc7ce1" providerId="LiveId" clId="{B0C37AFC-B9F7-4B92-B7A5-FB6B0A242BD5}" dt="2024-07-14T14:04:30.171" v="7051"/>
          <ac:spMkLst>
            <pc:docMk/>
            <pc:sldMk cId="3742406686" sldId="372"/>
            <ac:spMk id="40" creationId="{3008015A-F714-804A-0977-CA9389C33D13}"/>
          </ac:spMkLst>
        </pc:spChg>
        <pc:spChg chg="add mod">
          <ac:chgData name="봉준 정" userId="85e7214ad1cc7ce1" providerId="LiveId" clId="{B0C37AFC-B9F7-4B92-B7A5-FB6B0A242BD5}" dt="2024-07-14T14:04:30.171" v="7051"/>
          <ac:spMkLst>
            <pc:docMk/>
            <pc:sldMk cId="3742406686" sldId="372"/>
            <ac:spMk id="41" creationId="{10A2FC06-9556-CF92-803F-CBC824972ECE}"/>
          </ac:spMkLst>
        </pc:spChg>
        <pc:spChg chg="add mod">
          <ac:chgData name="봉준 정" userId="85e7214ad1cc7ce1" providerId="LiveId" clId="{B0C37AFC-B9F7-4B92-B7A5-FB6B0A242BD5}" dt="2024-07-14T14:04:30.171" v="7051"/>
          <ac:spMkLst>
            <pc:docMk/>
            <pc:sldMk cId="3742406686" sldId="372"/>
            <ac:spMk id="42" creationId="{97965A35-B7CD-0E60-E248-957894D8CC23}"/>
          </ac:spMkLst>
        </pc:spChg>
        <pc:spChg chg="add mod">
          <ac:chgData name="봉준 정" userId="85e7214ad1cc7ce1" providerId="LiveId" clId="{B0C37AFC-B9F7-4B92-B7A5-FB6B0A242BD5}" dt="2024-07-14T14:04:30.171" v="7051"/>
          <ac:spMkLst>
            <pc:docMk/>
            <pc:sldMk cId="3742406686" sldId="372"/>
            <ac:spMk id="43" creationId="{E65AEEB3-2941-C6C0-271A-0F921D4F6ABA}"/>
          </ac:spMkLst>
        </pc:spChg>
        <pc:spChg chg="add mod">
          <ac:chgData name="봉준 정" userId="85e7214ad1cc7ce1" providerId="LiveId" clId="{B0C37AFC-B9F7-4B92-B7A5-FB6B0A242BD5}" dt="2024-07-14T14:04:30.171" v="7051"/>
          <ac:spMkLst>
            <pc:docMk/>
            <pc:sldMk cId="3742406686" sldId="372"/>
            <ac:spMk id="44" creationId="{720524DF-257D-D990-0FE1-BC253B362DD1}"/>
          </ac:spMkLst>
        </pc:spChg>
        <pc:spChg chg="add mod">
          <ac:chgData name="봉준 정" userId="85e7214ad1cc7ce1" providerId="LiveId" clId="{B0C37AFC-B9F7-4B92-B7A5-FB6B0A242BD5}" dt="2024-07-14T14:04:30.171" v="7051"/>
          <ac:spMkLst>
            <pc:docMk/>
            <pc:sldMk cId="3742406686" sldId="372"/>
            <ac:spMk id="45" creationId="{036963E0-4BC0-B5DD-64A2-2484206D3AFC}"/>
          </ac:spMkLst>
        </pc:spChg>
        <pc:spChg chg="add mod">
          <ac:chgData name="봉준 정" userId="85e7214ad1cc7ce1" providerId="LiveId" clId="{B0C37AFC-B9F7-4B92-B7A5-FB6B0A242BD5}" dt="2024-07-14T14:04:30.171" v="7051"/>
          <ac:spMkLst>
            <pc:docMk/>
            <pc:sldMk cId="3742406686" sldId="372"/>
            <ac:spMk id="46" creationId="{6A384EAC-E2B2-B09F-D28D-084BD5DFE7A4}"/>
          </ac:spMkLst>
        </pc:spChg>
        <pc:spChg chg="add mod">
          <ac:chgData name="봉준 정" userId="85e7214ad1cc7ce1" providerId="LiveId" clId="{B0C37AFC-B9F7-4B92-B7A5-FB6B0A242BD5}" dt="2024-07-14T14:04:30.171" v="7051"/>
          <ac:spMkLst>
            <pc:docMk/>
            <pc:sldMk cId="3742406686" sldId="372"/>
            <ac:spMk id="47" creationId="{8BCBA7EA-8EE6-B279-3C80-5E48688CFB26}"/>
          </ac:spMkLst>
        </pc:spChg>
        <pc:spChg chg="add mod">
          <ac:chgData name="봉준 정" userId="85e7214ad1cc7ce1" providerId="LiveId" clId="{B0C37AFC-B9F7-4B92-B7A5-FB6B0A242BD5}" dt="2024-07-14T14:04:30.171" v="7051"/>
          <ac:spMkLst>
            <pc:docMk/>
            <pc:sldMk cId="3742406686" sldId="372"/>
            <ac:spMk id="48" creationId="{8D8C605A-6FD1-949D-3638-595392696F04}"/>
          </ac:spMkLst>
        </pc:spChg>
        <pc:spChg chg="add mod">
          <ac:chgData name="봉준 정" userId="85e7214ad1cc7ce1" providerId="LiveId" clId="{B0C37AFC-B9F7-4B92-B7A5-FB6B0A242BD5}" dt="2024-07-14T14:04:30.171" v="7051"/>
          <ac:spMkLst>
            <pc:docMk/>
            <pc:sldMk cId="3742406686" sldId="372"/>
            <ac:spMk id="49" creationId="{3FE8366E-C319-475D-88A6-1A7297958885}"/>
          </ac:spMkLst>
        </pc:spChg>
        <pc:spChg chg="add mod">
          <ac:chgData name="봉준 정" userId="85e7214ad1cc7ce1" providerId="LiveId" clId="{B0C37AFC-B9F7-4B92-B7A5-FB6B0A242BD5}" dt="2024-07-14T14:04:30.171" v="7051"/>
          <ac:spMkLst>
            <pc:docMk/>
            <pc:sldMk cId="3742406686" sldId="372"/>
            <ac:spMk id="50" creationId="{196E4D43-61CB-2973-AA86-4FBA9CDFAF98}"/>
          </ac:spMkLst>
        </pc:spChg>
        <pc:spChg chg="add mod">
          <ac:chgData name="봉준 정" userId="85e7214ad1cc7ce1" providerId="LiveId" clId="{B0C37AFC-B9F7-4B92-B7A5-FB6B0A242BD5}" dt="2024-07-14T14:04:30.171" v="7051"/>
          <ac:spMkLst>
            <pc:docMk/>
            <pc:sldMk cId="3742406686" sldId="372"/>
            <ac:spMk id="51" creationId="{3C834595-B60E-DA1A-2F25-BB8B5617D432}"/>
          </ac:spMkLst>
        </pc:spChg>
        <pc:spChg chg="del">
          <ac:chgData name="봉준 정" userId="85e7214ad1cc7ce1" providerId="LiveId" clId="{B0C37AFC-B9F7-4B92-B7A5-FB6B0A242BD5}" dt="2024-07-14T14:04:12.891" v="7048" actId="478"/>
          <ac:spMkLst>
            <pc:docMk/>
            <pc:sldMk cId="3742406686" sldId="372"/>
            <ac:spMk id="79" creationId="{00000000-0000-0000-0000-000000000000}"/>
          </ac:spMkLst>
        </pc:spChg>
        <pc:spChg chg="del mod">
          <ac:chgData name="봉준 정" userId="85e7214ad1cc7ce1" providerId="LiveId" clId="{B0C37AFC-B9F7-4B92-B7A5-FB6B0A242BD5}" dt="2024-07-14T14:04:49.299" v="7056"/>
          <ac:spMkLst>
            <pc:docMk/>
            <pc:sldMk cId="3742406686" sldId="372"/>
            <ac:spMk id="80" creationId="{00000000-0000-0000-0000-000000000000}"/>
          </ac:spMkLst>
        </pc:spChg>
        <pc:picChg chg="add mod">
          <ac:chgData name="봉준 정" userId="85e7214ad1cc7ce1" providerId="LiveId" clId="{B0C37AFC-B9F7-4B92-B7A5-FB6B0A242BD5}" dt="2024-07-14T14:04:40.042" v="7053" actId="14100"/>
          <ac:picMkLst>
            <pc:docMk/>
            <pc:sldMk cId="3742406686" sldId="372"/>
            <ac:picMk id="66" creationId="{41260453-547A-25D5-172F-286AAFDF6BF4}"/>
          </ac:picMkLst>
        </pc:picChg>
        <pc:picChg chg="del">
          <ac:chgData name="봉준 정" userId="85e7214ad1cc7ce1" providerId="LiveId" clId="{B0C37AFC-B9F7-4B92-B7A5-FB6B0A242BD5}" dt="2024-07-11T11:43:52.219" v="5408" actId="478"/>
          <ac:picMkLst>
            <pc:docMk/>
            <pc:sldMk cId="3742406686" sldId="372"/>
            <ac:picMk id="12289" creationId="{00000000-0000-0000-0000-000000000000}"/>
          </ac:picMkLst>
        </pc:picChg>
        <pc:cxnChg chg="add mod">
          <ac:chgData name="봉준 정" userId="85e7214ad1cc7ce1" providerId="LiveId" clId="{B0C37AFC-B9F7-4B92-B7A5-FB6B0A242BD5}" dt="2024-07-14T14:04:18.147" v="7050"/>
          <ac:cxnSpMkLst>
            <pc:docMk/>
            <pc:sldMk cId="3742406686" sldId="372"/>
            <ac:cxnSpMk id="22" creationId="{43F01BCD-5EF2-9CB0-88D1-5C7E5F474A4C}"/>
          </ac:cxnSpMkLst>
        </pc:cxnChg>
        <pc:cxnChg chg="add mod">
          <ac:chgData name="봉준 정" userId="85e7214ad1cc7ce1" providerId="LiveId" clId="{B0C37AFC-B9F7-4B92-B7A5-FB6B0A242BD5}" dt="2024-07-14T14:04:18.147" v="7050"/>
          <ac:cxnSpMkLst>
            <pc:docMk/>
            <pc:sldMk cId="3742406686" sldId="372"/>
            <ac:cxnSpMk id="23" creationId="{F1D9A7E1-5EF9-A0D4-EC57-E8ABBD614E5B}"/>
          </ac:cxnSpMkLst>
        </pc:cxnChg>
        <pc:cxnChg chg="add mod">
          <ac:chgData name="봉준 정" userId="85e7214ad1cc7ce1" providerId="LiveId" clId="{B0C37AFC-B9F7-4B92-B7A5-FB6B0A242BD5}" dt="2024-07-14T14:04:18.147" v="7050"/>
          <ac:cxnSpMkLst>
            <pc:docMk/>
            <pc:sldMk cId="3742406686" sldId="372"/>
            <ac:cxnSpMk id="24" creationId="{9FA46D2D-A7B0-08A0-D58A-0A872DFB85A6}"/>
          </ac:cxnSpMkLst>
        </pc:cxnChg>
        <pc:cxnChg chg="add mod">
          <ac:chgData name="봉준 정" userId="85e7214ad1cc7ce1" providerId="LiveId" clId="{B0C37AFC-B9F7-4B92-B7A5-FB6B0A242BD5}" dt="2024-07-14T14:04:18.147" v="7050"/>
          <ac:cxnSpMkLst>
            <pc:docMk/>
            <pc:sldMk cId="3742406686" sldId="372"/>
            <ac:cxnSpMk id="25" creationId="{74C0299E-28C1-93C5-0CFC-1DFF4F2F6E4D}"/>
          </ac:cxnSpMkLst>
        </pc:cxnChg>
        <pc:cxnChg chg="add mod">
          <ac:chgData name="봉준 정" userId="85e7214ad1cc7ce1" providerId="LiveId" clId="{B0C37AFC-B9F7-4B92-B7A5-FB6B0A242BD5}" dt="2024-07-14T14:04:18.147" v="7050"/>
          <ac:cxnSpMkLst>
            <pc:docMk/>
            <pc:sldMk cId="3742406686" sldId="372"/>
            <ac:cxnSpMk id="26" creationId="{4B9A36CF-48F1-A342-91EF-BAB17DCE4FB6}"/>
          </ac:cxnSpMkLst>
        </pc:cxnChg>
        <pc:cxnChg chg="add mod">
          <ac:chgData name="봉준 정" userId="85e7214ad1cc7ce1" providerId="LiveId" clId="{B0C37AFC-B9F7-4B92-B7A5-FB6B0A242BD5}" dt="2024-07-14T14:04:18.147" v="7050"/>
          <ac:cxnSpMkLst>
            <pc:docMk/>
            <pc:sldMk cId="3742406686" sldId="372"/>
            <ac:cxnSpMk id="27" creationId="{17D98864-5B3B-42EE-DF3E-A291803B9CC7}"/>
          </ac:cxnSpMkLst>
        </pc:cxnChg>
        <pc:cxnChg chg="add mod">
          <ac:chgData name="봉준 정" userId="85e7214ad1cc7ce1" providerId="LiveId" clId="{B0C37AFC-B9F7-4B92-B7A5-FB6B0A242BD5}" dt="2024-07-14T14:04:18.147" v="7050"/>
          <ac:cxnSpMkLst>
            <pc:docMk/>
            <pc:sldMk cId="3742406686" sldId="372"/>
            <ac:cxnSpMk id="28" creationId="{7AC97CFB-4C16-88C7-2B7B-C9F0B7A67AE3}"/>
          </ac:cxnSpMkLst>
        </pc:cxnChg>
        <pc:cxnChg chg="add mod">
          <ac:chgData name="봉준 정" userId="85e7214ad1cc7ce1" providerId="LiveId" clId="{B0C37AFC-B9F7-4B92-B7A5-FB6B0A242BD5}" dt="2024-07-14T14:04:18.147" v="7050"/>
          <ac:cxnSpMkLst>
            <pc:docMk/>
            <pc:sldMk cId="3742406686" sldId="372"/>
            <ac:cxnSpMk id="29" creationId="{30047B76-A298-113E-57D2-812240716857}"/>
          </ac:cxnSpMkLst>
        </pc:cxnChg>
        <pc:cxnChg chg="add mod">
          <ac:chgData name="봉준 정" userId="85e7214ad1cc7ce1" providerId="LiveId" clId="{B0C37AFC-B9F7-4B92-B7A5-FB6B0A242BD5}" dt="2024-07-14T14:04:18.147" v="7050"/>
          <ac:cxnSpMkLst>
            <pc:docMk/>
            <pc:sldMk cId="3742406686" sldId="372"/>
            <ac:cxnSpMk id="30" creationId="{150BC381-366D-DE73-C3BA-796896491198}"/>
          </ac:cxnSpMkLst>
        </pc:cxnChg>
        <pc:cxnChg chg="add mod">
          <ac:chgData name="봉준 정" userId="85e7214ad1cc7ce1" providerId="LiveId" clId="{B0C37AFC-B9F7-4B92-B7A5-FB6B0A242BD5}" dt="2024-07-14T14:04:18.147" v="7050"/>
          <ac:cxnSpMkLst>
            <pc:docMk/>
            <pc:sldMk cId="3742406686" sldId="372"/>
            <ac:cxnSpMk id="31" creationId="{DDA44E20-EB9C-8435-2E19-2FFB4D5E70AA}"/>
          </ac:cxnSpMkLst>
        </pc:cxnChg>
        <pc:cxnChg chg="add mod">
          <ac:chgData name="봉준 정" userId="85e7214ad1cc7ce1" providerId="LiveId" clId="{B0C37AFC-B9F7-4B92-B7A5-FB6B0A242BD5}" dt="2024-07-14T14:04:18.147" v="7050"/>
          <ac:cxnSpMkLst>
            <pc:docMk/>
            <pc:sldMk cId="3742406686" sldId="372"/>
            <ac:cxnSpMk id="32" creationId="{468B132C-80EA-B19B-57E0-87FB230E4FCF}"/>
          </ac:cxnSpMkLst>
        </pc:cxnChg>
        <pc:cxnChg chg="add mod">
          <ac:chgData name="봉준 정" userId="85e7214ad1cc7ce1" providerId="LiveId" clId="{B0C37AFC-B9F7-4B92-B7A5-FB6B0A242BD5}" dt="2024-07-14T14:04:18.147" v="7050"/>
          <ac:cxnSpMkLst>
            <pc:docMk/>
            <pc:sldMk cId="3742406686" sldId="372"/>
            <ac:cxnSpMk id="33" creationId="{092E66A2-FFF7-5379-3B77-EE5C66F15166}"/>
          </ac:cxnSpMkLst>
        </pc:cxnChg>
        <pc:cxnChg chg="add mod">
          <ac:chgData name="봉준 정" userId="85e7214ad1cc7ce1" providerId="LiveId" clId="{B0C37AFC-B9F7-4B92-B7A5-FB6B0A242BD5}" dt="2024-07-14T14:04:18.147" v="7050"/>
          <ac:cxnSpMkLst>
            <pc:docMk/>
            <pc:sldMk cId="3742406686" sldId="372"/>
            <ac:cxnSpMk id="34" creationId="{50069B27-8E7F-2075-33C3-ACF26D0E3300}"/>
          </ac:cxnSpMkLst>
        </pc:cxnChg>
        <pc:cxnChg chg="add mod">
          <ac:chgData name="봉준 정" userId="85e7214ad1cc7ce1" providerId="LiveId" clId="{B0C37AFC-B9F7-4B92-B7A5-FB6B0A242BD5}" dt="2024-07-14T14:04:18.147" v="7050"/>
          <ac:cxnSpMkLst>
            <pc:docMk/>
            <pc:sldMk cId="3742406686" sldId="372"/>
            <ac:cxnSpMk id="35" creationId="{5E6D3375-FA2C-F7AD-8901-BB9F57FCCD19}"/>
          </ac:cxnSpMkLst>
        </pc:cxnChg>
        <pc:cxnChg chg="add mod">
          <ac:chgData name="봉준 정" userId="85e7214ad1cc7ce1" providerId="LiveId" clId="{B0C37AFC-B9F7-4B92-B7A5-FB6B0A242BD5}" dt="2024-07-14T14:04:30.171" v="7051"/>
          <ac:cxnSpMkLst>
            <pc:docMk/>
            <pc:sldMk cId="3742406686" sldId="372"/>
            <ac:cxnSpMk id="52" creationId="{9846CA4A-B3F2-241F-AF62-39C825618369}"/>
          </ac:cxnSpMkLst>
        </pc:cxnChg>
        <pc:cxnChg chg="add mod">
          <ac:chgData name="봉준 정" userId="85e7214ad1cc7ce1" providerId="LiveId" clId="{B0C37AFC-B9F7-4B92-B7A5-FB6B0A242BD5}" dt="2024-07-14T14:04:30.171" v="7051"/>
          <ac:cxnSpMkLst>
            <pc:docMk/>
            <pc:sldMk cId="3742406686" sldId="372"/>
            <ac:cxnSpMk id="53" creationId="{3A6179CA-818A-FF89-49F3-562D5E01D729}"/>
          </ac:cxnSpMkLst>
        </pc:cxnChg>
        <pc:cxnChg chg="add mod">
          <ac:chgData name="봉준 정" userId="85e7214ad1cc7ce1" providerId="LiveId" clId="{B0C37AFC-B9F7-4B92-B7A5-FB6B0A242BD5}" dt="2024-07-14T14:04:30.171" v="7051"/>
          <ac:cxnSpMkLst>
            <pc:docMk/>
            <pc:sldMk cId="3742406686" sldId="372"/>
            <ac:cxnSpMk id="54" creationId="{C1B372ED-E9C8-5544-767F-6B1D223A5C78}"/>
          </ac:cxnSpMkLst>
        </pc:cxnChg>
        <pc:cxnChg chg="add mod">
          <ac:chgData name="봉준 정" userId="85e7214ad1cc7ce1" providerId="LiveId" clId="{B0C37AFC-B9F7-4B92-B7A5-FB6B0A242BD5}" dt="2024-07-14T14:04:30.171" v="7051"/>
          <ac:cxnSpMkLst>
            <pc:docMk/>
            <pc:sldMk cId="3742406686" sldId="372"/>
            <ac:cxnSpMk id="55" creationId="{7F933BED-6A1F-8E7A-D14E-FDDB28864095}"/>
          </ac:cxnSpMkLst>
        </pc:cxnChg>
        <pc:cxnChg chg="add mod">
          <ac:chgData name="봉준 정" userId="85e7214ad1cc7ce1" providerId="LiveId" clId="{B0C37AFC-B9F7-4B92-B7A5-FB6B0A242BD5}" dt="2024-07-14T14:04:30.171" v="7051"/>
          <ac:cxnSpMkLst>
            <pc:docMk/>
            <pc:sldMk cId="3742406686" sldId="372"/>
            <ac:cxnSpMk id="56" creationId="{CC96DA90-321E-B720-7813-C86DB23023CF}"/>
          </ac:cxnSpMkLst>
        </pc:cxnChg>
        <pc:cxnChg chg="add mod">
          <ac:chgData name="봉준 정" userId="85e7214ad1cc7ce1" providerId="LiveId" clId="{B0C37AFC-B9F7-4B92-B7A5-FB6B0A242BD5}" dt="2024-07-14T14:04:30.171" v="7051"/>
          <ac:cxnSpMkLst>
            <pc:docMk/>
            <pc:sldMk cId="3742406686" sldId="372"/>
            <ac:cxnSpMk id="57" creationId="{7E848618-026A-C27F-E2D2-503F53F81C55}"/>
          </ac:cxnSpMkLst>
        </pc:cxnChg>
        <pc:cxnChg chg="add mod">
          <ac:chgData name="봉준 정" userId="85e7214ad1cc7ce1" providerId="LiveId" clId="{B0C37AFC-B9F7-4B92-B7A5-FB6B0A242BD5}" dt="2024-07-14T14:04:30.171" v="7051"/>
          <ac:cxnSpMkLst>
            <pc:docMk/>
            <pc:sldMk cId="3742406686" sldId="372"/>
            <ac:cxnSpMk id="58" creationId="{D8B559E9-80F0-4989-8716-F6879D958383}"/>
          </ac:cxnSpMkLst>
        </pc:cxnChg>
        <pc:cxnChg chg="add mod">
          <ac:chgData name="봉준 정" userId="85e7214ad1cc7ce1" providerId="LiveId" clId="{B0C37AFC-B9F7-4B92-B7A5-FB6B0A242BD5}" dt="2024-07-14T14:04:30.171" v="7051"/>
          <ac:cxnSpMkLst>
            <pc:docMk/>
            <pc:sldMk cId="3742406686" sldId="372"/>
            <ac:cxnSpMk id="59" creationId="{22CB7BBF-F9D1-57F4-38DC-40CF04B41269}"/>
          </ac:cxnSpMkLst>
        </pc:cxnChg>
        <pc:cxnChg chg="add mod">
          <ac:chgData name="봉준 정" userId="85e7214ad1cc7ce1" providerId="LiveId" clId="{B0C37AFC-B9F7-4B92-B7A5-FB6B0A242BD5}" dt="2024-07-14T14:04:30.171" v="7051"/>
          <ac:cxnSpMkLst>
            <pc:docMk/>
            <pc:sldMk cId="3742406686" sldId="372"/>
            <ac:cxnSpMk id="60" creationId="{347D6732-0914-0FDC-1930-B6BA28573457}"/>
          </ac:cxnSpMkLst>
        </pc:cxnChg>
        <pc:cxnChg chg="add mod">
          <ac:chgData name="봉준 정" userId="85e7214ad1cc7ce1" providerId="LiveId" clId="{B0C37AFC-B9F7-4B92-B7A5-FB6B0A242BD5}" dt="2024-07-14T14:04:30.171" v="7051"/>
          <ac:cxnSpMkLst>
            <pc:docMk/>
            <pc:sldMk cId="3742406686" sldId="372"/>
            <ac:cxnSpMk id="61" creationId="{4BB2447D-A459-5704-96C9-249DB4F65371}"/>
          </ac:cxnSpMkLst>
        </pc:cxnChg>
        <pc:cxnChg chg="add mod">
          <ac:chgData name="봉준 정" userId="85e7214ad1cc7ce1" providerId="LiveId" clId="{B0C37AFC-B9F7-4B92-B7A5-FB6B0A242BD5}" dt="2024-07-14T14:04:30.171" v="7051"/>
          <ac:cxnSpMkLst>
            <pc:docMk/>
            <pc:sldMk cId="3742406686" sldId="372"/>
            <ac:cxnSpMk id="62" creationId="{9E751947-0ED2-E420-C56F-EE0D3A47E305}"/>
          </ac:cxnSpMkLst>
        </pc:cxnChg>
        <pc:cxnChg chg="add mod">
          <ac:chgData name="봉준 정" userId="85e7214ad1cc7ce1" providerId="LiveId" clId="{B0C37AFC-B9F7-4B92-B7A5-FB6B0A242BD5}" dt="2024-07-14T14:04:30.171" v="7051"/>
          <ac:cxnSpMkLst>
            <pc:docMk/>
            <pc:sldMk cId="3742406686" sldId="372"/>
            <ac:cxnSpMk id="63" creationId="{FF11BC92-1C09-9187-3EFC-616703D51924}"/>
          </ac:cxnSpMkLst>
        </pc:cxnChg>
        <pc:cxnChg chg="add mod">
          <ac:chgData name="봉준 정" userId="85e7214ad1cc7ce1" providerId="LiveId" clId="{B0C37AFC-B9F7-4B92-B7A5-FB6B0A242BD5}" dt="2024-07-14T14:04:30.171" v="7051"/>
          <ac:cxnSpMkLst>
            <pc:docMk/>
            <pc:sldMk cId="3742406686" sldId="372"/>
            <ac:cxnSpMk id="64" creationId="{B682EFAD-7143-716E-73FE-479ACCBD703B}"/>
          </ac:cxnSpMkLst>
        </pc:cxnChg>
        <pc:cxnChg chg="add mod">
          <ac:chgData name="봉준 정" userId="85e7214ad1cc7ce1" providerId="LiveId" clId="{B0C37AFC-B9F7-4B92-B7A5-FB6B0A242BD5}" dt="2024-07-14T14:04:30.171" v="7051"/>
          <ac:cxnSpMkLst>
            <pc:docMk/>
            <pc:sldMk cId="3742406686" sldId="372"/>
            <ac:cxnSpMk id="65" creationId="{C843858E-F0E7-1431-C760-93CEC777EF3B}"/>
          </ac:cxnSpMkLst>
        </pc:cxnChg>
      </pc:sldChg>
      <pc:sldChg chg="delSp del mod">
        <pc:chgData name="봉준 정" userId="85e7214ad1cc7ce1" providerId="LiveId" clId="{B0C37AFC-B9F7-4B92-B7A5-FB6B0A242BD5}" dt="2024-07-13T13:38:31.574" v="7029" actId="47"/>
        <pc:sldMkLst>
          <pc:docMk/>
          <pc:sldMk cId="2420094323" sldId="374"/>
        </pc:sldMkLst>
        <pc:spChg chg="del">
          <ac:chgData name="봉준 정" userId="85e7214ad1cc7ce1" providerId="LiveId" clId="{B0C37AFC-B9F7-4B92-B7A5-FB6B0A242BD5}" dt="2024-07-13T13:33:49.603" v="7025" actId="478"/>
          <ac:spMkLst>
            <pc:docMk/>
            <pc:sldMk cId="2420094323" sldId="374"/>
            <ac:spMk id="15" creationId="{4C84B6BA-1EB3-36BD-E751-21759EF2C93F}"/>
          </ac:spMkLst>
        </pc:spChg>
      </pc:sldChg>
      <pc:sldChg chg="del">
        <pc:chgData name="봉준 정" userId="85e7214ad1cc7ce1" providerId="LiveId" clId="{B0C37AFC-B9F7-4B92-B7A5-FB6B0A242BD5}" dt="2024-06-30T12:40:37.741" v="3" actId="47"/>
        <pc:sldMkLst>
          <pc:docMk/>
          <pc:sldMk cId="4012575120" sldId="375"/>
        </pc:sldMkLst>
      </pc:sldChg>
      <pc:sldChg chg="del">
        <pc:chgData name="봉준 정" userId="85e7214ad1cc7ce1" providerId="LiveId" clId="{B0C37AFC-B9F7-4B92-B7A5-FB6B0A242BD5}" dt="2024-07-13T13:40:47.722" v="7037" actId="47"/>
        <pc:sldMkLst>
          <pc:docMk/>
          <pc:sldMk cId="1377315260" sldId="376"/>
        </pc:sldMkLst>
      </pc:sldChg>
      <pc:sldChg chg="modSp add mod">
        <pc:chgData name="봉준 정" userId="85e7214ad1cc7ce1" providerId="LiveId" clId="{B0C37AFC-B9F7-4B92-B7A5-FB6B0A242BD5}" dt="2024-07-11T11:49:00.639" v="5965" actId="313"/>
        <pc:sldMkLst>
          <pc:docMk/>
          <pc:sldMk cId="2947858478" sldId="377"/>
        </pc:sldMkLst>
        <pc:spChg chg="mod">
          <ac:chgData name="봉준 정" userId="85e7214ad1cc7ce1" providerId="LiveId" clId="{B0C37AFC-B9F7-4B92-B7A5-FB6B0A242BD5}" dt="2024-07-11T11:49:00.639" v="5965" actId="313"/>
          <ac:spMkLst>
            <pc:docMk/>
            <pc:sldMk cId="2947858478" sldId="377"/>
            <ac:spMk id="57" creationId="{00000000-0000-0000-0000-000000000000}"/>
          </ac:spMkLst>
        </pc:spChg>
      </pc:sldChg>
      <pc:sldChg chg="add del">
        <pc:chgData name="봉준 정" userId="85e7214ad1cc7ce1" providerId="LiveId" clId="{B0C37AFC-B9F7-4B92-B7A5-FB6B0A242BD5}" dt="2024-07-11T11:16:58.218" v="4583"/>
        <pc:sldMkLst>
          <pc:docMk/>
          <pc:sldMk cId="3920748289" sldId="378"/>
        </pc:sldMkLst>
      </pc:sldChg>
      <pc:sldChg chg="modSp del mod">
        <pc:chgData name="봉준 정" userId="85e7214ad1cc7ce1" providerId="LiveId" clId="{B0C37AFC-B9F7-4B92-B7A5-FB6B0A242BD5}" dt="2024-07-13T13:21:39.921" v="6076" actId="47"/>
        <pc:sldMkLst>
          <pc:docMk/>
          <pc:sldMk cId="972250407" sldId="379"/>
        </pc:sldMkLst>
        <pc:graphicFrameChg chg="modGraphic">
          <ac:chgData name="봉준 정" userId="85e7214ad1cc7ce1" providerId="LiveId" clId="{B0C37AFC-B9F7-4B92-B7A5-FB6B0A242BD5}" dt="2024-07-11T11:49:03.620" v="5967" actId="313"/>
          <ac:graphicFrameMkLst>
            <pc:docMk/>
            <pc:sldMk cId="972250407" sldId="379"/>
            <ac:graphicFrameMk id="2" creationId="{C0171130-3E20-DFB2-2BD0-F8AB85716A86}"/>
          </ac:graphicFrameMkLst>
        </pc:graphicFrameChg>
      </pc:sldChg>
      <pc:sldChg chg="new del">
        <pc:chgData name="봉준 정" userId="85e7214ad1cc7ce1" providerId="LiveId" clId="{B0C37AFC-B9F7-4B92-B7A5-FB6B0A242BD5}" dt="2024-07-11T11:43:20.100" v="5407" actId="47"/>
        <pc:sldMkLst>
          <pc:docMk/>
          <pc:sldMk cId="205442665" sldId="380"/>
        </pc:sldMkLst>
      </pc:sldChg>
      <pc:sldChg chg="addSp delSp modSp add mod">
        <pc:chgData name="봉준 정" userId="85e7214ad1cc7ce1" providerId="LiveId" clId="{B0C37AFC-B9F7-4B92-B7A5-FB6B0A242BD5}" dt="2024-07-13T13:20:40.148" v="6056" actId="20577"/>
        <pc:sldMkLst>
          <pc:docMk/>
          <pc:sldMk cId="381699218" sldId="380"/>
        </pc:sldMkLst>
        <pc:spChg chg="mod">
          <ac:chgData name="봉준 정" userId="85e7214ad1cc7ce1" providerId="LiveId" clId="{B0C37AFC-B9F7-4B92-B7A5-FB6B0A242BD5}" dt="2024-07-13T13:20:40.148" v="6056" actId="20577"/>
          <ac:spMkLst>
            <pc:docMk/>
            <pc:sldMk cId="381699218" sldId="380"/>
            <ac:spMk id="28" creationId="{00000000-0000-0000-0000-000000000000}"/>
          </ac:spMkLst>
        </pc:spChg>
        <pc:picChg chg="add mod">
          <ac:chgData name="봉준 정" userId="85e7214ad1cc7ce1" providerId="LiveId" clId="{B0C37AFC-B9F7-4B92-B7A5-FB6B0A242BD5}" dt="2024-07-13T13:20:27.682" v="6019" actId="14100"/>
          <ac:picMkLst>
            <pc:docMk/>
            <pc:sldMk cId="381699218" sldId="380"/>
            <ac:picMk id="2" creationId="{D6614629-3977-9B75-D689-07FA34B9A77E}"/>
          </ac:picMkLst>
        </pc:picChg>
        <pc:picChg chg="del">
          <ac:chgData name="봉준 정" userId="85e7214ad1cc7ce1" providerId="LiveId" clId="{B0C37AFC-B9F7-4B92-B7A5-FB6B0A242BD5}" dt="2024-07-13T13:20:12.310" v="6012" actId="478"/>
          <ac:picMkLst>
            <pc:docMk/>
            <pc:sldMk cId="381699218" sldId="380"/>
            <ac:picMk id="3" creationId="{13D37D31-E280-518F-45F4-5930B0AF7F53}"/>
          </ac:picMkLst>
        </pc:picChg>
      </pc:sldChg>
      <pc:sldChg chg="addSp delSp modSp new del mod">
        <pc:chgData name="봉준 정" userId="85e7214ad1cc7ce1" providerId="LiveId" clId="{B0C37AFC-B9F7-4B92-B7A5-FB6B0A242BD5}" dt="2024-07-11T11:34:42.146" v="4821" actId="47"/>
        <pc:sldMkLst>
          <pc:docMk/>
          <pc:sldMk cId="2682479573" sldId="380"/>
        </pc:sldMkLst>
        <pc:spChg chg="del">
          <ac:chgData name="봉준 정" userId="85e7214ad1cc7ce1" providerId="LiveId" clId="{B0C37AFC-B9F7-4B92-B7A5-FB6B0A242BD5}" dt="2024-07-11T11:25:06.577" v="4591" actId="478"/>
          <ac:spMkLst>
            <pc:docMk/>
            <pc:sldMk cId="2682479573" sldId="380"/>
            <ac:spMk id="2" creationId="{738E9C2B-53B0-E14D-EE11-8CFF16BC3BCC}"/>
          </ac:spMkLst>
        </pc:spChg>
        <pc:spChg chg="del">
          <ac:chgData name="봉준 정" userId="85e7214ad1cc7ce1" providerId="LiveId" clId="{B0C37AFC-B9F7-4B92-B7A5-FB6B0A242BD5}" dt="2024-07-11T11:25:08.692" v="4592" actId="478"/>
          <ac:spMkLst>
            <pc:docMk/>
            <pc:sldMk cId="2682479573" sldId="380"/>
            <ac:spMk id="3" creationId="{24896E8A-E71B-1E87-957E-B36E628CA20D}"/>
          </ac:spMkLst>
        </pc:spChg>
        <pc:spChg chg="del">
          <ac:chgData name="봉준 정" userId="85e7214ad1cc7ce1" providerId="LiveId" clId="{B0C37AFC-B9F7-4B92-B7A5-FB6B0A242BD5}" dt="2024-07-11T11:31:47.319" v="4805" actId="21"/>
          <ac:spMkLst>
            <pc:docMk/>
            <pc:sldMk cId="2682479573" sldId="380"/>
            <ac:spMk id="4" creationId="{0D5B663A-7EC8-50F2-D7C3-05DD45B4587E}"/>
          </ac:spMkLst>
        </pc:spChg>
        <pc:spChg chg="add del mod">
          <ac:chgData name="봉준 정" userId="85e7214ad1cc7ce1" providerId="LiveId" clId="{B0C37AFC-B9F7-4B92-B7A5-FB6B0A242BD5}" dt="2024-07-11T11:31:47.319" v="4805" actId="21"/>
          <ac:spMkLst>
            <pc:docMk/>
            <pc:sldMk cId="2682479573" sldId="380"/>
            <ac:spMk id="5" creationId="{D8BB1262-5EDE-34BB-FDC0-76CFE3B2B1ED}"/>
          </ac:spMkLst>
        </pc:spChg>
        <pc:spChg chg="add del mod">
          <ac:chgData name="봉준 정" userId="85e7214ad1cc7ce1" providerId="LiveId" clId="{B0C37AFC-B9F7-4B92-B7A5-FB6B0A242BD5}" dt="2024-07-11T11:31:47.319" v="4805" actId="21"/>
          <ac:spMkLst>
            <pc:docMk/>
            <pc:sldMk cId="2682479573" sldId="380"/>
            <ac:spMk id="8" creationId="{9BD8E1B5-12EB-EACC-5DAC-47CE3083EFF5}"/>
          </ac:spMkLst>
        </pc:spChg>
        <pc:spChg chg="add del mod">
          <ac:chgData name="봉준 정" userId="85e7214ad1cc7ce1" providerId="LiveId" clId="{B0C37AFC-B9F7-4B92-B7A5-FB6B0A242BD5}" dt="2024-07-11T11:31:47.319" v="4805" actId="21"/>
          <ac:spMkLst>
            <pc:docMk/>
            <pc:sldMk cId="2682479573" sldId="380"/>
            <ac:spMk id="13" creationId="{290C55F4-47FF-2BA0-961E-328C5B192786}"/>
          </ac:spMkLst>
        </pc:spChg>
        <pc:spChg chg="add del mod">
          <ac:chgData name="봉준 정" userId="85e7214ad1cc7ce1" providerId="LiveId" clId="{B0C37AFC-B9F7-4B92-B7A5-FB6B0A242BD5}" dt="2024-07-11T11:31:47.319" v="4805" actId="21"/>
          <ac:spMkLst>
            <pc:docMk/>
            <pc:sldMk cId="2682479573" sldId="380"/>
            <ac:spMk id="16" creationId="{5B8A47DF-0B63-9432-82FF-40BBCAB71DDF}"/>
          </ac:spMkLst>
        </pc:spChg>
        <pc:spChg chg="add del mod">
          <ac:chgData name="봉준 정" userId="85e7214ad1cc7ce1" providerId="LiveId" clId="{B0C37AFC-B9F7-4B92-B7A5-FB6B0A242BD5}" dt="2024-07-11T11:31:47.319" v="4805" actId="21"/>
          <ac:spMkLst>
            <pc:docMk/>
            <pc:sldMk cId="2682479573" sldId="380"/>
            <ac:spMk id="31" creationId="{75FE8389-F581-13A4-96B0-1A0FF9419D9B}"/>
          </ac:spMkLst>
        </pc:spChg>
        <pc:spChg chg="add del mod">
          <ac:chgData name="봉준 정" userId="85e7214ad1cc7ce1" providerId="LiveId" clId="{B0C37AFC-B9F7-4B92-B7A5-FB6B0A242BD5}" dt="2024-07-11T11:31:47.319" v="4805" actId="21"/>
          <ac:spMkLst>
            <pc:docMk/>
            <pc:sldMk cId="2682479573" sldId="380"/>
            <ac:spMk id="35" creationId="{ED5F11BE-CAEE-5AE6-D858-9FA78D744050}"/>
          </ac:spMkLst>
        </pc:spChg>
        <pc:spChg chg="add del mod">
          <ac:chgData name="봉준 정" userId="85e7214ad1cc7ce1" providerId="LiveId" clId="{B0C37AFC-B9F7-4B92-B7A5-FB6B0A242BD5}" dt="2024-07-11T11:31:47.319" v="4805" actId="21"/>
          <ac:spMkLst>
            <pc:docMk/>
            <pc:sldMk cId="2682479573" sldId="380"/>
            <ac:spMk id="36" creationId="{AE74F52F-C7A5-35F7-E11A-36648D86BB93}"/>
          </ac:spMkLst>
        </pc:spChg>
        <pc:spChg chg="add del mod">
          <ac:chgData name="봉준 정" userId="85e7214ad1cc7ce1" providerId="LiveId" clId="{B0C37AFC-B9F7-4B92-B7A5-FB6B0A242BD5}" dt="2024-07-11T11:31:47.319" v="4805" actId="21"/>
          <ac:spMkLst>
            <pc:docMk/>
            <pc:sldMk cId="2682479573" sldId="380"/>
            <ac:spMk id="41" creationId="{726E6545-C27B-E136-6D09-E9E799A3A222}"/>
          </ac:spMkLst>
        </pc:spChg>
        <pc:cxnChg chg="add del mod">
          <ac:chgData name="봉준 정" userId="85e7214ad1cc7ce1" providerId="LiveId" clId="{B0C37AFC-B9F7-4B92-B7A5-FB6B0A242BD5}" dt="2024-07-11T11:31:47.319" v="4805" actId="21"/>
          <ac:cxnSpMkLst>
            <pc:docMk/>
            <pc:sldMk cId="2682479573" sldId="380"/>
            <ac:cxnSpMk id="7" creationId="{47542F35-9454-C567-505B-7839E4B4C232}"/>
          </ac:cxnSpMkLst>
        </pc:cxnChg>
        <pc:cxnChg chg="add del mod">
          <ac:chgData name="봉준 정" userId="85e7214ad1cc7ce1" providerId="LiveId" clId="{B0C37AFC-B9F7-4B92-B7A5-FB6B0A242BD5}" dt="2024-07-11T11:31:47.319" v="4805" actId="21"/>
          <ac:cxnSpMkLst>
            <pc:docMk/>
            <pc:sldMk cId="2682479573" sldId="380"/>
            <ac:cxnSpMk id="11" creationId="{5592D5CD-8AC7-3EC1-B18D-F17B0713C7B7}"/>
          </ac:cxnSpMkLst>
        </pc:cxnChg>
        <pc:cxnChg chg="add del mod">
          <ac:chgData name="봉준 정" userId="85e7214ad1cc7ce1" providerId="LiveId" clId="{B0C37AFC-B9F7-4B92-B7A5-FB6B0A242BD5}" dt="2024-07-11T11:31:47.319" v="4805" actId="21"/>
          <ac:cxnSpMkLst>
            <pc:docMk/>
            <pc:sldMk cId="2682479573" sldId="380"/>
            <ac:cxnSpMk id="14" creationId="{EA1C373A-7E45-29B3-813F-9E9689997C7C}"/>
          </ac:cxnSpMkLst>
        </pc:cxnChg>
        <pc:cxnChg chg="add mod">
          <ac:chgData name="봉준 정" userId="85e7214ad1cc7ce1" providerId="LiveId" clId="{B0C37AFC-B9F7-4B92-B7A5-FB6B0A242BD5}" dt="2024-07-11T11:27:23.791" v="4679"/>
          <ac:cxnSpMkLst>
            <pc:docMk/>
            <pc:sldMk cId="2682479573" sldId="380"/>
            <ac:cxnSpMk id="15" creationId="{9CF175EB-975D-981D-493A-228EA39110A5}"/>
          </ac:cxnSpMkLst>
        </pc:cxnChg>
        <pc:cxnChg chg="add del mod">
          <ac:chgData name="봉준 정" userId="85e7214ad1cc7ce1" providerId="LiveId" clId="{B0C37AFC-B9F7-4B92-B7A5-FB6B0A242BD5}" dt="2024-07-11T11:31:47.319" v="4805" actId="21"/>
          <ac:cxnSpMkLst>
            <pc:docMk/>
            <pc:sldMk cId="2682479573" sldId="380"/>
            <ac:cxnSpMk id="24" creationId="{C4986452-8FA6-5683-79E5-6A03E968087E}"/>
          </ac:cxnSpMkLst>
        </pc:cxnChg>
        <pc:cxnChg chg="add del mod">
          <ac:chgData name="봉준 정" userId="85e7214ad1cc7ce1" providerId="LiveId" clId="{B0C37AFC-B9F7-4B92-B7A5-FB6B0A242BD5}" dt="2024-07-11T11:31:47.319" v="4805" actId="21"/>
          <ac:cxnSpMkLst>
            <pc:docMk/>
            <pc:sldMk cId="2682479573" sldId="380"/>
            <ac:cxnSpMk id="32" creationId="{8980ACA2-C328-8B16-559D-6D49E782998F}"/>
          </ac:cxnSpMkLst>
        </pc:cxnChg>
        <pc:cxnChg chg="add del mod">
          <ac:chgData name="봉준 정" userId="85e7214ad1cc7ce1" providerId="LiveId" clId="{B0C37AFC-B9F7-4B92-B7A5-FB6B0A242BD5}" dt="2024-07-11T11:31:47.319" v="4805" actId="21"/>
          <ac:cxnSpMkLst>
            <pc:docMk/>
            <pc:sldMk cId="2682479573" sldId="380"/>
            <ac:cxnSpMk id="37" creationId="{57EBE9E1-F587-D5AA-7660-D793B65680E8}"/>
          </ac:cxnSpMkLst>
        </pc:cxnChg>
        <pc:cxnChg chg="add del mod">
          <ac:chgData name="봉준 정" userId="85e7214ad1cc7ce1" providerId="LiveId" clId="{B0C37AFC-B9F7-4B92-B7A5-FB6B0A242BD5}" dt="2024-07-11T11:31:47.319" v="4805" actId="21"/>
          <ac:cxnSpMkLst>
            <pc:docMk/>
            <pc:sldMk cId="2682479573" sldId="380"/>
            <ac:cxnSpMk id="40" creationId="{4B1CC136-F6B0-DDD9-934A-8F2245CC55C6}"/>
          </ac:cxnSpMkLst>
        </pc:cxnChg>
      </pc:sldChg>
      <pc:sldChg chg="addSp delSp modSp add mod">
        <pc:chgData name="봉준 정" userId="85e7214ad1cc7ce1" providerId="LiveId" clId="{B0C37AFC-B9F7-4B92-B7A5-FB6B0A242BD5}" dt="2024-07-13T13:21:36.705" v="6075" actId="14100"/>
        <pc:sldMkLst>
          <pc:docMk/>
          <pc:sldMk cId="2125194489" sldId="381"/>
        </pc:sldMkLst>
        <pc:spChg chg="add del">
          <ac:chgData name="봉준 정" userId="85e7214ad1cc7ce1" providerId="LiveId" clId="{B0C37AFC-B9F7-4B92-B7A5-FB6B0A242BD5}" dt="2024-07-13T13:21:21.842" v="6070" actId="22"/>
          <ac:spMkLst>
            <pc:docMk/>
            <pc:sldMk cId="2125194489" sldId="381"/>
            <ac:spMk id="5" creationId="{300CBBF6-42FA-6B2E-421C-AED54F357183}"/>
          </ac:spMkLst>
        </pc:spChg>
        <pc:graphicFrameChg chg="add mod modGraphic">
          <ac:chgData name="봉준 정" userId="85e7214ad1cc7ce1" providerId="LiveId" clId="{B0C37AFC-B9F7-4B92-B7A5-FB6B0A242BD5}" dt="2024-07-13T13:21:36.705" v="6075" actId="14100"/>
          <ac:graphicFrameMkLst>
            <pc:docMk/>
            <pc:sldMk cId="2125194489" sldId="381"/>
            <ac:graphicFrameMk id="6" creationId="{2A41A39E-BAB6-95A0-EBE5-87C5C0BB232A}"/>
          </ac:graphicFrameMkLst>
        </pc:graphicFrameChg>
        <pc:picChg chg="del">
          <ac:chgData name="봉준 정" userId="85e7214ad1cc7ce1" providerId="LiveId" clId="{B0C37AFC-B9F7-4B92-B7A5-FB6B0A242BD5}" dt="2024-07-13T13:20:59.664" v="6061" actId="478"/>
          <ac:picMkLst>
            <pc:docMk/>
            <pc:sldMk cId="2125194489" sldId="381"/>
            <ac:picMk id="2" creationId="{D6614629-3977-9B75-D689-07FA34B9A77E}"/>
          </ac:picMkLst>
        </pc:picChg>
        <pc:picChg chg="add del mod">
          <ac:chgData name="봉준 정" userId="85e7214ad1cc7ce1" providerId="LiveId" clId="{B0C37AFC-B9F7-4B92-B7A5-FB6B0A242BD5}" dt="2024-07-13T13:21:15.191" v="6068" actId="478"/>
          <ac:picMkLst>
            <pc:docMk/>
            <pc:sldMk cId="2125194489" sldId="381"/>
            <ac:picMk id="3" creationId="{FB6B61B6-E776-15A7-BE5B-15D0E22369A4}"/>
          </ac:picMkLst>
        </pc:picChg>
      </pc:sldChg>
      <pc:sldChg chg="new del">
        <pc:chgData name="봉준 정" userId="85e7214ad1cc7ce1" providerId="LiveId" clId="{B0C37AFC-B9F7-4B92-B7A5-FB6B0A242BD5}" dt="2024-07-13T13:20:51.028" v="6059" actId="47"/>
        <pc:sldMkLst>
          <pc:docMk/>
          <pc:sldMk cId="3384531442" sldId="381"/>
        </pc:sldMkLst>
      </pc:sldChg>
      <pc:sldChg chg="add del">
        <pc:chgData name="봉준 정" userId="85e7214ad1cc7ce1" providerId="LiveId" clId="{B0C37AFC-B9F7-4B92-B7A5-FB6B0A242BD5}" dt="2024-07-11T11:38:57.506" v="5372" actId="2696"/>
        <pc:sldMkLst>
          <pc:docMk/>
          <pc:sldMk cId="3873988353" sldId="381"/>
        </pc:sldMkLst>
      </pc:sldChg>
    </pc:docChg>
  </pc:docChgLst>
  <pc:docChgLst>
    <pc:chgData name="봉준 정" userId="85e7214ad1cc7ce1" providerId="LiveId" clId="{6103CD5E-8BCC-4284-B6A1-9556C5CDBC9A}"/>
    <pc:docChg chg="undo custSel addSld delSld modSld modSection">
      <pc:chgData name="봉준 정" userId="85e7214ad1cc7ce1" providerId="LiveId" clId="{6103CD5E-8BCC-4284-B6A1-9556C5CDBC9A}" dt="2024-08-28T04:48:51.300" v="609" actId="20577"/>
      <pc:docMkLst>
        <pc:docMk/>
      </pc:docMkLst>
      <pc:sldChg chg="modSp mod">
        <pc:chgData name="봉준 정" userId="85e7214ad1cc7ce1" providerId="LiveId" clId="{6103CD5E-8BCC-4284-B6A1-9556C5CDBC9A}" dt="2024-08-28T04:42:26.763" v="412"/>
        <pc:sldMkLst>
          <pc:docMk/>
          <pc:sldMk cId="338925687" sldId="263"/>
        </pc:sldMkLst>
        <pc:spChg chg="mod">
          <ac:chgData name="봉준 정" userId="85e7214ad1cc7ce1" providerId="LiveId" clId="{6103CD5E-8BCC-4284-B6A1-9556C5CDBC9A}" dt="2024-08-28T04:42:26.763" v="412"/>
          <ac:spMkLst>
            <pc:docMk/>
            <pc:sldMk cId="338925687" sldId="263"/>
            <ac:spMk id="9" creationId="{00000000-0000-0000-0000-000000000000}"/>
          </ac:spMkLst>
        </pc:spChg>
      </pc:sldChg>
      <pc:sldChg chg="modSp mod">
        <pc:chgData name="봉준 정" userId="85e7214ad1cc7ce1" providerId="LiveId" clId="{6103CD5E-8BCC-4284-B6A1-9556C5CDBC9A}" dt="2024-08-26T01:12:45.647" v="343" actId="122"/>
        <pc:sldMkLst>
          <pc:docMk/>
          <pc:sldMk cId="858926576" sldId="287"/>
        </pc:sldMkLst>
        <pc:graphicFrameChg chg="mod modGraphic">
          <ac:chgData name="봉준 정" userId="85e7214ad1cc7ce1" providerId="LiveId" clId="{6103CD5E-8BCC-4284-B6A1-9556C5CDBC9A}" dt="2024-08-26T01:12:45.647" v="343" actId="122"/>
          <ac:graphicFrameMkLst>
            <pc:docMk/>
            <pc:sldMk cId="858926576" sldId="287"/>
            <ac:graphicFrameMk id="2" creationId="{00000000-0000-0000-0000-000000000000}"/>
          </ac:graphicFrameMkLst>
        </pc:graphicFrameChg>
      </pc:sldChg>
      <pc:sldChg chg="modSp mod">
        <pc:chgData name="봉준 정" userId="85e7214ad1cc7ce1" providerId="LiveId" clId="{6103CD5E-8BCC-4284-B6A1-9556C5CDBC9A}" dt="2024-08-28T04:43:14.183" v="446" actId="20577"/>
        <pc:sldMkLst>
          <pc:docMk/>
          <pc:sldMk cId="1152041927" sldId="322"/>
        </pc:sldMkLst>
        <pc:graphicFrameChg chg="mod modGraphic">
          <ac:chgData name="봉준 정" userId="85e7214ad1cc7ce1" providerId="LiveId" clId="{6103CD5E-8BCC-4284-B6A1-9556C5CDBC9A}" dt="2024-08-28T04:43:14.183" v="446" actId="20577"/>
          <ac:graphicFrameMkLst>
            <pc:docMk/>
            <pc:sldMk cId="1152041927" sldId="322"/>
            <ac:graphicFrameMk id="2" creationId="{47160A84-5C1B-0C2F-B872-767B709B3986}"/>
          </ac:graphicFrameMkLst>
        </pc:graphicFrameChg>
      </pc:sldChg>
      <pc:sldChg chg="modSp mod">
        <pc:chgData name="봉준 정" userId="85e7214ad1cc7ce1" providerId="LiveId" clId="{6103CD5E-8BCC-4284-B6A1-9556C5CDBC9A}" dt="2024-08-28T04:44:40.784" v="459" actId="20577"/>
        <pc:sldMkLst>
          <pc:docMk/>
          <pc:sldMk cId="1221048037" sldId="323"/>
        </pc:sldMkLst>
        <pc:spChg chg="mod">
          <ac:chgData name="봉준 정" userId="85e7214ad1cc7ce1" providerId="LiveId" clId="{6103CD5E-8BCC-4284-B6A1-9556C5CDBC9A}" dt="2024-08-28T04:44:40.784" v="459" actId="20577"/>
          <ac:spMkLst>
            <pc:docMk/>
            <pc:sldMk cId="1221048037" sldId="323"/>
            <ac:spMk id="2" creationId="{00000000-0000-0000-0000-000000000000}"/>
          </ac:spMkLst>
        </pc:spChg>
      </pc:sldChg>
      <pc:sldChg chg="modSp mod">
        <pc:chgData name="봉준 정" userId="85e7214ad1cc7ce1" providerId="LiveId" clId="{6103CD5E-8BCC-4284-B6A1-9556C5CDBC9A}" dt="2024-08-28T04:42:36.365" v="413"/>
        <pc:sldMkLst>
          <pc:docMk/>
          <pc:sldMk cId="356934847" sldId="336"/>
        </pc:sldMkLst>
        <pc:spChg chg="mod">
          <ac:chgData name="봉준 정" userId="85e7214ad1cc7ce1" providerId="LiveId" clId="{6103CD5E-8BCC-4284-B6A1-9556C5CDBC9A}" dt="2024-08-28T04:42:36.365" v="413"/>
          <ac:spMkLst>
            <pc:docMk/>
            <pc:sldMk cId="356934847" sldId="336"/>
            <ac:spMk id="27" creationId="{0B520DF1-2513-5AF5-B346-EF56FCBDA3AB}"/>
          </ac:spMkLst>
        </pc:spChg>
      </pc:sldChg>
      <pc:sldChg chg="modSp mod">
        <pc:chgData name="봉준 정" userId="85e7214ad1cc7ce1" providerId="LiveId" clId="{6103CD5E-8BCC-4284-B6A1-9556C5CDBC9A}" dt="2024-08-28T04:45:08.750" v="474" actId="20577"/>
        <pc:sldMkLst>
          <pc:docMk/>
          <pc:sldMk cId="904391866" sldId="339"/>
        </pc:sldMkLst>
        <pc:graphicFrameChg chg="mod modGraphic">
          <ac:chgData name="봉준 정" userId="85e7214ad1cc7ce1" providerId="LiveId" clId="{6103CD5E-8BCC-4284-B6A1-9556C5CDBC9A}" dt="2024-08-28T04:45:08.750" v="474" actId="20577"/>
          <ac:graphicFrameMkLst>
            <pc:docMk/>
            <pc:sldMk cId="904391866" sldId="339"/>
            <ac:graphicFrameMk id="2" creationId="{00000000-0000-0000-0000-000000000000}"/>
          </ac:graphicFrameMkLst>
        </pc:graphicFrameChg>
      </pc:sldChg>
      <pc:sldChg chg="modSp mod">
        <pc:chgData name="봉준 정" userId="85e7214ad1cc7ce1" providerId="LiveId" clId="{6103CD5E-8BCC-4284-B6A1-9556C5CDBC9A}" dt="2024-08-28T04:44:55.797" v="469" actId="20577"/>
        <pc:sldMkLst>
          <pc:docMk/>
          <pc:sldMk cId="1961503956" sldId="353"/>
        </pc:sldMkLst>
        <pc:spChg chg="mod">
          <ac:chgData name="봉준 정" userId="85e7214ad1cc7ce1" providerId="LiveId" clId="{6103CD5E-8BCC-4284-B6A1-9556C5CDBC9A}" dt="2024-08-28T04:44:50.215" v="464" actId="20577"/>
          <ac:spMkLst>
            <pc:docMk/>
            <pc:sldMk cId="1961503956" sldId="353"/>
            <ac:spMk id="26" creationId="{C516A82E-54A3-FE72-C684-55E0A11B0199}"/>
          </ac:spMkLst>
        </pc:spChg>
        <pc:spChg chg="mod">
          <ac:chgData name="봉준 정" userId="85e7214ad1cc7ce1" providerId="LiveId" clId="{6103CD5E-8BCC-4284-B6A1-9556C5CDBC9A}" dt="2024-08-28T04:42:36.365" v="413"/>
          <ac:spMkLst>
            <pc:docMk/>
            <pc:sldMk cId="1961503956" sldId="353"/>
            <ac:spMk id="48" creationId="{8DC3D514-B343-5D82-CEFD-62FB67C4A9C1}"/>
          </ac:spMkLst>
        </pc:spChg>
        <pc:graphicFrameChg chg="modGraphic">
          <ac:chgData name="봉준 정" userId="85e7214ad1cc7ce1" providerId="LiveId" clId="{6103CD5E-8BCC-4284-B6A1-9556C5CDBC9A}" dt="2024-08-28T04:44:55.797" v="469" actId="20577"/>
          <ac:graphicFrameMkLst>
            <pc:docMk/>
            <pc:sldMk cId="1961503956" sldId="353"/>
            <ac:graphicFrameMk id="57" creationId="{E904C2C3-47A0-D9DF-83FB-7868AC533262}"/>
          </ac:graphicFrameMkLst>
        </pc:graphicFrameChg>
      </pc:sldChg>
      <pc:sldChg chg="modSp mod">
        <pc:chgData name="봉준 정" userId="85e7214ad1cc7ce1" providerId="LiveId" clId="{6103CD5E-8BCC-4284-B6A1-9556C5CDBC9A}" dt="2024-08-28T04:39:11.927" v="368" actId="20577"/>
        <pc:sldMkLst>
          <pc:docMk/>
          <pc:sldMk cId="1323130607" sldId="365"/>
        </pc:sldMkLst>
        <pc:graphicFrameChg chg="modGraphic">
          <ac:chgData name="봉준 정" userId="85e7214ad1cc7ce1" providerId="LiveId" clId="{6103CD5E-8BCC-4284-B6A1-9556C5CDBC9A}" dt="2024-08-28T04:39:11.927" v="368" actId="20577"/>
          <ac:graphicFrameMkLst>
            <pc:docMk/>
            <pc:sldMk cId="1323130607" sldId="365"/>
            <ac:graphicFrameMk id="2" creationId="{41AF17A5-B09B-CC0B-C3B9-79FCB3ACE052}"/>
          </ac:graphicFrameMkLst>
        </pc:graphicFrameChg>
      </pc:sldChg>
      <pc:sldChg chg="delSp modSp mod">
        <pc:chgData name="봉준 정" userId="85e7214ad1cc7ce1" providerId="LiveId" clId="{6103CD5E-8BCC-4284-B6A1-9556C5CDBC9A}" dt="2024-08-28T04:48:51.300" v="609" actId="20577"/>
        <pc:sldMkLst>
          <pc:docMk/>
          <pc:sldMk cId="1676602781" sldId="370"/>
        </pc:sldMkLst>
        <pc:spChg chg="del">
          <ac:chgData name="봉준 정" userId="85e7214ad1cc7ce1" providerId="LiveId" clId="{6103CD5E-8BCC-4284-B6A1-9556C5CDBC9A}" dt="2024-08-26T01:11:22.047" v="333" actId="478"/>
          <ac:spMkLst>
            <pc:docMk/>
            <pc:sldMk cId="1676602781" sldId="370"/>
            <ac:spMk id="6" creationId="{1BBE9CD5-2556-0B55-53BF-C9764A35546A}"/>
          </ac:spMkLst>
        </pc:spChg>
        <pc:spChg chg="mod">
          <ac:chgData name="봉준 정" userId="85e7214ad1cc7ce1" providerId="LiveId" clId="{6103CD5E-8BCC-4284-B6A1-9556C5CDBC9A}" dt="2024-08-26T01:11:34.230" v="337" actId="1076"/>
          <ac:spMkLst>
            <pc:docMk/>
            <pc:sldMk cId="1676602781" sldId="370"/>
            <ac:spMk id="7" creationId="{EDB2BA21-EE51-711A-C50D-7533DADA7FC5}"/>
          </ac:spMkLst>
        </pc:spChg>
        <pc:spChg chg="del">
          <ac:chgData name="봉준 정" userId="85e7214ad1cc7ce1" providerId="LiveId" clId="{6103CD5E-8BCC-4284-B6A1-9556C5CDBC9A}" dt="2024-08-26T01:11:24.002" v="334" actId="478"/>
          <ac:spMkLst>
            <pc:docMk/>
            <pc:sldMk cId="1676602781" sldId="370"/>
            <ac:spMk id="9" creationId="{FFF108CF-D630-73F0-8B91-DA69B55AD89B}"/>
          </ac:spMkLst>
        </pc:spChg>
        <pc:spChg chg="mod">
          <ac:chgData name="봉준 정" userId="85e7214ad1cc7ce1" providerId="LiveId" clId="{6103CD5E-8BCC-4284-B6A1-9556C5CDBC9A}" dt="2024-08-26T01:11:39.758" v="339" actId="1076"/>
          <ac:spMkLst>
            <pc:docMk/>
            <pc:sldMk cId="1676602781" sldId="370"/>
            <ac:spMk id="11" creationId="{70BE2601-A74D-8714-340B-79D52081C760}"/>
          </ac:spMkLst>
        </pc:spChg>
        <pc:graphicFrameChg chg="del">
          <ac:chgData name="봉준 정" userId="85e7214ad1cc7ce1" providerId="LiveId" clId="{6103CD5E-8BCC-4284-B6A1-9556C5CDBC9A}" dt="2024-08-26T01:11:31.288" v="336" actId="478"/>
          <ac:graphicFrameMkLst>
            <pc:docMk/>
            <pc:sldMk cId="1676602781" sldId="370"/>
            <ac:graphicFrameMk id="5" creationId="{93CE43A6-429F-9BA1-8FB1-DDBD4C50CCB4}"/>
          </ac:graphicFrameMkLst>
        </pc:graphicFrameChg>
        <pc:graphicFrameChg chg="mod modGraphic">
          <ac:chgData name="봉준 정" userId="85e7214ad1cc7ce1" providerId="LiveId" clId="{6103CD5E-8BCC-4284-B6A1-9556C5CDBC9A}" dt="2024-08-28T04:47:22.746" v="540" actId="2165"/>
          <ac:graphicFrameMkLst>
            <pc:docMk/>
            <pc:sldMk cId="1676602781" sldId="370"/>
            <ac:graphicFrameMk id="8" creationId="{95EF047A-053A-316D-621B-BC18EB7662B4}"/>
          </ac:graphicFrameMkLst>
        </pc:graphicFrameChg>
        <pc:graphicFrameChg chg="del">
          <ac:chgData name="봉준 정" userId="85e7214ad1cc7ce1" providerId="LiveId" clId="{6103CD5E-8BCC-4284-B6A1-9556C5CDBC9A}" dt="2024-08-26T01:11:28.951" v="335" actId="478"/>
          <ac:graphicFrameMkLst>
            <pc:docMk/>
            <pc:sldMk cId="1676602781" sldId="370"/>
            <ac:graphicFrameMk id="10" creationId="{56B14D25-6DE0-8FD1-F6C9-97531713966D}"/>
          </ac:graphicFrameMkLst>
        </pc:graphicFrameChg>
        <pc:graphicFrameChg chg="mod modGraphic">
          <ac:chgData name="봉준 정" userId="85e7214ad1cc7ce1" providerId="LiveId" clId="{6103CD5E-8BCC-4284-B6A1-9556C5CDBC9A}" dt="2024-08-28T04:48:51.300" v="609" actId="20577"/>
          <ac:graphicFrameMkLst>
            <pc:docMk/>
            <pc:sldMk cId="1676602781" sldId="370"/>
            <ac:graphicFrameMk id="12" creationId="{9F0E0A8D-E0CE-D01E-F379-62A3402C7512}"/>
          </ac:graphicFrameMkLst>
        </pc:graphicFrameChg>
      </pc:sldChg>
      <pc:sldChg chg="addSp delSp modSp del mod">
        <pc:chgData name="봉준 정" userId="85e7214ad1cc7ce1" providerId="LiveId" clId="{6103CD5E-8BCC-4284-B6A1-9556C5CDBC9A}" dt="2024-08-28T04:41:53.452" v="406" actId="47"/>
        <pc:sldMkLst>
          <pc:docMk/>
          <pc:sldMk cId="2947858478" sldId="377"/>
        </pc:sldMkLst>
        <pc:spChg chg="add mod">
          <ac:chgData name="봉준 정" userId="85e7214ad1cc7ce1" providerId="LiveId" clId="{6103CD5E-8BCC-4284-B6A1-9556C5CDBC9A}" dt="2024-08-28T04:39:48.297" v="382" actId="14100"/>
          <ac:spMkLst>
            <pc:docMk/>
            <pc:sldMk cId="2947858478" sldId="377"/>
            <ac:spMk id="2" creationId="{ECD02086-7D22-4337-1163-5B4B5ACCCC88}"/>
          </ac:spMkLst>
        </pc:spChg>
        <pc:spChg chg="mod">
          <ac:chgData name="봉준 정" userId="85e7214ad1cc7ce1" providerId="LiveId" clId="{6103CD5E-8BCC-4284-B6A1-9556C5CDBC9A}" dt="2024-08-26T01:08:17.602" v="271" actId="20577"/>
          <ac:spMkLst>
            <pc:docMk/>
            <pc:sldMk cId="2947858478" sldId="377"/>
            <ac:spMk id="36" creationId="{00000000-0000-0000-0000-000000000000}"/>
          </ac:spMkLst>
        </pc:spChg>
        <pc:spChg chg="mod">
          <ac:chgData name="봉준 정" userId="85e7214ad1cc7ce1" providerId="LiveId" clId="{6103CD5E-8BCC-4284-B6A1-9556C5CDBC9A}" dt="2024-08-28T04:40:11.851" v="399" actId="20577"/>
          <ac:spMkLst>
            <pc:docMk/>
            <pc:sldMk cId="2947858478" sldId="377"/>
            <ac:spMk id="39" creationId="{00000000-0000-0000-0000-000000000000}"/>
          </ac:spMkLst>
        </pc:spChg>
        <pc:spChg chg="mod">
          <ac:chgData name="봉준 정" userId="85e7214ad1cc7ce1" providerId="LiveId" clId="{6103CD5E-8BCC-4284-B6A1-9556C5CDBC9A}" dt="2024-08-26T01:06:54.448" v="232" actId="20577"/>
          <ac:spMkLst>
            <pc:docMk/>
            <pc:sldMk cId="2947858478" sldId="377"/>
            <ac:spMk id="57" creationId="{00000000-0000-0000-0000-000000000000}"/>
          </ac:spMkLst>
        </pc:spChg>
        <pc:grpChg chg="del">
          <ac:chgData name="봉준 정" userId="85e7214ad1cc7ce1" providerId="LiveId" clId="{6103CD5E-8BCC-4284-B6A1-9556C5CDBC9A}" dt="2024-08-28T04:41:04.933" v="401" actId="478"/>
          <ac:grpSpMkLst>
            <pc:docMk/>
            <pc:sldMk cId="2947858478" sldId="377"/>
            <ac:grpSpMk id="34" creationId="{00000000-0000-0000-0000-000000000000}"/>
          </ac:grpSpMkLst>
        </pc:grpChg>
        <pc:grpChg chg="mod">
          <ac:chgData name="봉준 정" userId="85e7214ad1cc7ce1" providerId="LiveId" clId="{6103CD5E-8BCC-4284-B6A1-9556C5CDBC9A}" dt="2024-08-28T04:41:17.855" v="404" actId="1076"/>
          <ac:grpSpMkLst>
            <pc:docMk/>
            <pc:sldMk cId="2947858478" sldId="377"/>
            <ac:grpSpMk id="61" creationId="{00000000-0000-0000-0000-000000000000}"/>
          </ac:grpSpMkLst>
        </pc:grpChg>
        <pc:picChg chg="add mod">
          <ac:chgData name="봉준 정" userId="85e7214ad1cc7ce1" providerId="LiveId" clId="{6103CD5E-8BCC-4284-B6A1-9556C5CDBC9A}" dt="2024-08-28T04:41:13.384" v="403" actId="1076"/>
          <ac:picMkLst>
            <pc:docMk/>
            <pc:sldMk cId="2947858478" sldId="377"/>
            <ac:picMk id="6" creationId="{D7F2368D-DACF-047C-251F-C801B87960CC}"/>
          </ac:picMkLst>
        </pc:picChg>
        <pc:picChg chg="del mod">
          <ac:chgData name="봉준 정" userId="85e7214ad1cc7ce1" providerId="LiveId" clId="{6103CD5E-8BCC-4284-B6A1-9556C5CDBC9A}" dt="2024-08-28T04:41:04.933" v="401" actId="478"/>
          <ac:picMkLst>
            <pc:docMk/>
            <pc:sldMk cId="2947858478" sldId="377"/>
            <ac:picMk id="35" creationId="{00000000-0000-0000-0000-000000000000}"/>
          </ac:picMkLst>
        </pc:picChg>
        <pc:cxnChg chg="mod">
          <ac:chgData name="봉준 정" userId="85e7214ad1cc7ce1" providerId="LiveId" clId="{6103CD5E-8BCC-4284-B6A1-9556C5CDBC9A}" dt="2024-08-28T04:41:34.920" v="405" actId="14100"/>
          <ac:cxnSpMkLst>
            <pc:docMk/>
            <pc:sldMk cId="2947858478" sldId="377"/>
            <ac:cxnSpMk id="52" creationId="{00000000-0000-0000-0000-000000000000}"/>
          </ac:cxnSpMkLst>
        </pc:cxnChg>
        <pc:cxnChg chg="mod">
          <ac:chgData name="봉준 정" userId="85e7214ad1cc7ce1" providerId="LiveId" clId="{6103CD5E-8BCC-4284-B6A1-9556C5CDBC9A}" dt="2024-08-28T04:41:04.933" v="401" actId="478"/>
          <ac:cxnSpMkLst>
            <pc:docMk/>
            <pc:sldMk cId="2947858478" sldId="377"/>
            <ac:cxnSpMk id="53" creationId="{00000000-0000-0000-0000-000000000000}"/>
          </ac:cxnSpMkLst>
        </pc:cxnChg>
      </pc:sldChg>
      <pc:sldChg chg="modSp mod">
        <pc:chgData name="봉준 정" userId="85e7214ad1cc7ce1" providerId="LiveId" clId="{6103CD5E-8BCC-4284-B6A1-9556C5CDBC9A}" dt="2024-08-28T04:43:54.541" v="449" actId="20577"/>
        <pc:sldMkLst>
          <pc:docMk/>
          <pc:sldMk cId="2125194489" sldId="381"/>
        </pc:sldMkLst>
        <pc:graphicFrameChg chg="modGraphic">
          <ac:chgData name="봉준 정" userId="85e7214ad1cc7ce1" providerId="LiveId" clId="{6103CD5E-8BCC-4284-B6A1-9556C5CDBC9A}" dt="2024-08-28T04:43:54.541" v="449" actId="20577"/>
          <ac:graphicFrameMkLst>
            <pc:docMk/>
            <pc:sldMk cId="2125194489" sldId="381"/>
            <ac:graphicFrameMk id="6" creationId="{2A41A39E-BAB6-95A0-EBE5-87C5C0BB232A}"/>
          </ac:graphicFrameMkLst>
        </pc:graphicFrameChg>
      </pc:sldChg>
      <pc:sldChg chg="add del">
        <pc:chgData name="봉준 정" userId="85e7214ad1cc7ce1" providerId="LiveId" clId="{6103CD5E-8BCC-4284-B6A1-9556C5CDBC9A}" dt="2024-08-26T01:07:10.293" v="235" actId="2890"/>
        <pc:sldMkLst>
          <pc:docMk/>
          <pc:sldMk cId="1695218725" sldId="382"/>
        </pc:sldMkLst>
      </pc:sldChg>
      <pc:sldChg chg="addSp delSp modSp add mod">
        <pc:chgData name="봉준 정" userId="85e7214ad1cc7ce1" providerId="LiveId" clId="{6103CD5E-8BCC-4284-B6A1-9556C5CDBC9A}" dt="2024-08-26T01:09:12.251" v="316" actId="20577"/>
        <pc:sldMkLst>
          <pc:docMk/>
          <pc:sldMk cId="1980351358" sldId="382"/>
        </pc:sldMkLst>
        <pc:spChg chg="mod">
          <ac:chgData name="봉준 정" userId="85e7214ad1cc7ce1" providerId="LiveId" clId="{6103CD5E-8BCC-4284-B6A1-9556C5CDBC9A}" dt="2024-08-26T01:08:29.320" v="297" actId="14100"/>
          <ac:spMkLst>
            <pc:docMk/>
            <pc:sldMk cId="1980351358" sldId="382"/>
            <ac:spMk id="36" creationId="{00000000-0000-0000-0000-000000000000}"/>
          </ac:spMkLst>
        </pc:spChg>
        <pc:spChg chg="mod">
          <ac:chgData name="봉준 정" userId="85e7214ad1cc7ce1" providerId="LiveId" clId="{6103CD5E-8BCC-4284-B6A1-9556C5CDBC9A}" dt="2024-08-26T01:08:47.520" v="302"/>
          <ac:spMkLst>
            <pc:docMk/>
            <pc:sldMk cId="1980351358" sldId="382"/>
            <ac:spMk id="39" creationId="{00000000-0000-0000-0000-000000000000}"/>
          </ac:spMkLst>
        </pc:spChg>
        <pc:spChg chg="mod">
          <ac:chgData name="봉준 정" userId="85e7214ad1cc7ce1" providerId="LiveId" clId="{6103CD5E-8BCC-4284-B6A1-9556C5CDBC9A}" dt="2024-08-26T01:09:12.251" v="316" actId="20577"/>
          <ac:spMkLst>
            <pc:docMk/>
            <pc:sldMk cId="1980351358" sldId="382"/>
            <ac:spMk id="42" creationId="{00000000-0000-0000-0000-000000000000}"/>
          </ac:spMkLst>
        </pc:spChg>
        <pc:grpChg chg="del">
          <ac:chgData name="봉준 정" userId="85e7214ad1cc7ce1" providerId="LiveId" clId="{6103CD5E-8BCC-4284-B6A1-9556C5CDBC9A}" dt="2024-08-26T01:07:18.552" v="238" actId="21"/>
          <ac:grpSpMkLst>
            <pc:docMk/>
            <pc:sldMk cId="1980351358" sldId="382"/>
            <ac:grpSpMk id="34" creationId="{00000000-0000-0000-0000-000000000000}"/>
          </ac:grpSpMkLst>
        </pc:grpChg>
        <pc:grpChg chg="del">
          <ac:chgData name="봉준 정" userId="85e7214ad1cc7ce1" providerId="LiveId" clId="{6103CD5E-8BCC-4284-B6A1-9556C5CDBC9A}" dt="2024-08-26T01:08:35.896" v="298" actId="21"/>
          <ac:grpSpMkLst>
            <pc:docMk/>
            <pc:sldMk cId="1980351358" sldId="382"/>
            <ac:grpSpMk id="40" creationId="{00000000-0000-0000-0000-000000000000}"/>
          </ac:grpSpMkLst>
        </pc:grpChg>
        <pc:grpChg chg="mod">
          <ac:chgData name="봉준 정" userId="85e7214ad1cc7ce1" providerId="LiveId" clId="{6103CD5E-8BCC-4284-B6A1-9556C5CDBC9A}" dt="2024-08-26T01:08:41.194" v="301" actId="1076"/>
          <ac:grpSpMkLst>
            <pc:docMk/>
            <pc:sldMk cId="1980351358" sldId="382"/>
            <ac:grpSpMk id="61" creationId="{00000000-0000-0000-0000-000000000000}"/>
          </ac:grpSpMkLst>
        </pc:grpChg>
        <pc:picChg chg="add mod">
          <ac:chgData name="봉준 정" userId="85e7214ad1cc7ce1" providerId="LiveId" clId="{6103CD5E-8BCC-4284-B6A1-9556C5CDBC9A}" dt="2024-08-26T01:07:34.336" v="241" actId="1076"/>
          <ac:picMkLst>
            <pc:docMk/>
            <pc:sldMk cId="1980351358" sldId="382"/>
            <ac:picMk id="2" creationId="{959727AB-A402-7F26-BD56-F330379FEA45}"/>
          </ac:picMkLst>
        </pc:picChg>
        <pc:picChg chg="add mod">
          <ac:chgData name="봉준 정" userId="85e7214ad1cc7ce1" providerId="LiveId" clId="{6103CD5E-8BCC-4284-B6A1-9556C5CDBC9A}" dt="2024-08-26T01:08:40.415" v="300" actId="1076"/>
          <ac:picMkLst>
            <pc:docMk/>
            <pc:sldMk cId="1980351358" sldId="382"/>
            <ac:picMk id="4" creationId="{00000000-0000-0000-0000-000000000000}"/>
          </ac:picMkLst>
        </pc:picChg>
        <pc:picChg chg="add mod">
          <ac:chgData name="봉준 정" userId="85e7214ad1cc7ce1" providerId="LiveId" clId="{6103CD5E-8BCC-4284-B6A1-9556C5CDBC9A}" dt="2024-08-26T01:09:03.742" v="305" actId="1076"/>
          <ac:picMkLst>
            <pc:docMk/>
            <pc:sldMk cId="1980351358" sldId="382"/>
            <ac:picMk id="5" creationId="{16AB86DB-C524-19F3-8923-BB65594D413B}"/>
          </ac:picMkLst>
        </pc:picChg>
        <pc:picChg chg="del">
          <ac:chgData name="봉준 정" userId="85e7214ad1cc7ce1" providerId="LiveId" clId="{6103CD5E-8BCC-4284-B6A1-9556C5CDBC9A}" dt="2024-08-26T01:07:18.552" v="238" actId="21"/>
          <ac:picMkLst>
            <pc:docMk/>
            <pc:sldMk cId="1980351358" sldId="382"/>
            <ac:picMk id="35" creationId="{00000000-0000-0000-0000-000000000000}"/>
          </ac:picMkLst>
        </pc:picChg>
        <pc:picChg chg="del">
          <ac:chgData name="봉준 정" userId="85e7214ad1cc7ce1" providerId="LiveId" clId="{6103CD5E-8BCC-4284-B6A1-9556C5CDBC9A}" dt="2024-08-26T01:08:35.896" v="298" actId="21"/>
          <ac:picMkLst>
            <pc:docMk/>
            <pc:sldMk cId="1980351358" sldId="382"/>
            <ac:picMk id="41" creationId="{00000000-0000-0000-0000-000000000000}"/>
          </ac:picMkLst>
        </pc:picChg>
        <pc:picChg chg="del">
          <ac:chgData name="봉준 정" userId="85e7214ad1cc7ce1" providerId="LiveId" clId="{6103CD5E-8BCC-4284-B6A1-9556C5CDBC9A}" dt="2024-08-26T01:07:22.596" v="239" actId="21"/>
          <ac:picMkLst>
            <pc:docMk/>
            <pc:sldMk cId="1980351358" sldId="382"/>
            <ac:picMk id="58" creationId="{00000000-0000-0000-0000-000000000000}"/>
          </ac:picMkLst>
        </pc:picChg>
        <pc:cxnChg chg="mod">
          <ac:chgData name="봉준 정" userId="85e7214ad1cc7ce1" providerId="LiveId" clId="{6103CD5E-8BCC-4284-B6A1-9556C5CDBC9A}" dt="2024-08-26T01:07:18.552" v="238" actId="21"/>
          <ac:cxnSpMkLst>
            <pc:docMk/>
            <pc:sldMk cId="1980351358" sldId="382"/>
            <ac:cxnSpMk id="52" creationId="{00000000-0000-0000-0000-000000000000}"/>
          </ac:cxnSpMkLst>
        </pc:cxnChg>
        <pc:cxnChg chg="mod">
          <ac:chgData name="봉준 정" userId="85e7214ad1cc7ce1" providerId="LiveId" clId="{6103CD5E-8BCC-4284-B6A1-9556C5CDBC9A}" dt="2024-08-26T01:07:22.596" v="239" actId="21"/>
          <ac:cxnSpMkLst>
            <pc:docMk/>
            <pc:sldMk cId="1980351358" sldId="382"/>
            <ac:cxnSpMk id="53" creationId="{00000000-0000-0000-0000-000000000000}"/>
          </ac:cxnSpMkLst>
        </pc:cxnChg>
        <pc:cxnChg chg="mod">
          <ac:chgData name="봉준 정" userId="85e7214ad1cc7ce1" providerId="LiveId" clId="{6103CD5E-8BCC-4284-B6A1-9556C5CDBC9A}" dt="2024-08-26T01:08:35.896" v="298" actId="21"/>
          <ac:cxnSpMkLst>
            <pc:docMk/>
            <pc:sldMk cId="1980351358" sldId="382"/>
            <ac:cxnSpMk id="54" creationId="{00000000-0000-0000-0000-000000000000}"/>
          </ac:cxnSpMkLst>
        </pc:cxnChg>
      </pc:sldChg>
    </pc:docChg>
  </pc:docChgLst>
  <pc:docChgLst>
    <pc:chgData name="봉준 정" userId="85e7214ad1cc7ce1" providerId="LiveId" clId="{101F2F54-BADB-4248-A544-6D19AE7B09A3}"/>
    <pc:docChg chg="custSel modSld">
      <pc:chgData name="봉준 정" userId="85e7214ad1cc7ce1" providerId="LiveId" clId="{101F2F54-BADB-4248-A544-6D19AE7B09A3}" dt="2024-07-16T04:39:10.133" v="33" actId="1076"/>
      <pc:docMkLst>
        <pc:docMk/>
      </pc:docMkLst>
      <pc:sldChg chg="addSp delSp modSp mod">
        <pc:chgData name="봉준 정" userId="85e7214ad1cc7ce1" providerId="LiveId" clId="{101F2F54-BADB-4248-A544-6D19AE7B09A3}" dt="2024-07-16T04:39:10.133" v="33" actId="1076"/>
        <pc:sldMkLst>
          <pc:docMk/>
          <pc:sldMk cId="642459016" sldId="358"/>
        </pc:sldMkLst>
        <pc:spChg chg="mod">
          <ac:chgData name="봉준 정" userId="85e7214ad1cc7ce1" providerId="LiveId" clId="{101F2F54-BADB-4248-A544-6D19AE7B09A3}" dt="2024-07-16T04:35:20.101" v="28" actId="20577"/>
          <ac:spMkLst>
            <pc:docMk/>
            <pc:sldMk cId="642459016" sldId="358"/>
            <ac:spMk id="28" creationId="{00000000-0000-0000-0000-000000000000}"/>
          </ac:spMkLst>
        </pc:spChg>
        <pc:picChg chg="add mod">
          <ac:chgData name="봉준 정" userId="85e7214ad1cc7ce1" providerId="LiveId" clId="{101F2F54-BADB-4248-A544-6D19AE7B09A3}" dt="2024-07-16T04:33:49.244" v="19" actId="14100"/>
          <ac:picMkLst>
            <pc:docMk/>
            <pc:sldMk cId="642459016" sldId="358"/>
            <ac:picMk id="3" creationId="{E708ADAE-652A-F90A-7D65-4829C66AB641}"/>
          </ac:picMkLst>
        </pc:picChg>
        <pc:picChg chg="add mod">
          <ac:chgData name="봉준 정" userId="85e7214ad1cc7ce1" providerId="LiveId" clId="{101F2F54-BADB-4248-A544-6D19AE7B09A3}" dt="2024-07-16T04:33:31.227" v="14" actId="1076"/>
          <ac:picMkLst>
            <pc:docMk/>
            <pc:sldMk cId="642459016" sldId="358"/>
            <ac:picMk id="5" creationId="{D3A53086-9E68-4121-D05A-7815DA5285B3}"/>
          </ac:picMkLst>
        </pc:picChg>
        <pc:picChg chg="add del mod">
          <ac:chgData name="봉준 정" userId="85e7214ad1cc7ce1" providerId="LiveId" clId="{101F2F54-BADB-4248-A544-6D19AE7B09A3}" dt="2024-07-16T04:35:00.799" v="20" actId="478"/>
          <ac:picMkLst>
            <pc:docMk/>
            <pc:sldMk cId="642459016" sldId="358"/>
            <ac:picMk id="7" creationId="{992A78AB-16A0-2EFB-5A2F-0CF7FA769306}"/>
          </ac:picMkLst>
        </pc:picChg>
        <pc:picChg chg="add mod">
          <ac:chgData name="봉준 정" userId="85e7214ad1cc7ce1" providerId="LiveId" clId="{101F2F54-BADB-4248-A544-6D19AE7B09A3}" dt="2024-07-16T04:35:08.580" v="25" actId="14100"/>
          <ac:picMkLst>
            <pc:docMk/>
            <pc:sldMk cId="642459016" sldId="358"/>
            <ac:picMk id="9" creationId="{BF7D3135-5181-F502-8B0E-30BCB2F6F1A8}"/>
          </ac:picMkLst>
        </pc:picChg>
        <pc:picChg chg="add mod">
          <ac:chgData name="봉준 정" userId="85e7214ad1cc7ce1" providerId="LiveId" clId="{101F2F54-BADB-4248-A544-6D19AE7B09A3}" dt="2024-07-16T04:39:10.133" v="33" actId="1076"/>
          <ac:picMkLst>
            <pc:docMk/>
            <pc:sldMk cId="642459016" sldId="358"/>
            <ac:picMk id="11" creationId="{5666FAD8-4787-FFDC-CA59-A8CDC6D643DE}"/>
          </ac:picMkLst>
        </pc:picChg>
        <pc:picChg chg="del">
          <ac:chgData name="봉준 정" userId="85e7214ad1cc7ce1" providerId="LiveId" clId="{101F2F54-BADB-4248-A544-6D19AE7B09A3}" dt="2024-07-16T04:33:04.141" v="0" actId="478"/>
          <ac:picMkLst>
            <pc:docMk/>
            <pc:sldMk cId="642459016" sldId="358"/>
            <ac:picMk id="16" creationId="{00000000-0000-0000-0000-000000000000}"/>
          </ac:picMkLst>
        </pc:picChg>
      </pc:sldChg>
    </pc:docChg>
  </pc:docChgLst>
  <pc:docChgLst>
    <pc:chgData name="봉준 정" userId="85e7214ad1cc7ce1" providerId="LiveId" clId="{3BD2C453-B5F4-4B3E-9241-D7953DD140C3}"/>
    <pc:docChg chg="undo custSel modSld">
      <pc:chgData name="봉준 정" userId="85e7214ad1cc7ce1" providerId="LiveId" clId="{3BD2C453-B5F4-4B3E-9241-D7953DD140C3}" dt="2024-09-05T12:30:32.751" v="805" actId="20577"/>
      <pc:docMkLst>
        <pc:docMk/>
      </pc:docMkLst>
      <pc:sldChg chg="modSp mod modCm">
        <pc:chgData name="봉준 정" userId="85e7214ad1cc7ce1" providerId="LiveId" clId="{3BD2C453-B5F4-4B3E-9241-D7953DD140C3}" dt="2024-08-30T12:10:43.350" v="360" actId="20577"/>
        <pc:sldMkLst>
          <pc:docMk/>
          <pc:sldMk cId="338925687" sldId="263"/>
        </pc:sldMkLst>
        <pc:spChg chg="mod">
          <ac:chgData name="봉준 정" userId="85e7214ad1cc7ce1" providerId="LiveId" clId="{3BD2C453-B5F4-4B3E-9241-D7953DD140C3}" dt="2024-08-30T12:10:43.350" v="360" actId="20577"/>
          <ac:spMkLst>
            <pc:docMk/>
            <pc:sldMk cId="338925687" sldId="263"/>
            <ac:spMk id="25" creationId="{00000000-0000-0000-0000-000000000000}"/>
          </ac:spMkLst>
        </pc:spChg>
        <pc:extLst>
          <p:ext xmlns:p="http://schemas.openxmlformats.org/presentationml/2006/main" uri="{D6D511B9-2390-475A-947B-AFAB55BFBCF1}">
            <pc226:cmChg xmlns:pc226="http://schemas.microsoft.com/office/powerpoint/2022/06/main/command" chg="mod">
              <pc226:chgData name="봉준 정" userId="85e7214ad1cc7ce1" providerId="LiveId" clId="{3BD2C453-B5F4-4B3E-9241-D7953DD140C3}" dt="2024-08-30T12:10:43.350" v="360" actId="20577"/>
              <pc2:cmMkLst xmlns:pc2="http://schemas.microsoft.com/office/powerpoint/2019/9/main/command">
                <pc:docMk/>
                <pc:sldMk cId="338925687" sldId="263"/>
                <pc2:cmMk id="{89EACD0E-34F4-4E28-88A4-32331CC4A56B}"/>
              </pc2:cmMkLst>
            </pc226:cmChg>
          </p:ext>
        </pc:extLst>
      </pc:sldChg>
      <pc:sldChg chg="addSp delSp modSp mod">
        <pc:chgData name="봉준 정" userId="85e7214ad1cc7ce1" providerId="LiveId" clId="{3BD2C453-B5F4-4B3E-9241-D7953DD140C3}" dt="2024-09-05T12:30:32.751" v="805" actId="20577"/>
        <pc:sldMkLst>
          <pc:docMk/>
          <pc:sldMk cId="1221048037" sldId="323"/>
        </pc:sldMkLst>
        <pc:spChg chg="mod">
          <ac:chgData name="봉준 정" userId="85e7214ad1cc7ce1" providerId="LiveId" clId="{3BD2C453-B5F4-4B3E-9241-D7953DD140C3}" dt="2024-09-05T12:30:32.751" v="805" actId="20577"/>
          <ac:spMkLst>
            <pc:docMk/>
            <pc:sldMk cId="1221048037" sldId="323"/>
            <ac:spMk id="2" creationId="{00000000-0000-0000-0000-000000000000}"/>
          </ac:spMkLst>
        </pc:spChg>
        <pc:spChg chg="mod">
          <ac:chgData name="봉준 정" userId="85e7214ad1cc7ce1" providerId="LiveId" clId="{3BD2C453-B5F4-4B3E-9241-D7953DD140C3}" dt="2024-08-27T12:55:27.752" v="11" actId="20577"/>
          <ac:spMkLst>
            <pc:docMk/>
            <pc:sldMk cId="1221048037" sldId="323"/>
            <ac:spMk id="70" creationId="{00000000-0000-0000-0000-000000000000}"/>
          </ac:spMkLst>
        </pc:spChg>
        <pc:grpChg chg="mod">
          <ac:chgData name="봉준 정" userId="85e7214ad1cc7ce1" providerId="LiveId" clId="{3BD2C453-B5F4-4B3E-9241-D7953DD140C3}" dt="2024-09-05T12:19:13.448" v="633" actId="1076"/>
          <ac:grpSpMkLst>
            <pc:docMk/>
            <pc:sldMk cId="1221048037" sldId="323"/>
            <ac:grpSpMk id="71" creationId="{00000000-0000-0000-0000-000000000000}"/>
          </ac:grpSpMkLst>
        </pc:grpChg>
        <pc:graphicFrameChg chg="add mod">
          <ac:chgData name="봉준 정" userId="85e7214ad1cc7ce1" providerId="LiveId" clId="{3BD2C453-B5F4-4B3E-9241-D7953DD140C3}" dt="2024-09-05T12:14:51.209" v="610" actId="1076"/>
          <ac:graphicFrameMkLst>
            <pc:docMk/>
            <pc:sldMk cId="1221048037" sldId="323"/>
            <ac:graphicFrameMk id="5" creationId="{3FBF745E-F60E-F289-451C-324B8CC61A9E}"/>
          </ac:graphicFrameMkLst>
        </pc:graphicFrameChg>
        <pc:graphicFrameChg chg="add mod">
          <ac:chgData name="봉준 정" userId="85e7214ad1cc7ce1" providerId="LiveId" clId="{3BD2C453-B5F4-4B3E-9241-D7953DD140C3}" dt="2024-09-05T12:15:24.167" v="630" actId="1076"/>
          <ac:graphicFrameMkLst>
            <pc:docMk/>
            <pc:sldMk cId="1221048037" sldId="323"/>
            <ac:graphicFrameMk id="6" creationId="{A32E59E5-7280-82BA-49C7-AD9CB9577D2B}"/>
          </ac:graphicFrameMkLst>
        </pc:graphicFrameChg>
        <pc:graphicFrameChg chg="del">
          <ac:chgData name="봉준 정" userId="85e7214ad1cc7ce1" providerId="LiveId" clId="{3BD2C453-B5F4-4B3E-9241-D7953DD140C3}" dt="2024-09-05T12:15:17.707" v="629" actId="478"/>
          <ac:graphicFrameMkLst>
            <pc:docMk/>
            <pc:sldMk cId="1221048037" sldId="323"/>
            <ac:graphicFrameMk id="47" creationId="{00000000-0000-0000-0000-000000000000}"/>
          </ac:graphicFrameMkLst>
        </pc:graphicFrameChg>
        <pc:picChg chg="add mod">
          <ac:chgData name="봉준 정" userId="85e7214ad1cc7ce1" providerId="LiveId" clId="{3BD2C453-B5F4-4B3E-9241-D7953DD140C3}" dt="2024-09-05T12:14:29.981" v="605" actId="1076"/>
          <ac:picMkLst>
            <pc:docMk/>
            <pc:sldMk cId="1221048037" sldId="323"/>
            <ac:picMk id="3" creationId="{0E769800-5DE8-34D2-E0F1-01C4F03D8C5C}"/>
          </ac:picMkLst>
        </pc:picChg>
        <pc:picChg chg="add mod">
          <ac:chgData name="봉준 정" userId="85e7214ad1cc7ce1" providerId="LiveId" clId="{3BD2C453-B5F4-4B3E-9241-D7953DD140C3}" dt="2024-09-05T12:14:36.360" v="607" actId="1076"/>
          <ac:picMkLst>
            <pc:docMk/>
            <pc:sldMk cId="1221048037" sldId="323"/>
            <ac:picMk id="4" creationId="{A90D0CFD-CF70-A00E-6C4D-E35C42DEED49}"/>
          </ac:picMkLst>
        </pc:picChg>
        <pc:picChg chg="del">
          <ac:chgData name="봉준 정" userId="85e7214ad1cc7ce1" providerId="LiveId" clId="{3BD2C453-B5F4-4B3E-9241-D7953DD140C3}" dt="2024-09-05T12:14:16.418" v="602" actId="478"/>
          <ac:picMkLst>
            <pc:docMk/>
            <pc:sldMk cId="1221048037" sldId="323"/>
            <ac:picMk id="49" creationId="{00000000-0000-0000-0000-000000000000}"/>
          </ac:picMkLst>
        </pc:picChg>
        <pc:picChg chg="mod">
          <ac:chgData name="봉준 정" userId="85e7214ad1cc7ce1" providerId="LiveId" clId="{3BD2C453-B5F4-4B3E-9241-D7953DD140C3}" dt="2024-09-05T12:19:19.972" v="635" actId="1076"/>
          <ac:picMkLst>
            <pc:docMk/>
            <pc:sldMk cId="1221048037" sldId="323"/>
            <ac:picMk id="58" creationId="{00000000-0000-0000-0000-000000000000}"/>
          </ac:picMkLst>
        </pc:picChg>
        <pc:picChg chg="del">
          <ac:chgData name="봉준 정" userId="85e7214ad1cc7ce1" providerId="LiveId" clId="{3BD2C453-B5F4-4B3E-9241-D7953DD140C3}" dt="2024-09-05T12:19:06.685" v="631" actId="478"/>
          <ac:picMkLst>
            <pc:docMk/>
            <pc:sldMk cId="1221048037" sldId="323"/>
            <ac:picMk id="60" creationId="{00000000-0000-0000-0000-000000000000}"/>
          </ac:picMkLst>
        </pc:picChg>
        <pc:picChg chg="del">
          <ac:chgData name="봉준 정" userId="85e7214ad1cc7ce1" providerId="LiveId" clId="{3BD2C453-B5F4-4B3E-9241-D7953DD140C3}" dt="2024-09-05T12:14:40.900" v="608" actId="478"/>
          <ac:picMkLst>
            <pc:docMk/>
            <pc:sldMk cId="1221048037" sldId="323"/>
            <ac:picMk id="63" creationId="{00000000-0000-0000-0000-000000000000}"/>
          </ac:picMkLst>
        </pc:picChg>
        <pc:picChg chg="del">
          <ac:chgData name="봉준 정" userId="85e7214ad1cc7ce1" providerId="LiveId" clId="{3BD2C453-B5F4-4B3E-9241-D7953DD140C3}" dt="2024-09-05T12:14:19.316" v="603" actId="478"/>
          <ac:picMkLst>
            <pc:docMk/>
            <pc:sldMk cId="1221048037" sldId="323"/>
            <ac:picMk id="94" creationId="{00000000-0000-0000-0000-000000000000}"/>
          </ac:picMkLst>
        </pc:picChg>
        <pc:cxnChg chg="mod">
          <ac:chgData name="봉준 정" userId="85e7214ad1cc7ce1" providerId="LiveId" clId="{3BD2C453-B5F4-4B3E-9241-D7953DD140C3}" dt="2024-09-05T12:19:15.967" v="634" actId="1076"/>
          <ac:cxnSpMkLst>
            <pc:docMk/>
            <pc:sldMk cId="1221048037" sldId="323"/>
            <ac:cxnSpMk id="38" creationId="{00000000-0000-0000-0000-000000000000}"/>
          </ac:cxnSpMkLst>
        </pc:cxnChg>
        <pc:cxnChg chg="del mod">
          <ac:chgData name="봉준 정" userId="85e7214ad1cc7ce1" providerId="LiveId" clId="{3BD2C453-B5F4-4B3E-9241-D7953DD140C3}" dt="2024-09-05T12:19:10.221" v="632" actId="478"/>
          <ac:cxnSpMkLst>
            <pc:docMk/>
            <pc:sldMk cId="1221048037" sldId="323"/>
            <ac:cxnSpMk id="39" creationId="{00000000-0000-0000-0000-000000000000}"/>
          </ac:cxnSpMkLst>
        </pc:cxnChg>
        <pc:cxnChg chg="mod">
          <ac:chgData name="봉준 정" userId="85e7214ad1cc7ce1" providerId="LiveId" clId="{3BD2C453-B5F4-4B3E-9241-D7953DD140C3}" dt="2024-09-05T12:14:40.900" v="608" actId="478"/>
          <ac:cxnSpMkLst>
            <pc:docMk/>
            <pc:sldMk cId="1221048037" sldId="323"/>
            <ac:cxnSpMk id="64" creationId="{00000000-0000-0000-0000-000000000000}"/>
          </ac:cxnSpMkLst>
        </pc:cxnChg>
        <pc:cxnChg chg="mod">
          <ac:chgData name="봉준 정" userId="85e7214ad1cc7ce1" providerId="LiveId" clId="{3BD2C453-B5F4-4B3E-9241-D7953DD140C3}" dt="2024-09-05T12:14:16.418" v="602" actId="478"/>
          <ac:cxnSpMkLst>
            <pc:docMk/>
            <pc:sldMk cId="1221048037" sldId="323"/>
            <ac:cxnSpMk id="75" creationId="{00000000-0000-0000-0000-000000000000}"/>
          </ac:cxnSpMkLst>
        </pc:cxnChg>
        <pc:cxnChg chg="mod">
          <ac:chgData name="봉준 정" userId="85e7214ad1cc7ce1" providerId="LiveId" clId="{3BD2C453-B5F4-4B3E-9241-D7953DD140C3}" dt="2024-09-05T12:15:17.707" v="629" actId="478"/>
          <ac:cxnSpMkLst>
            <pc:docMk/>
            <pc:sldMk cId="1221048037" sldId="323"/>
            <ac:cxnSpMk id="82" creationId="{00000000-0000-0000-0000-000000000000}"/>
          </ac:cxnSpMkLst>
        </pc:cxnChg>
        <pc:cxnChg chg="mod">
          <ac:chgData name="봉준 정" userId="85e7214ad1cc7ce1" providerId="LiveId" clId="{3BD2C453-B5F4-4B3E-9241-D7953DD140C3}" dt="2024-09-05T12:14:19.316" v="603" actId="478"/>
          <ac:cxnSpMkLst>
            <pc:docMk/>
            <pc:sldMk cId="1221048037" sldId="323"/>
            <ac:cxnSpMk id="95" creationId="{00000000-0000-0000-0000-000000000000}"/>
          </ac:cxnSpMkLst>
        </pc:cxnChg>
      </pc:sldChg>
      <pc:sldChg chg="addSp delSp modSp mod">
        <pc:chgData name="봉준 정" userId="85e7214ad1cc7ce1" providerId="LiveId" clId="{3BD2C453-B5F4-4B3E-9241-D7953DD140C3}" dt="2024-08-27T13:09:27.186" v="330" actId="20577"/>
        <pc:sldMkLst>
          <pc:docMk/>
          <pc:sldMk cId="356934847" sldId="336"/>
        </pc:sldMkLst>
        <pc:spChg chg="del mod">
          <ac:chgData name="봉준 정" userId="85e7214ad1cc7ce1" providerId="LiveId" clId="{3BD2C453-B5F4-4B3E-9241-D7953DD140C3}" dt="2024-08-27T13:07:32.557" v="283" actId="478"/>
          <ac:spMkLst>
            <pc:docMk/>
            <pc:sldMk cId="356934847" sldId="336"/>
            <ac:spMk id="14" creationId="{BC7B0526-72B1-FD93-A1F0-3BD0E40322D8}"/>
          </ac:spMkLst>
        </pc:spChg>
        <pc:spChg chg="mod">
          <ac:chgData name="봉준 정" userId="85e7214ad1cc7ce1" providerId="LiveId" clId="{3BD2C453-B5F4-4B3E-9241-D7953DD140C3}" dt="2024-08-27T13:09:09.482" v="320" actId="20577"/>
          <ac:spMkLst>
            <pc:docMk/>
            <pc:sldMk cId="356934847" sldId="336"/>
            <ac:spMk id="16" creationId="{F9137A6F-34EA-7681-C8B5-287659F117EF}"/>
          </ac:spMkLst>
        </pc:spChg>
        <pc:spChg chg="mod">
          <ac:chgData name="봉준 정" userId="85e7214ad1cc7ce1" providerId="LiveId" clId="{3BD2C453-B5F4-4B3E-9241-D7953DD140C3}" dt="2024-08-27T13:09:27.186" v="330" actId="20577"/>
          <ac:spMkLst>
            <pc:docMk/>
            <pc:sldMk cId="356934847" sldId="336"/>
            <ac:spMk id="17" creationId="{338A2D4E-67CE-8C43-87D4-B8FA7CD53990}"/>
          </ac:spMkLst>
        </pc:spChg>
        <pc:spChg chg="del">
          <ac:chgData name="봉준 정" userId="85e7214ad1cc7ce1" providerId="LiveId" clId="{3BD2C453-B5F4-4B3E-9241-D7953DD140C3}" dt="2024-08-27T13:04:42.172" v="142" actId="478"/>
          <ac:spMkLst>
            <pc:docMk/>
            <pc:sldMk cId="356934847" sldId="336"/>
            <ac:spMk id="18" creationId="{B3653B04-07E1-BC1B-C233-F2538B1CE8D5}"/>
          </ac:spMkLst>
        </pc:spChg>
        <pc:spChg chg="mod">
          <ac:chgData name="봉준 정" userId="85e7214ad1cc7ce1" providerId="LiveId" clId="{3BD2C453-B5F4-4B3E-9241-D7953DD140C3}" dt="2024-08-27T13:09:03.412" v="313" actId="20577"/>
          <ac:spMkLst>
            <pc:docMk/>
            <pc:sldMk cId="356934847" sldId="336"/>
            <ac:spMk id="19" creationId="{A13AEDCF-A6F7-C5B6-6EF5-B7D2A08356B0}"/>
          </ac:spMkLst>
        </pc:spChg>
        <pc:spChg chg="mod">
          <ac:chgData name="봉준 정" userId="85e7214ad1cc7ce1" providerId="LiveId" clId="{3BD2C453-B5F4-4B3E-9241-D7953DD140C3}" dt="2024-08-27T13:08:56.761" v="311" actId="20577"/>
          <ac:spMkLst>
            <pc:docMk/>
            <pc:sldMk cId="356934847" sldId="336"/>
            <ac:spMk id="23" creationId="{670470E3-BD26-C625-DF2B-DFE59BD15B9D}"/>
          </ac:spMkLst>
        </pc:spChg>
        <pc:spChg chg="mod">
          <ac:chgData name="봉준 정" userId="85e7214ad1cc7ce1" providerId="LiveId" clId="{3BD2C453-B5F4-4B3E-9241-D7953DD140C3}" dt="2024-08-27T13:09:18.151" v="326" actId="20577"/>
          <ac:spMkLst>
            <pc:docMk/>
            <pc:sldMk cId="356934847" sldId="336"/>
            <ac:spMk id="26" creationId="{012832EE-503E-9706-AE91-248CDF0E1FBA}"/>
          </ac:spMkLst>
        </pc:spChg>
        <pc:spChg chg="mod">
          <ac:chgData name="봉준 정" userId="85e7214ad1cc7ce1" providerId="LiveId" clId="{3BD2C453-B5F4-4B3E-9241-D7953DD140C3}" dt="2024-08-27T13:07:22.522" v="282" actId="20577"/>
          <ac:spMkLst>
            <pc:docMk/>
            <pc:sldMk cId="356934847" sldId="336"/>
            <ac:spMk id="27" creationId="{0B520DF1-2513-5AF5-B346-EF56FCBDA3AB}"/>
          </ac:spMkLst>
        </pc:spChg>
        <pc:spChg chg="del">
          <ac:chgData name="봉준 정" userId="85e7214ad1cc7ce1" providerId="LiveId" clId="{3BD2C453-B5F4-4B3E-9241-D7953DD140C3}" dt="2024-08-27T13:07:57.057" v="289" actId="478"/>
          <ac:spMkLst>
            <pc:docMk/>
            <pc:sldMk cId="356934847" sldId="336"/>
            <ac:spMk id="48" creationId="{B7063760-BF35-DB9B-7EB0-47DB546CB3B1}"/>
          </ac:spMkLst>
        </pc:spChg>
        <pc:spChg chg="del mod">
          <ac:chgData name="봉준 정" userId="85e7214ad1cc7ce1" providerId="LiveId" clId="{3BD2C453-B5F4-4B3E-9241-D7953DD140C3}" dt="2024-08-27T13:07:49.477" v="287" actId="478"/>
          <ac:spMkLst>
            <pc:docMk/>
            <pc:sldMk cId="356934847" sldId="336"/>
            <ac:spMk id="49" creationId="{60A3744D-5364-B7FA-F84F-DE9D9AF652A9}"/>
          </ac:spMkLst>
        </pc:spChg>
        <pc:spChg chg="del">
          <ac:chgData name="봉준 정" userId="85e7214ad1cc7ce1" providerId="LiveId" clId="{3BD2C453-B5F4-4B3E-9241-D7953DD140C3}" dt="2024-08-27T13:07:51.942" v="288" actId="478"/>
          <ac:spMkLst>
            <pc:docMk/>
            <pc:sldMk cId="356934847" sldId="336"/>
            <ac:spMk id="50" creationId="{DA5ED7EE-C9FA-DC30-427C-945E706C2B38}"/>
          </ac:spMkLst>
        </pc:spChg>
        <pc:cxnChg chg="mod">
          <ac:chgData name="봉준 정" userId="85e7214ad1cc7ce1" providerId="LiveId" clId="{3BD2C453-B5F4-4B3E-9241-D7953DD140C3}" dt="2024-08-27T13:08:10.267" v="293" actId="14100"/>
          <ac:cxnSpMkLst>
            <pc:docMk/>
            <pc:sldMk cId="356934847" sldId="336"/>
            <ac:cxnSpMk id="41" creationId="{A50697CA-20D6-C108-E52F-D1B35EC3A241}"/>
          </ac:cxnSpMkLst>
        </pc:cxnChg>
        <pc:cxnChg chg="add del mod">
          <ac:chgData name="봉준 정" userId="85e7214ad1cc7ce1" providerId="LiveId" clId="{3BD2C453-B5F4-4B3E-9241-D7953DD140C3}" dt="2024-08-27T13:08:39.585" v="303" actId="1076"/>
          <ac:cxnSpMkLst>
            <pc:docMk/>
            <pc:sldMk cId="356934847" sldId="336"/>
            <ac:cxnSpMk id="43" creationId="{B0923179-F99D-2476-45C3-65AD9BB9DAAC}"/>
          </ac:cxnSpMkLst>
        </pc:cxnChg>
        <pc:cxnChg chg="add del mod">
          <ac:chgData name="봉준 정" userId="85e7214ad1cc7ce1" providerId="LiveId" clId="{3BD2C453-B5F4-4B3E-9241-D7953DD140C3}" dt="2024-08-27T13:08:53.216" v="309" actId="478"/>
          <ac:cxnSpMkLst>
            <pc:docMk/>
            <pc:sldMk cId="356934847" sldId="336"/>
            <ac:cxnSpMk id="44" creationId="{90E6C804-98F5-94B4-8CBD-98295661F7B0}"/>
          </ac:cxnSpMkLst>
        </pc:cxnChg>
        <pc:cxnChg chg="mod">
          <ac:chgData name="봉준 정" userId="85e7214ad1cc7ce1" providerId="LiveId" clId="{3BD2C453-B5F4-4B3E-9241-D7953DD140C3}" dt="2024-08-27T13:08:50.426" v="308" actId="1076"/>
          <ac:cxnSpMkLst>
            <pc:docMk/>
            <pc:sldMk cId="356934847" sldId="336"/>
            <ac:cxnSpMk id="45" creationId="{4135263A-6895-75FA-04E4-04C0A3E8229F}"/>
          </ac:cxnSpMkLst>
        </pc:cxnChg>
        <pc:cxnChg chg="del mod">
          <ac:chgData name="봉준 정" userId="85e7214ad1cc7ce1" providerId="LiveId" clId="{3BD2C453-B5F4-4B3E-9241-D7953DD140C3}" dt="2024-08-27T13:08:02.805" v="291" actId="478"/>
          <ac:cxnSpMkLst>
            <pc:docMk/>
            <pc:sldMk cId="356934847" sldId="336"/>
            <ac:cxnSpMk id="46" creationId="{0569D413-BD73-4504-7AB7-B5253C380238}"/>
          </ac:cxnSpMkLst>
        </pc:cxnChg>
        <pc:cxnChg chg="del">
          <ac:chgData name="봉준 정" userId="85e7214ad1cc7ce1" providerId="LiveId" clId="{3BD2C453-B5F4-4B3E-9241-D7953DD140C3}" dt="2024-08-27T13:07:59.242" v="290" actId="478"/>
          <ac:cxnSpMkLst>
            <pc:docMk/>
            <pc:sldMk cId="356934847" sldId="336"/>
            <ac:cxnSpMk id="51" creationId="{32D31872-E9AB-AEAB-5727-3CCF39A1C122}"/>
          </ac:cxnSpMkLst>
        </pc:cxnChg>
      </pc:sldChg>
      <pc:sldChg chg="modSp mod">
        <pc:chgData name="봉준 정" userId="85e7214ad1cc7ce1" providerId="LiveId" clId="{3BD2C453-B5F4-4B3E-9241-D7953DD140C3}" dt="2024-08-27T13:04:12.373" v="135" actId="20577"/>
        <pc:sldMkLst>
          <pc:docMk/>
          <pc:sldMk cId="1961503956" sldId="353"/>
        </pc:sldMkLst>
        <pc:spChg chg="mod">
          <ac:chgData name="봉준 정" userId="85e7214ad1cc7ce1" providerId="LiveId" clId="{3BD2C453-B5F4-4B3E-9241-D7953DD140C3}" dt="2024-08-27T13:03:45.343" v="89" actId="20577"/>
          <ac:spMkLst>
            <pc:docMk/>
            <pc:sldMk cId="1961503956" sldId="353"/>
            <ac:spMk id="23" creationId="{882CE3FC-065B-4276-B8F8-1AA8820A6B3F}"/>
          </ac:spMkLst>
        </pc:spChg>
        <pc:spChg chg="mod">
          <ac:chgData name="봉준 정" userId="85e7214ad1cc7ce1" providerId="LiveId" clId="{3BD2C453-B5F4-4B3E-9241-D7953DD140C3}" dt="2024-08-27T13:04:12.373" v="135" actId="20577"/>
          <ac:spMkLst>
            <pc:docMk/>
            <pc:sldMk cId="1961503956" sldId="353"/>
            <ac:spMk id="55" creationId="{10A4B817-ADFD-636D-A193-2985D6096FA1}"/>
          </ac:spMkLst>
        </pc:spChg>
        <pc:graphicFrameChg chg="mod">
          <ac:chgData name="봉준 정" userId="85e7214ad1cc7ce1" providerId="LiveId" clId="{3BD2C453-B5F4-4B3E-9241-D7953DD140C3}" dt="2024-08-27T13:03:22.693" v="41" actId="1076"/>
          <ac:graphicFrameMkLst>
            <pc:docMk/>
            <pc:sldMk cId="1961503956" sldId="353"/>
            <ac:graphicFrameMk id="9" creationId="{9245E459-505A-EA42-0983-E01CB2993805}"/>
          </ac:graphicFrameMkLst>
        </pc:graphicFrameChg>
      </pc:sldChg>
      <pc:sldChg chg="addSp delSp modSp mod">
        <pc:chgData name="봉준 정" userId="85e7214ad1cc7ce1" providerId="LiveId" clId="{3BD2C453-B5F4-4B3E-9241-D7953DD140C3}" dt="2024-08-27T13:15:10.251" v="354" actId="1076"/>
        <pc:sldMkLst>
          <pc:docMk/>
          <pc:sldMk cId="642459016" sldId="358"/>
        </pc:sldMkLst>
        <pc:picChg chg="del">
          <ac:chgData name="봉준 정" userId="85e7214ad1cc7ce1" providerId="LiveId" clId="{3BD2C453-B5F4-4B3E-9241-D7953DD140C3}" dt="2024-08-27T13:13:23.845" v="331" actId="478"/>
          <ac:picMkLst>
            <pc:docMk/>
            <pc:sldMk cId="642459016" sldId="358"/>
            <ac:picMk id="3" creationId="{E708ADAE-652A-F90A-7D65-4829C66AB641}"/>
          </ac:picMkLst>
        </pc:picChg>
        <pc:picChg chg="add mod">
          <ac:chgData name="봉준 정" userId="85e7214ad1cc7ce1" providerId="LiveId" clId="{3BD2C453-B5F4-4B3E-9241-D7953DD140C3}" dt="2024-08-27T13:14:28.072" v="348" actId="14100"/>
          <ac:picMkLst>
            <pc:docMk/>
            <pc:sldMk cId="642459016" sldId="358"/>
            <ac:picMk id="4" creationId="{8FCB5B21-BF3E-483E-E126-A6D2FC0621AA}"/>
          </ac:picMkLst>
        </pc:picChg>
        <pc:picChg chg="del mod">
          <ac:chgData name="봉준 정" userId="85e7214ad1cc7ce1" providerId="LiveId" clId="{3BD2C453-B5F4-4B3E-9241-D7953DD140C3}" dt="2024-08-27T13:13:25.712" v="333" actId="478"/>
          <ac:picMkLst>
            <pc:docMk/>
            <pc:sldMk cId="642459016" sldId="358"/>
            <ac:picMk id="5" creationId="{D3A53086-9E68-4121-D05A-7815DA5285B3}"/>
          </ac:picMkLst>
        </pc:picChg>
        <pc:picChg chg="add mod">
          <ac:chgData name="봉준 정" userId="85e7214ad1cc7ce1" providerId="LiveId" clId="{3BD2C453-B5F4-4B3E-9241-D7953DD140C3}" dt="2024-08-27T13:14:33.485" v="349" actId="14100"/>
          <ac:picMkLst>
            <pc:docMk/>
            <pc:sldMk cId="642459016" sldId="358"/>
            <ac:picMk id="7" creationId="{45B42B3F-EB84-C1A5-21B8-BD7258A55C90}"/>
          </ac:picMkLst>
        </pc:picChg>
        <pc:picChg chg="del">
          <ac:chgData name="봉준 정" userId="85e7214ad1cc7ce1" providerId="LiveId" clId="{3BD2C453-B5F4-4B3E-9241-D7953DD140C3}" dt="2024-08-27T13:13:27.691" v="334" actId="478"/>
          <ac:picMkLst>
            <pc:docMk/>
            <pc:sldMk cId="642459016" sldId="358"/>
            <ac:picMk id="9" creationId="{BF7D3135-5181-F502-8B0E-30BCB2F6F1A8}"/>
          </ac:picMkLst>
        </pc:picChg>
        <pc:picChg chg="add mod">
          <ac:chgData name="봉준 정" userId="85e7214ad1cc7ce1" providerId="LiveId" clId="{3BD2C453-B5F4-4B3E-9241-D7953DD140C3}" dt="2024-08-27T13:15:10.251" v="354" actId="1076"/>
          <ac:picMkLst>
            <pc:docMk/>
            <pc:sldMk cId="642459016" sldId="358"/>
            <ac:picMk id="10" creationId="{B7323A15-D005-C80A-44E0-EE40398A3F84}"/>
          </ac:picMkLst>
        </pc:picChg>
        <pc:picChg chg="del">
          <ac:chgData name="봉준 정" userId="85e7214ad1cc7ce1" providerId="LiveId" clId="{3BD2C453-B5F4-4B3E-9241-D7953DD140C3}" dt="2024-08-27T13:13:29.655" v="335" actId="478"/>
          <ac:picMkLst>
            <pc:docMk/>
            <pc:sldMk cId="642459016" sldId="358"/>
            <ac:picMk id="11" creationId="{5666FAD8-4787-FFDC-CA59-A8CDC6D643DE}"/>
          </ac:picMkLst>
        </pc:picChg>
      </pc:sldChg>
      <pc:sldChg chg="modSp mod">
        <pc:chgData name="봉준 정" userId="85e7214ad1cc7ce1" providerId="LiveId" clId="{3BD2C453-B5F4-4B3E-9241-D7953DD140C3}" dt="2024-08-27T13:02:40.973" v="36" actId="20577"/>
        <pc:sldMkLst>
          <pc:docMk/>
          <pc:sldMk cId="1323130607" sldId="365"/>
        </pc:sldMkLst>
        <pc:graphicFrameChg chg="modGraphic">
          <ac:chgData name="봉준 정" userId="85e7214ad1cc7ce1" providerId="LiveId" clId="{3BD2C453-B5F4-4B3E-9241-D7953DD140C3}" dt="2024-08-27T13:02:40.973" v="36" actId="20577"/>
          <ac:graphicFrameMkLst>
            <pc:docMk/>
            <pc:sldMk cId="1323130607" sldId="365"/>
            <ac:graphicFrameMk id="2" creationId="{41AF17A5-B09B-CC0B-C3B9-79FCB3ACE052}"/>
          </ac:graphicFrameMkLst>
        </pc:graphicFrameChg>
      </pc:sldChg>
      <pc:sldChg chg="addSp delSp modSp mod">
        <pc:chgData name="봉준 정" userId="85e7214ad1cc7ce1" providerId="LiveId" clId="{3BD2C453-B5F4-4B3E-9241-D7953DD140C3}" dt="2024-08-30T12:13:07.368" v="365" actId="14100"/>
        <pc:sldMkLst>
          <pc:docMk/>
          <pc:sldMk cId="381699218" sldId="380"/>
        </pc:sldMkLst>
        <pc:picChg chg="del">
          <ac:chgData name="봉준 정" userId="85e7214ad1cc7ce1" providerId="LiveId" clId="{3BD2C453-B5F4-4B3E-9241-D7953DD140C3}" dt="2024-08-30T12:11:17.298" v="361" actId="478"/>
          <ac:picMkLst>
            <pc:docMk/>
            <pc:sldMk cId="381699218" sldId="380"/>
            <ac:picMk id="2" creationId="{D6614629-3977-9B75-D689-07FA34B9A77E}"/>
          </ac:picMkLst>
        </pc:picChg>
        <pc:picChg chg="add mod">
          <ac:chgData name="봉준 정" userId="85e7214ad1cc7ce1" providerId="LiveId" clId="{3BD2C453-B5F4-4B3E-9241-D7953DD140C3}" dt="2024-08-30T12:13:07.368" v="365" actId="14100"/>
          <ac:picMkLst>
            <pc:docMk/>
            <pc:sldMk cId="381699218" sldId="380"/>
            <ac:picMk id="4" creationId="{FCD7E74E-9294-06E3-469F-DF61C983FAD5}"/>
          </ac:picMkLst>
        </pc:picChg>
      </pc:sldChg>
      <pc:sldChg chg="modSp mod">
        <pc:chgData name="봉준 정" userId="85e7214ad1cc7ce1" providerId="LiveId" clId="{3BD2C453-B5F4-4B3E-9241-D7953DD140C3}" dt="2024-08-27T13:02:59.673" v="40" actId="20577"/>
        <pc:sldMkLst>
          <pc:docMk/>
          <pc:sldMk cId="2125194489" sldId="381"/>
        </pc:sldMkLst>
        <pc:graphicFrameChg chg="modGraphic">
          <ac:chgData name="봉준 정" userId="85e7214ad1cc7ce1" providerId="LiveId" clId="{3BD2C453-B5F4-4B3E-9241-D7953DD140C3}" dt="2024-08-27T13:02:59.673" v="40" actId="20577"/>
          <ac:graphicFrameMkLst>
            <pc:docMk/>
            <pc:sldMk cId="2125194489" sldId="381"/>
            <ac:graphicFrameMk id="6" creationId="{2A41A39E-BAB6-95A0-EBE5-87C5C0BB232A}"/>
          </ac:graphicFrameMkLst>
        </pc:graphicFrameChg>
      </pc:sldChg>
      <pc:sldChg chg="modSp mod">
        <pc:chgData name="봉준 정" userId="85e7214ad1cc7ce1" providerId="LiveId" clId="{3BD2C453-B5F4-4B3E-9241-D7953DD140C3}" dt="2024-09-05T12:30:19.628" v="799" actId="20577"/>
        <pc:sldMkLst>
          <pc:docMk/>
          <pc:sldMk cId="1980351358" sldId="382"/>
        </pc:sldMkLst>
        <pc:spChg chg="mod">
          <ac:chgData name="봉준 정" userId="85e7214ad1cc7ce1" providerId="LiveId" clId="{3BD2C453-B5F4-4B3E-9241-D7953DD140C3}" dt="2024-09-05T11:22:45.186" v="379" actId="20577"/>
          <ac:spMkLst>
            <pc:docMk/>
            <pc:sldMk cId="1980351358" sldId="382"/>
            <ac:spMk id="19" creationId="{00000000-0000-0000-0000-000000000000}"/>
          </ac:spMkLst>
        </pc:spChg>
        <pc:spChg chg="mod">
          <ac:chgData name="봉준 정" userId="85e7214ad1cc7ce1" providerId="LiveId" clId="{3BD2C453-B5F4-4B3E-9241-D7953DD140C3}" dt="2024-09-05T12:27:09.101" v="726" actId="20577"/>
          <ac:spMkLst>
            <pc:docMk/>
            <pc:sldMk cId="1980351358" sldId="382"/>
            <ac:spMk id="36" creationId="{00000000-0000-0000-0000-000000000000}"/>
          </ac:spMkLst>
        </pc:spChg>
        <pc:spChg chg="mod">
          <ac:chgData name="봉준 정" userId="85e7214ad1cc7ce1" providerId="LiveId" clId="{3BD2C453-B5F4-4B3E-9241-D7953DD140C3}" dt="2024-09-05T12:30:19.628" v="799" actId="20577"/>
          <ac:spMkLst>
            <pc:docMk/>
            <pc:sldMk cId="1980351358" sldId="382"/>
            <ac:spMk id="57" creationId="{00000000-0000-0000-0000-000000000000}"/>
          </ac:spMkLst>
        </pc:spChg>
      </pc:sldChg>
    </pc:docChg>
  </pc:docChgLst>
</pc:chgInfo>
</file>

<file path=ppt/comments/modernComment_107_14339877.xml><?xml version="1.0" encoding="utf-8"?>
<p188:cmLst xmlns:a="http://schemas.openxmlformats.org/drawingml/2006/main" xmlns:r="http://schemas.openxmlformats.org/officeDocument/2006/relationships" xmlns:p188="http://schemas.microsoft.com/office/powerpoint/2018/8/main">
  <p188:cm id="{89EACD0E-34F4-4E28-88A4-32331CC4A56B}" authorId="{71E8E911-0CB3-8B38-B243-BD927FA74830}" created="2023-05-11T00:14:22.554">
    <ac:txMkLst xmlns:ac="http://schemas.microsoft.com/office/drawing/2013/main/command">
      <pc:docMk xmlns:pc="http://schemas.microsoft.com/office/powerpoint/2013/main/command"/>
      <pc:sldMk xmlns:pc="http://schemas.microsoft.com/office/powerpoint/2013/main/command" cId="338925687" sldId="263"/>
      <ac:spMk id="25" creationId="{00000000-0000-0000-0000-000000000000}"/>
      <ac:txMk cp="13" len="4">
        <ac:context len="23" hash="2432527271"/>
      </ac:txMk>
    </ac:txMkLst>
    <p188:pos x="4132775" y="630332"/>
    <p188:txBody>
      <a:bodyPr/>
      <a:lstStyle/>
      <a:p>
        <a:r>
          <a:rPr lang="ko-KR" altLang="en-US"/>
          <a:t>팀원 성명, 소속 등 개인정보 기재 불가</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AA5D5A-343A-4C1A-BC9D-610EC8B80F49}" type="datetimeFigureOut">
              <a:rPr lang="ko-KR" altLang="en-US" smtClean="0"/>
              <a:pPr/>
              <a:t>2024-09-05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85EE-51FF-49B2-AE4A-EF643293EA7A}" type="slidenum">
              <a:rPr lang="ko-KR" altLang="en-US" smtClean="0"/>
              <a:pPr/>
              <a:t>‹#›</a:t>
            </a:fld>
            <a:endParaRPr lang="ko-KR" altLang="en-US"/>
          </a:p>
        </p:txBody>
      </p:sp>
    </p:spTree>
    <p:extLst>
      <p:ext uri="{BB962C8B-B14F-4D97-AF65-F5344CB8AC3E}">
        <p14:creationId xmlns:p14="http://schemas.microsoft.com/office/powerpoint/2010/main" val="336548210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BFD85EE-51FF-49B2-AE4A-EF643293EA7A}" type="slidenum">
              <a:rPr lang="ko-KR" altLang="en-US" smtClean="0"/>
              <a:pPr/>
              <a:t>10</a:t>
            </a:fld>
            <a:endParaRPr lang="ko-KR" altLang="en-US"/>
          </a:p>
        </p:txBody>
      </p:sp>
    </p:spTree>
    <p:extLst>
      <p:ext uri="{BB962C8B-B14F-4D97-AF65-F5344CB8AC3E}">
        <p14:creationId xmlns:p14="http://schemas.microsoft.com/office/powerpoint/2010/main" val="10955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BFD85EE-51FF-49B2-AE4A-EF643293EA7A}" type="slidenum">
              <a:rPr lang="ko-KR" altLang="en-US" smtClean="0"/>
              <a:pPr/>
              <a:t>16</a:t>
            </a:fld>
            <a:endParaRPr lang="ko-KR" altLang="en-US"/>
          </a:p>
        </p:txBody>
      </p:sp>
    </p:spTree>
    <p:extLst>
      <p:ext uri="{BB962C8B-B14F-4D97-AF65-F5344CB8AC3E}">
        <p14:creationId xmlns:p14="http://schemas.microsoft.com/office/powerpoint/2010/main" val="387721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94F08C18-F846-4F83-9E4A-EF96E909B73F}" type="datetime1">
              <a:rPr lang="ko-KR" altLang="en-US" smtClean="0"/>
              <a:pPr/>
              <a:t>2024-09-05</a:t>
            </a:fld>
            <a:endParaRPr lang="ko-KR" altLang="en-US"/>
          </a:p>
        </p:txBody>
      </p:sp>
      <p:sp>
        <p:nvSpPr>
          <p:cNvPr id="5" name="바닥글 개체 틀 4"/>
          <p:cNvSpPr>
            <a:spLocks noGrp="1"/>
          </p:cNvSpPr>
          <p:nvPr>
            <p:ph type="ftr" sz="quarter" idx="11"/>
          </p:nvPr>
        </p:nvSpPr>
        <p:spPr/>
        <p:txBody>
          <a:bodyPr/>
          <a:lstStyle/>
          <a:p>
            <a:r>
              <a:rPr lang="ko-KR" altLang="en-US"/>
              <a:t>한이음 ▶ 프로그램 설계서</a:t>
            </a:r>
          </a:p>
        </p:txBody>
      </p:sp>
      <p:sp>
        <p:nvSpPr>
          <p:cNvPr id="6" name="슬라이드 번호 개체 틀 5"/>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271270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022DE9A-8BD0-4588-90EC-B8326F0668FE}" type="datetime1">
              <a:rPr lang="ko-KR" altLang="en-US" smtClean="0"/>
              <a:pPr/>
              <a:t>2024-09-05</a:t>
            </a:fld>
            <a:endParaRPr lang="ko-KR" altLang="en-US"/>
          </a:p>
        </p:txBody>
      </p:sp>
      <p:sp>
        <p:nvSpPr>
          <p:cNvPr id="5" name="바닥글 개체 틀 4"/>
          <p:cNvSpPr>
            <a:spLocks noGrp="1"/>
          </p:cNvSpPr>
          <p:nvPr>
            <p:ph type="ftr" sz="quarter" idx="11"/>
          </p:nvPr>
        </p:nvSpPr>
        <p:spPr/>
        <p:txBody>
          <a:bodyPr/>
          <a:lstStyle/>
          <a:p>
            <a:r>
              <a:rPr lang="ko-KR" altLang="en-US"/>
              <a:t>한이음 ▶ 프로그램 설계서</a:t>
            </a:r>
          </a:p>
        </p:txBody>
      </p:sp>
      <p:sp>
        <p:nvSpPr>
          <p:cNvPr id="6" name="슬라이드 번호 개체 틀 5"/>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20534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7F8B5EE-9957-45ED-8881-249F27AAE9BD}" type="datetime1">
              <a:rPr lang="ko-KR" altLang="en-US" smtClean="0"/>
              <a:pPr/>
              <a:t>2024-09-05</a:t>
            </a:fld>
            <a:endParaRPr lang="ko-KR" altLang="en-US"/>
          </a:p>
        </p:txBody>
      </p:sp>
      <p:sp>
        <p:nvSpPr>
          <p:cNvPr id="5" name="바닥글 개체 틀 4"/>
          <p:cNvSpPr>
            <a:spLocks noGrp="1"/>
          </p:cNvSpPr>
          <p:nvPr>
            <p:ph type="ftr" sz="quarter" idx="11"/>
          </p:nvPr>
        </p:nvSpPr>
        <p:spPr/>
        <p:txBody>
          <a:bodyPr/>
          <a:lstStyle/>
          <a:p>
            <a:r>
              <a:rPr lang="ko-KR" altLang="en-US"/>
              <a:t>한이음 ▶ 프로그램 설계서</a:t>
            </a:r>
          </a:p>
        </p:txBody>
      </p:sp>
      <p:sp>
        <p:nvSpPr>
          <p:cNvPr id="6" name="슬라이드 번호 개체 틀 5"/>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3883982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A0C8F2-8722-2C9B-BD8C-50EBD76C5A1D}"/>
              </a:ext>
            </a:extLst>
          </p:cNvPr>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a:extLst>
              <a:ext uri="{FF2B5EF4-FFF2-40B4-BE49-F238E27FC236}">
                <a16:creationId xmlns:a16="http://schemas.microsoft.com/office/drawing/2014/main" id="{26AD7FE3-2BC1-A172-00AD-3FF47ABEB49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28B7FFB-61E9-4A89-4C42-4F9F8EAB44A9}"/>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5" name="바닥글 개체 틀 4">
            <a:extLst>
              <a:ext uri="{FF2B5EF4-FFF2-40B4-BE49-F238E27FC236}">
                <a16:creationId xmlns:a16="http://schemas.microsoft.com/office/drawing/2014/main" id="{0492EDF9-9505-B0CE-963E-1CD7BCED3B4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092169B-4C1F-259F-19F0-336D384D85F9}"/>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225567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499704-A4E3-B9AC-67C7-A23BC6A3376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ABCFA0A-7E78-19B9-4416-090B199F9CE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5DE3D8B-5C24-4A4A-BF9F-035A9B3C03A2}"/>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5" name="바닥글 개체 틀 4">
            <a:extLst>
              <a:ext uri="{FF2B5EF4-FFF2-40B4-BE49-F238E27FC236}">
                <a16:creationId xmlns:a16="http://schemas.microsoft.com/office/drawing/2014/main" id="{9CFFF151-99D4-0B86-A0F3-578D0CF648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0F5489-BAFB-E37A-0E83-717189C27C58}"/>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226106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D849CA-DF12-5CA0-0920-62F939140107}"/>
              </a:ext>
            </a:extLst>
          </p:cNvPr>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a:extLst>
              <a:ext uri="{FF2B5EF4-FFF2-40B4-BE49-F238E27FC236}">
                <a16:creationId xmlns:a16="http://schemas.microsoft.com/office/drawing/2014/main" id="{93BFE6E2-0D0D-F74D-CC4D-F33A62B57A5B}"/>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D4DA059-47AD-E474-E10E-E532C12BED90}"/>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5" name="바닥글 개체 틀 4">
            <a:extLst>
              <a:ext uri="{FF2B5EF4-FFF2-40B4-BE49-F238E27FC236}">
                <a16:creationId xmlns:a16="http://schemas.microsoft.com/office/drawing/2014/main" id="{6483C88A-A10E-049D-6AE2-499DDFC87AE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7C5ABC-CBE5-FA6A-15AE-76A4CC7D422F}"/>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143455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DE65B9-2D54-2223-62F5-54A2DC40BE0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BFF5429-C96F-B42F-8C08-00FA6551FAF8}"/>
              </a:ext>
            </a:extLst>
          </p:cNvPr>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FFAF90A-D955-C7F3-4652-2035CFED3C91}"/>
              </a:ext>
            </a:extLst>
          </p:cNvPr>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2AF7707-4386-3A62-B0EB-472C8285A0BC}"/>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6" name="바닥글 개체 틀 5">
            <a:extLst>
              <a:ext uri="{FF2B5EF4-FFF2-40B4-BE49-F238E27FC236}">
                <a16:creationId xmlns:a16="http://schemas.microsoft.com/office/drawing/2014/main" id="{D38C69FA-D54E-167E-56AE-1E8F72DC32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9DEA6FD-90CB-442A-C1A3-FB19F2189935}"/>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1272147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A682F2-5239-43C8-6AEE-ECB91CE8EE17}"/>
              </a:ext>
            </a:extLst>
          </p:cNvPr>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C6DF36C-EEF7-3210-D09A-7521E54E8CA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7C6C273-CF4D-49A7-77C8-0FDF14DA679F}"/>
              </a:ext>
            </a:extLst>
          </p:cNvPr>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1E68190-CE38-0C40-2897-F3124AC1A70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9E17347-E680-725E-67E1-815A0410D7FD}"/>
              </a:ext>
            </a:extLst>
          </p:cNvPr>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68F1479-F889-E480-92E4-D305750CF633}"/>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8" name="바닥글 개체 틀 7">
            <a:extLst>
              <a:ext uri="{FF2B5EF4-FFF2-40B4-BE49-F238E27FC236}">
                <a16:creationId xmlns:a16="http://schemas.microsoft.com/office/drawing/2014/main" id="{37386BE1-1936-789D-E952-0B95C61DBBF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3E4EF6F-8455-6F3F-6EFE-D10A7C3972FC}"/>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2892483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B854BA-9712-9E3F-7BDB-E56D2762D5C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6BBAB40-93F2-1C8E-03C7-8DDA335B6D03}"/>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4" name="바닥글 개체 틀 3">
            <a:extLst>
              <a:ext uri="{FF2B5EF4-FFF2-40B4-BE49-F238E27FC236}">
                <a16:creationId xmlns:a16="http://schemas.microsoft.com/office/drawing/2014/main" id="{CE44D17B-CFC1-ED36-D375-1D2585EF300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690134A-C9F7-B188-DD9F-118A137042B9}"/>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337580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54AD204-C3E2-A43A-6F3E-4FF704B7EC51}"/>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3" name="바닥글 개체 틀 2">
            <a:extLst>
              <a:ext uri="{FF2B5EF4-FFF2-40B4-BE49-F238E27FC236}">
                <a16:creationId xmlns:a16="http://schemas.microsoft.com/office/drawing/2014/main" id="{E895C836-5B3D-FD2C-8658-788EBB9F040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54BF20A-7E6C-48BA-92A1-E71ED4E974D7}"/>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2767984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CFCBC3-15BF-973D-09B9-B7E5E751B871}"/>
              </a:ext>
            </a:extLst>
          </p:cNvPr>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a:extLst>
              <a:ext uri="{FF2B5EF4-FFF2-40B4-BE49-F238E27FC236}">
                <a16:creationId xmlns:a16="http://schemas.microsoft.com/office/drawing/2014/main" id="{6810CE78-D7A5-7FD7-8968-C2DE1B2D2C8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168219F-F32A-E9A8-24F9-25A7820BE61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EFA5371-8C4C-A942-8890-DA28FB53E794}"/>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6" name="바닥글 개체 틀 5">
            <a:extLst>
              <a:ext uri="{FF2B5EF4-FFF2-40B4-BE49-F238E27FC236}">
                <a16:creationId xmlns:a16="http://schemas.microsoft.com/office/drawing/2014/main" id="{196DCA5B-4228-E56D-9E71-8EA51FD73DF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97B9431-172A-DA5A-2EA5-B693C62E5D37}"/>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416133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A3DBE8A-08A0-4AE2-B806-C9B9A473B0ED}" type="datetime1">
              <a:rPr lang="ko-KR" altLang="en-US" smtClean="0"/>
              <a:pPr/>
              <a:t>2024-09-05</a:t>
            </a:fld>
            <a:endParaRPr lang="ko-KR" altLang="en-US"/>
          </a:p>
        </p:txBody>
      </p:sp>
      <p:sp>
        <p:nvSpPr>
          <p:cNvPr id="5" name="바닥글 개체 틀 4"/>
          <p:cNvSpPr>
            <a:spLocks noGrp="1"/>
          </p:cNvSpPr>
          <p:nvPr>
            <p:ph type="ftr" sz="quarter" idx="11"/>
          </p:nvPr>
        </p:nvSpPr>
        <p:spPr/>
        <p:txBody>
          <a:bodyPr/>
          <a:lstStyle/>
          <a:p>
            <a:r>
              <a:rPr lang="ko-KR" altLang="en-US"/>
              <a:t>한이음 ▶ 프로그램 설계서</a:t>
            </a:r>
          </a:p>
        </p:txBody>
      </p:sp>
      <p:sp>
        <p:nvSpPr>
          <p:cNvPr id="6" name="슬라이드 번호 개체 틀 5"/>
          <p:cNvSpPr>
            <a:spLocks noGrp="1"/>
          </p:cNvSpPr>
          <p:nvPr>
            <p:ph type="sldNum" sz="quarter" idx="12"/>
          </p:nvPr>
        </p:nvSpPr>
        <p:spPr>
          <a:xfrm>
            <a:off x="6553200" y="6617245"/>
            <a:ext cx="2133600" cy="196131"/>
          </a:xfrm>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3740300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E70A14-1DF3-EC87-EE22-140D1C12BC03}"/>
              </a:ext>
            </a:extLst>
          </p:cNvPr>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a:extLst>
              <a:ext uri="{FF2B5EF4-FFF2-40B4-BE49-F238E27FC236}">
                <a16:creationId xmlns:a16="http://schemas.microsoft.com/office/drawing/2014/main" id="{30A76CAD-F3EF-8827-F9DC-9DE8384F28B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a:extLst>
              <a:ext uri="{FF2B5EF4-FFF2-40B4-BE49-F238E27FC236}">
                <a16:creationId xmlns:a16="http://schemas.microsoft.com/office/drawing/2014/main" id="{C64ADC43-19D6-501D-C8FD-7D8DEF714ED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99D19AF-FB1A-35B2-A926-F0387998ABBA}"/>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6" name="바닥글 개체 틀 5">
            <a:extLst>
              <a:ext uri="{FF2B5EF4-FFF2-40B4-BE49-F238E27FC236}">
                <a16:creationId xmlns:a16="http://schemas.microsoft.com/office/drawing/2014/main" id="{192CE9B1-B0FD-7047-28F4-C81883FA62C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334EC34-6BEA-1307-D64D-D224A79EBC59}"/>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2906744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4B70D7-324B-47E1-0E69-F65803BAC7C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38FD53F-4562-E5C3-0CBD-546FCE25C00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4FA641B-A5C2-6152-29D1-51D6868ECE6D}"/>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5" name="바닥글 개체 틀 4">
            <a:extLst>
              <a:ext uri="{FF2B5EF4-FFF2-40B4-BE49-F238E27FC236}">
                <a16:creationId xmlns:a16="http://schemas.microsoft.com/office/drawing/2014/main" id="{169C5A0F-0863-8F4F-7277-8AB51B2EC9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64C2E8-662D-30B8-BB35-EEDA93710FB9}"/>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538072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CE50616-2CB7-81BA-AFEE-B5BD18BE978F}"/>
              </a:ext>
            </a:extLst>
          </p:cNvPr>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0B412B6-BCEB-D763-4160-072E3430E018}"/>
              </a:ext>
            </a:extLst>
          </p:cNvPr>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625CE54-F7AC-1CA5-B7D7-621EEC338335}"/>
              </a:ext>
            </a:extLst>
          </p:cNvPr>
          <p:cNvSpPr>
            <a:spLocks noGrp="1"/>
          </p:cNvSpPr>
          <p:nvPr>
            <p:ph type="dt" sz="half" idx="10"/>
          </p:nvPr>
        </p:nvSpPr>
        <p:spPr/>
        <p:txBody>
          <a:bodyPr/>
          <a:lstStyle/>
          <a:p>
            <a:fld id="{BCDFCFFE-0733-4452-9C6D-792ECE7FD252}" type="datetimeFigureOut">
              <a:rPr lang="ko-KR" altLang="en-US" smtClean="0"/>
              <a:t>2024-09-05</a:t>
            </a:fld>
            <a:endParaRPr lang="ko-KR" altLang="en-US"/>
          </a:p>
        </p:txBody>
      </p:sp>
      <p:sp>
        <p:nvSpPr>
          <p:cNvPr id="5" name="바닥글 개체 틀 4">
            <a:extLst>
              <a:ext uri="{FF2B5EF4-FFF2-40B4-BE49-F238E27FC236}">
                <a16:creationId xmlns:a16="http://schemas.microsoft.com/office/drawing/2014/main" id="{F974DCDC-0170-9376-2FC0-253AA80965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AE15E3D-C706-E2F5-4AB4-0B3AFE24A742}"/>
              </a:ext>
            </a:extLst>
          </p:cNvPr>
          <p:cNvSpPr>
            <a:spLocks noGrp="1"/>
          </p:cNvSpPr>
          <p:nvPr>
            <p:ph type="sldNum" sz="quarter" idx="12"/>
          </p:nvPr>
        </p:nvSpPr>
        <p:spPr/>
        <p:txBody>
          <a:body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76815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FE13E15-7006-4370-B5F6-60D7104AE3B4}" type="datetime1">
              <a:rPr lang="ko-KR" altLang="en-US" smtClean="0"/>
              <a:pPr/>
              <a:t>2024-09-05</a:t>
            </a:fld>
            <a:endParaRPr lang="ko-KR" altLang="en-US"/>
          </a:p>
        </p:txBody>
      </p:sp>
      <p:sp>
        <p:nvSpPr>
          <p:cNvPr id="5" name="바닥글 개체 틀 4"/>
          <p:cNvSpPr>
            <a:spLocks noGrp="1"/>
          </p:cNvSpPr>
          <p:nvPr>
            <p:ph type="ftr" sz="quarter" idx="11"/>
          </p:nvPr>
        </p:nvSpPr>
        <p:spPr/>
        <p:txBody>
          <a:bodyPr/>
          <a:lstStyle/>
          <a:p>
            <a:r>
              <a:rPr lang="ko-KR" altLang="en-US"/>
              <a:t>한이음 ▶ 프로그램 설계서</a:t>
            </a:r>
          </a:p>
        </p:txBody>
      </p:sp>
      <p:sp>
        <p:nvSpPr>
          <p:cNvPr id="6" name="슬라이드 번호 개체 틀 5"/>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100283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7D10D11-2C95-44F2-9DFC-D0C737CB5390}" type="datetime1">
              <a:rPr lang="ko-KR" altLang="en-US" smtClean="0"/>
              <a:pPr/>
              <a:t>2024-09-05</a:t>
            </a:fld>
            <a:endParaRPr lang="ko-KR" altLang="en-US"/>
          </a:p>
        </p:txBody>
      </p:sp>
      <p:sp>
        <p:nvSpPr>
          <p:cNvPr id="6" name="바닥글 개체 틀 5"/>
          <p:cNvSpPr>
            <a:spLocks noGrp="1"/>
          </p:cNvSpPr>
          <p:nvPr>
            <p:ph type="ftr" sz="quarter" idx="11"/>
          </p:nvPr>
        </p:nvSpPr>
        <p:spPr/>
        <p:txBody>
          <a:bodyPr/>
          <a:lstStyle/>
          <a:p>
            <a:r>
              <a:rPr lang="ko-KR" altLang="en-US"/>
              <a:t>한이음 ▶ 프로그램 설계서</a:t>
            </a:r>
          </a:p>
        </p:txBody>
      </p:sp>
      <p:sp>
        <p:nvSpPr>
          <p:cNvPr id="7" name="슬라이드 번호 개체 틀 6"/>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377158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5135845-0C4F-469E-8726-3EBFD71077A7}" type="datetime1">
              <a:rPr lang="ko-KR" altLang="en-US" smtClean="0"/>
              <a:pPr/>
              <a:t>2024-09-05</a:t>
            </a:fld>
            <a:endParaRPr lang="ko-KR" altLang="en-US"/>
          </a:p>
        </p:txBody>
      </p:sp>
      <p:sp>
        <p:nvSpPr>
          <p:cNvPr id="8" name="바닥글 개체 틀 7"/>
          <p:cNvSpPr>
            <a:spLocks noGrp="1"/>
          </p:cNvSpPr>
          <p:nvPr>
            <p:ph type="ftr" sz="quarter" idx="11"/>
          </p:nvPr>
        </p:nvSpPr>
        <p:spPr/>
        <p:txBody>
          <a:bodyPr/>
          <a:lstStyle/>
          <a:p>
            <a:r>
              <a:rPr lang="ko-KR" altLang="en-US"/>
              <a:t>한이음 ▶ 프로그램 설계서</a:t>
            </a:r>
          </a:p>
        </p:txBody>
      </p:sp>
      <p:sp>
        <p:nvSpPr>
          <p:cNvPr id="9" name="슬라이드 번호 개체 틀 8"/>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128299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80FC019-3CDA-4483-987D-B12D1EB4D233}" type="datetime1">
              <a:rPr lang="ko-KR" altLang="en-US" smtClean="0"/>
              <a:pPr/>
              <a:t>2024-09-05</a:t>
            </a:fld>
            <a:endParaRPr lang="ko-KR" altLang="en-US"/>
          </a:p>
        </p:txBody>
      </p:sp>
      <p:sp>
        <p:nvSpPr>
          <p:cNvPr id="4" name="바닥글 개체 틀 3"/>
          <p:cNvSpPr>
            <a:spLocks noGrp="1"/>
          </p:cNvSpPr>
          <p:nvPr>
            <p:ph type="ftr" sz="quarter" idx="11"/>
          </p:nvPr>
        </p:nvSpPr>
        <p:spPr/>
        <p:txBody>
          <a:bodyPr/>
          <a:lstStyle/>
          <a:p>
            <a:r>
              <a:rPr lang="ko-KR" altLang="en-US"/>
              <a:t>한이음 ▶ 프로그램 설계서</a:t>
            </a:r>
          </a:p>
        </p:txBody>
      </p:sp>
      <p:sp>
        <p:nvSpPr>
          <p:cNvPr id="5" name="슬라이드 번호 개체 틀 4"/>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244599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5936E48-2907-481B-8F8C-35E94B4338B9}" type="datetime1">
              <a:rPr lang="ko-KR" altLang="en-US" smtClean="0"/>
              <a:pPr/>
              <a:t>2024-09-05</a:t>
            </a:fld>
            <a:endParaRPr lang="ko-KR" altLang="en-US"/>
          </a:p>
        </p:txBody>
      </p:sp>
      <p:sp>
        <p:nvSpPr>
          <p:cNvPr id="3" name="바닥글 개체 틀 2"/>
          <p:cNvSpPr>
            <a:spLocks noGrp="1"/>
          </p:cNvSpPr>
          <p:nvPr>
            <p:ph type="ftr" sz="quarter" idx="11"/>
          </p:nvPr>
        </p:nvSpPr>
        <p:spPr/>
        <p:txBody>
          <a:bodyPr/>
          <a:lstStyle/>
          <a:p>
            <a:r>
              <a:rPr lang="ko-KR" altLang="en-US"/>
              <a:t>한이음 ▶ 프로그램 설계서</a:t>
            </a:r>
          </a:p>
        </p:txBody>
      </p:sp>
      <p:sp>
        <p:nvSpPr>
          <p:cNvPr id="4" name="슬라이드 번호 개체 틀 3"/>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325938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6D1E666-04C9-40C3-88DF-F7C22C7A6172}" type="datetime1">
              <a:rPr lang="ko-KR" altLang="en-US" smtClean="0"/>
              <a:pPr/>
              <a:t>2024-09-05</a:t>
            </a:fld>
            <a:endParaRPr lang="ko-KR" altLang="en-US"/>
          </a:p>
        </p:txBody>
      </p:sp>
      <p:sp>
        <p:nvSpPr>
          <p:cNvPr id="6" name="바닥글 개체 틀 5"/>
          <p:cNvSpPr>
            <a:spLocks noGrp="1"/>
          </p:cNvSpPr>
          <p:nvPr>
            <p:ph type="ftr" sz="quarter" idx="11"/>
          </p:nvPr>
        </p:nvSpPr>
        <p:spPr/>
        <p:txBody>
          <a:bodyPr/>
          <a:lstStyle/>
          <a:p>
            <a:r>
              <a:rPr lang="ko-KR" altLang="en-US"/>
              <a:t>한이음 ▶ 프로그램 설계서</a:t>
            </a:r>
          </a:p>
        </p:txBody>
      </p:sp>
      <p:sp>
        <p:nvSpPr>
          <p:cNvPr id="7" name="슬라이드 번호 개체 틀 6"/>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349046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1D27B48-006F-4BC1-BDC8-3C8CA726AC13}" type="datetime1">
              <a:rPr lang="ko-KR" altLang="en-US" smtClean="0"/>
              <a:pPr/>
              <a:t>2024-09-05</a:t>
            </a:fld>
            <a:endParaRPr lang="ko-KR" altLang="en-US"/>
          </a:p>
        </p:txBody>
      </p:sp>
      <p:sp>
        <p:nvSpPr>
          <p:cNvPr id="6" name="바닥글 개체 틀 5"/>
          <p:cNvSpPr>
            <a:spLocks noGrp="1"/>
          </p:cNvSpPr>
          <p:nvPr>
            <p:ph type="ftr" sz="quarter" idx="11"/>
          </p:nvPr>
        </p:nvSpPr>
        <p:spPr/>
        <p:txBody>
          <a:bodyPr/>
          <a:lstStyle/>
          <a:p>
            <a:r>
              <a:rPr lang="ko-KR" altLang="en-US"/>
              <a:t>한이음 ▶ 프로그램 설계서</a:t>
            </a:r>
          </a:p>
        </p:txBody>
      </p:sp>
      <p:sp>
        <p:nvSpPr>
          <p:cNvPr id="7" name="슬라이드 번호 개체 틀 6"/>
          <p:cNvSpPr>
            <a:spLocks noGrp="1"/>
          </p:cNvSpPr>
          <p:nvPr>
            <p:ph type="sldNum" sz="quarter" idx="12"/>
          </p:nvPr>
        </p:nvSpPr>
        <p:spPr/>
        <p:txBody>
          <a:body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111300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6EC2E-D34C-4476-B4C7-64731BF56572}" type="datetime1">
              <a:rPr lang="ko-KR" altLang="en-US" smtClean="0"/>
              <a:pPr/>
              <a:t>2024-09-05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a:t>한이음 ▶ 프로그램 설계서</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FC95C-4A71-4760-A575-4AE7075BB6F0}" type="slidenum">
              <a:rPr lang="ko-KR" altLang="en-US" smtClean="0"/>
              <a:pPr/>
              <a:t>‹#›</a:t>
            </a:fld>
            <a:endParaRPr lang="ko-KR" altLang="en-US"/>
          </a:p>
        </p:txBody>
      </p:sp>
    </p:spTree>
    <p:extLst>
      <p:ext uri="{BB962C8B-B14F-4D97-AF65-F5344CB8AC3E}">
        <p14:creationId xmlns:p14="http://schemas.microsoft.com/office/powerpoint/2010/main" val="80588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5AE7691-C275-6B96-DA0D-B7267A169AA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CD6931F-D37E-4463-3BC8-0F89FD68C86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BB1BB73-5FA9-756A-A58E-BE89DD87F1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BCDFCFFE-0733-4452-9C6D-792ECE7FD252}" type="datetimeFigureOut">
              <a:rPr lang="ko-KR" altLang="en-US" smtClean="0"/>
              <a:t>2024-09-05</a:t>
            </a:fld>
            <a:endParaRPr lang="ko-KR" altLang="en-US"/>
          </a:p>
        </p:txBody>
      </p:sp>
      <p:sp>
        <p:nvSpPr>
          <p:cNvPr id="5" name="바닥글 개체 틀 4">
            <a:extLst>
              <a:ext uri="{FF2B5EF4-FFF2-40B4-BE49-F238E27FC236}">
                <a16:creationId xmlns:a16="http://schemas.microsoft.com/office/drawing/2014/main" id="{7AF88246-2375-8DFA-B96B-D05411B8C5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B1F565-4CAF-6AD7-BBAC-B9BB6737503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03E4A0A9-9242-4C4E-9412-0872C99ACE28}" type="slidenum">
              <a:rPr lang="ko-KR" altLang="en-US" smtClean="0"/>
              <a:t>‹#›</a:t>
            </a:fld>
            <a:endParaRPr lang="ko-KR" altLang="en-US"/>
          </a:p>
        </p:txBody>
      </p:sp>
    </p:spTree>
    <p:extLst>
      <p:ext uri="{BB962C8B-B14F-4D97-AF65-F5344CB8AC3E}">
        <p14:creationId xmlns:p14="http://schemas.microsoft.com/office/powerpoint/2010/main" val="71842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7_14339877.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7.wmf"/><Relationship Id="rId12"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10.png"/><Relationship Id="rId5" Type="http://schemas.openxmlformats.org/officeDocument/2006/relationships/image" Target="../media/image6.jpe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5.bin"/><Relationship Id="rId3" Type="http://schemas.openxmlformats.org/officeDocument/2006/relationships/image" Target="../media/image3.emf"/><Relationship Id="rId7" Type="http://schemas.openxmlformats.org/officeDocument/2006/relationships/image" Target="../media/image12.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3.wmf"/><Relationship Id="rId5" Type="http://schemas.openxmlformats.org/officeDocument/2006/relationships/oleObject" Target="../embeddings/oleObject3.bin"/><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image" Target="../media/image6.jpeg"/><Relationship Id="rId9" Type="http://schemas.openxmlformats.org/officeDocument/2006/relationships/image" Target="../media/image10.png"/><Relationship Id="rId1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직사각형 19"/>
          <p:cNvSpPr/>
          <p:nvPr/>
        </p:nvSpPr>
        <p:spPr>
          <a:xfrm>
            <a:off x="0" y="4509120"/>
            <a:ext cx="9144000" cy="2348880"/>
          </a:xfrm>
          <a:prstGeom prst="rect">
            <a:avLst/>
          </a:prstGeom>
          <a:solidFill>
            <a:srgbClr val="E2E6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1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36"/>
          <a:stretch/>
        </p:blipFill>
        <p:spPr bwMode="auto">
          <a:xfrm rot="21600000">
            <a:off x="0" y="764704"/>
            <a:ext cx="4716016" cy="352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115616" y="1916832"/>
            <a:ext cx="7082388" cy="861774"/>
          </a:xfrm>
          <a:prstGeom prst="rect">
            <a:avLst/>
          </a:prstGeom>
          <a:noFill/>
        </p:spPr>
        <p:txBody>
          <a:bodyPr wrap="none" rtlCol="0">
            <a:spAutoFit/>
          </a:bodyPr>
          <a:lstStyle/>
          <a:p>
            <a:r>
              <a:rPr lang="en-US" altLang="ko-KR" sz="5000" b="1" spc="-150" dirty="0">
                <a:solidFill>
                  <a:schemeClr val="accent2">
                    <a:lumMod val="75000"/>
                  </a:schemeClr>
                </a:solidFill>
              </a:rPr>
              <a:t>SW</a:t>
            </a:r>
            <a:r>
              <a:rPr lang="ko-KR" altLang="en-US" sz="5000" b="1" spc="-150" dirty="0">
                <a:solidFill>
                  <a:schemeClr val="accent2">
                    <a:lumMod val="75000"/>
                  </a:schemeClr>
                </a:solidFill>
              </a:rPr>
              <a:t>개발</a:t>
            </a:r>
            <a:r>
              <a:rPr lang="en-US" altLang="ko-KR" sz="5000" b="1" spc="-150" dirty="0">
                <a:solidFill>
                  <a:schemeClr val="accent2">
                    <a:lumMod val="75000"/>
                  </a:schemeClr>
                </a:solidFill>
              </a:rPr>
              <a:t>/HW</a:t>
            </a:r>
            <a:r>
              <a:rPr lang="ko-KR" altLang="en-US" sz="5000" b="1" spc="-150" dirty="0">
                <a:solidFill>
                  <a:schemeClr val="accent2">
                    <a:lumMod val="75000"/>
                  </a:schemeClr>
                </a:solidFill>
              </a:rPr>
              <a:t>제작 설계서</a:t>
            </a:r>
          </a:p>
        </p:txBody>
      </p:sp>
      <p:sp>
        <p:nvSpPr>
          <p:cNvPr id="9" name="TextBox 8"/>
          <p:cNvSpPr txBox="1"/>
          <p:nvPr/>
        </p:nvSpPr>
        <p:spPr>
          <a:xfrm>
            <a:off x="1043608" y="3933056"/>
            <a:ext cx="7992888" cy="461665"/>
          </a:xfrm>
          <a:prstGeom prst="rect">
            <a:avLst/>
          </a:prstGeom>
          <a:noFill/>
        </p:spPr>
        <p:txBody>
          <a:bodyPr wrap="square" rtlCol="0">
            <a:spAutoFit/>
          </a:bodyPr>
          <a:lstStyle/>
          <a:p>
            <a:r>
              <a:rPr lang="ko-KR" altLang="en-US" sz="2400" b="1" spc="-150" dirty="0">
                <a:solidFill>
                  <a:srgbClr val="77787B"/>
                </a:solidFill>
              </a:rPr>
              <a:t>프로젝트 명 </a:t>
            </a:r>
            <a:r>
              <a:rPr lang="en-US" altLang="ko-KR" sz="2400" b="1" spc="-150" dirty="0">
                <a:solidFill>
                  <a:srgbClr val="77787B"/>
                </a:solidFill>
              </a:rPr>
              <a:t>:</a:t>
            </a:r>
            <a:r>
              <a:rPr lang="ko-KR" altLang="en-US" sz="1800" kern="0" spc="0" dirty="0">
                <a:solidFill>
                  <a:srgbClr val="000000"/>
                </a:solidFill>
                <a:effectLst/>
                <a:latin typeface="맑은 고딕" panose="020B0503020000020004" pitchFamily="50" charset="-127"/>
                <a:ea typeface="맑은 고딕" panose="020B0503020000020004" pitchFamily="50" charset="-127"/>
              </a:rPr>
              <a:t>인공지능 기반의 객체 검지 기술을 응용한 스마트 물류 창고</a:t>
            </a:r>
            <a:endParaRPr lang="ko-KR" altLang="en-US" sz="1800" kern="0" spc="0" dirty="0">
              <a:solidFill>
                <a:srgbClr val="000000"/>
              </a:solidFill>
              <a:effectLst/>
              <a:latin typeface="바탕" panose="02030600000101010101" pitchFamily="18" charset="-127"/>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grpSp>
        <p:nvGrpSpPr>
          <p:cNvPr id="15" name="그룹 14"/>
          <p:cNvGrpSpPr/>
          <p:nvPr/>
        </p:nvGrpSpPr>
        <p:grpSpPr>
          <a:xfrm>
            <a:off x="75729" y="166947"/>
            <a:ext cx="2192015" cy="600145"/>
            <a:chOff x="75729" y="166947"/>
            <a:chExt cx="2192015" cy="600145"/>
          </a:xfrm>
        </p:grpSpPr>
        <p:grpSp>
          <p:nvGrpSpPr>
            <p:cNvPr id="16" name="그룹 6"/>
            <p:cNvGrpSpPr/>
            <p:nvPr/>
          </p:nvGrpSpPr>
          <p:grpSpPr>
            <a:xfrm>
              <a:off x="683568" y="199273"/>
              <a:ext cx="1584176" cy="461665"/>
              <a:chOff x="683568" y="199273"/>
              <a:chExt cx="1584176" cy="461665"/>
            </a:xfrm>
          </p:grpSpPr>
          <p:cxnSp>
            <p:nvCxnSpPr>
              <p:cNvPr id="23" name="직선 연결선 22"/>
              <p:cNvCxnSpPr/>
              <p:nvPr/>
            </p:nvCxnSpPr>
            <p:spPr>
              <a:xfrm>
                <a:off x="728966" y="206489"/>
                <a:ext cx="1538778" cy="0"/>
              </a:xfrm>
              <a:prstGeom prst="line">
                <a:avLst/>
              </a:prstGeom>
              <a:ln w="38100">
                <a:solidFill>
                  <a:srgbClr val="3B5AA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3568" y="199273"/>
                <a:ext cx="1452642" cy="461665"/>
              </a:xfrm>
              <a:prstGeom prst="rect">
                <a:avLst/>
              </a:prstGeom>
              <a:noFill/>
            </p:spPr>
            <p:txBody>
              <a:bodyPr wrap="none" rtlCol="0">
                <a:spAutoFit/>
              </a:bodyPr>
              <a:lstStyle/>
              <a:p>
                <a:r>
                  <a:rPr lang="ko-KR" altLang="en-US" sz="1200" b="1" dirty="0">
                    <a:solidFill>
                      <a:srgbClr val="3B5AA8"/>
                    </a:solidFill>
                    <a:latin typeface="+mn-ea"/>
                  </a:rPr>
                  <a:t>내가 기획한 </a:t>
                </a:r>
                <a:r>
                  <a:rPr lang="en-US" altLang="ko-KR" sz="1200" b="1" dirty="0">
                    <a:solidFill>
                      <a:srgbClr val="3B5AA8"/>
                    </a:solidFill>
                    <a:latin typeface="+mn-ea"/>
                  </a:rPr>
                  <a:t>ICT</a:t>
                </a:r>
                <a:r>
                  <a:rPr lang="ko-KR" altLang="en-US" sz="1200" b="1" dirty="0">
                    <a:solidFill>
                      <a:srgbClr val="3B5AA8"/>
                    </a:solidFill>
                    <a:latin typeface="+mn-ea"/>
                  </a:rPr>
                  <a:t>가</a:t>
                </a:r>
                <a:endParaRPr lang="en-US" altLang="ko-KR" sz="1200" b="1" dirty="0">
                  <a:solidFill>
                    <a:srgbClr val="3B5AA8"/>
                  </a:solidFill>
                  <a:latin typeface="+mn-ea"/>
                </a:endParaRPr>
              </a:p>
              <a:p>
                <a:r>
                  <a:rPr lang="ko-KR" altLang="en-US" sz="1200" b="1" dirty="0">
                    <a:solidFill>
                      <a:srgbClr val="3B5AA8"/>
                    </a:solidFill>
                    <a:latin typeface="+mn-ea"/>
                  </a:rPr>
                  <a:t>세상을 바꾼다면</a:t>
                </a:r>
                <a:r>
                  <a:rPr lang="en-US" altLang="ko-KR" sz="1200" b="1" dirty="0">
                    <a:solidFill>
                      <a:srgbClr val="3B5AA8"/>
                    </a:solidFill>
                    <a:latin typeface="+mn-ea"/>
                  </a:rPr>
                  <a:t>?</a:t>
                </a:r>
                <a:endParaRPr lang="ko-KR" altLang="en-US" sz="1200" b="1" dirty="0">
                  <a:solidFill>
                    <a:srgbClr val="3B5AA8"/>
                  </a:solidFill>
                  <a:latin typeface="+mn-ea"/>
                </a:endParaRPr>
              </a:p>
            </p:txBody>
          </p:sp>
        </p:gr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9" y="166947"/>
              <a:ext cx="607839" cy="600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TextBox 24"/>
          <p:cNvSpPr txBox="1"/>
          <p:nvPr/>
        </p:nvSpPr>
        <p:spPr>
          <a:xfrm>
            <a:off x="808680" y="4754468"/>
            <a:ext cx="7526640" cy="783356"/>
          </a:xfrm>
          <a:prstGeom prst="rect">
            <a:avLst/>
          </a:prstGeom>
          <a:noFill/>
        </p:spPr>
        <p:txBody>
          <a:bodyPr wrap="square" rtlCol="0">
            <a:spAutoFit/>
          </a:bodyPr>
          <a:lstStyle/>
          <a:p>
            <a:pPr algn="ctr" eaLnBrk="0" latinLnBrk="0" hangingPunct="0">
              <a:lnSpc>
                <a:spcPct val="150000"/>
              </a:lnSpc>
              <a:buClr>
                <a:schemeClr val="tx2">
                  <a:lumMod val="40000"/>
                  <a:lumOff val="60000"/>
                </a:schemeClr>
              </a:buClr>
              <a:buSzPct val="120000"/>
            </a:pPr>
            <a:r>
              <a:rPr lang="en-US" altLang="ko-KR" sz="1600" dirty="0">
                <a:solidFill>
                  <a:schemeClr val="tx1">
                    <a:lumMod val="75000"/>
                    <a:lumOff val="25000"/>
                  </a:schemeClr>
                </a:solidFill>
              </a:rPr>
              <a:t>2024. 08. 30</a:t>
            </a:r>
          </a:p>
          <a:p>
            <a:pPr algn="ctr" eaLnBrk="0" latinLnBrk="0" hangingPunct="0">
              <a:lnSpc>
                <a:spcPct val="150000"/>
              </a:lnSpc>
              <a:buClr>
                <a:schemeClr val="tx2">
                  <a:lumMod val="40000"/>
                  <a:lumOff val="60000"/>
                </a:schemeClr>
              </a:buClr>
              <a:buSzPct val="120000"/>
            </a:pPr>
            <a:r>
              <a:rPr lang="en-US" altLang="ko-KR" sz="1600" dirty="0">
                <a:solidFill>
                  <a:schemeClr val="tx1">
                    <a:lumMod val="75000"/>
                    <a:lumOff val="25000"/>
                  </a:schemeClr>
                </a:solidFill>
                <a:latin typeface="+mn-ea"/>
              </a:rPr>
              <a:t>(</a:t>
            </a:r>
            <a:r>
              <a:rPr lang="ko-KR" altLang="en-US" sz="1600" dirty="0" err="1">
                <a:solidFill>
                  <a:schemeClr val="tx1">
                    <a:lumMod val="75000"/>
                    <a:lumOff val="25000"/>
                  </a:schemeClr>
                </a:solidFill>
                <a:latin typeface="+mn-ea"/>
              </a:rPr>
              <a:t>팀명</a:t>
            </a:r>
            <a:r>
              <a:rPr lang="en-US" altLang="ko-KR" sz="1600" dirty="0">
                <a:solidFill>
                  <a:schemeClr val="tx1">
                    <a:lumMod val="75000"/>
                    <a:lumOff val="25000"/>
                  </a:schemeClr>
                </a:solidFill>
                <a:latin typeface="+mn-ea"/>
              </a:rPr>
              <a:t>) A4B1</a:t>
            </a:r>
          </a:p>
        </p:txBody>
      </p:sp>
      <p:pic>
        <p:nvPicPr>
          <p:cNvPr id="3" name="그림 2">
            <a:extLst>
              <a:ext uri="{FF2B5EF4-FFF2-40B4-BE49-F238E27FC236}">
                <a16:creationId xmlns:a16="http://schemas.microsoft.com/office/drawing/2014/main" id="{644DEB43-4AD9-9C13-E95D-27AA1A8579EB}"/>
              </a:ext>
            </a:extLst>
          </p:cNvPr>
          <p:cNvPicPr>
            <a:picLocks noChangeAspect="1"/>
          </p:cNvPicPr>
          <p:nvPr/>
        </p:nvPicPr>
        <p:blipFill>
          <a:blip r:embed="rId5"/>
          <a:stretch>
            <a:fillRect/>
          </a:stretch>
        </p:blipFill>
        <p:spPr>
          <a:xfrm>
            <a:off x="8081549" y="290666"/>
            <a:ext cx="868102" cy="278878"/>
          </a:xfrm>
          <a:prstGeom prst="rect">
            <a:avLst/>
          </a:prstGeom>
        </p:spPr>
      </p:pic>
    </p:spTree>
    <p:extLst>
      <p:ext uri="{BB962C8B-B14F-4D97-AF65-F5344CB8AC3E}">
        <p14:creationId xmlns:p14="http://schemas.microsoft.com/office/powerpoint/2010/main" val="33892568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8" y="692697"/>
            <a:ext cx="2952328" cy="272474"/>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dirty="0">
                <a:ln>
                  <a:noFill/>
                </a:ln>
                <a:solidFill>
                  <a:schemeClr val="bg1"/>
                </a:solidFill>
                <a:effectLst/>
                <a:uLnTx/>
                <a:uFillTx/>
                <a:latin typeface="+mn-ea"/>
                <a:cs typeface="+mj-cs"/>
              </a:rPr>
              <a:t>| </a:t>
            </a:r>
            <a:r>
              <a:rPr lang="ko-KR" altLang="en-US" sz="1700" b="1" noProof="0">
                <a:solidFill>
                  <a:schemeClr val="bg1"/>
                </a:solidFill>
                <a:latin typeface="+mn-ea"/>
                <a:cs typeface="+mj-cs"/>
              </a:rPr>
              <a:t>알고리즘 </a:t>
            </a:r>
            <a:r>
              <a:rPr lang="ko-KR" altLang="en-US" sz="1700" b="1">
                <a:solidFill>
                  <a:schemeClr val="bg1"/>
                </a:solidFill>
                <a:latin typeface="+mn-ea"/>
                <a:cs typeface="+mj-cs"/>
              </a:rPr>
              <a:t>명세서</a:t>
            </a:r>
            <a:r>
              <a:rPr lang="ko-KR" altLang="en-US" sz="1700" b="1" noProof="0">
                <a:solidFill>
                  <a:schemeClr val="bg1"/>
                </a:solidFill>
                <a:latin typeface="+mn-ea"/>
                <a:cs typeface="+mj-cs"/>
              </a:rPr>
              <a:t> </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30" name="Picture 2"/>
          <p:cNvPicPr>
            <a:picLocks noChangeAspect="1" noChangeArrowheads="1"/>
          </p:cNvPicPr>
          <p:nvPr/>
        </p:nvPicPr>
        <p:blipFill>
          <a:blip r:embed="rId3"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pic>
        <p:nvPicPr>
          <p:cNvPr id="15" name="그림 14">
            <a:extLst>
              <a:ext uri="{FF2B5EF4-FFF2-40B4-BE49-F238E27FC236}">
                <a16:creationId xmlns:a16="http://schemas.microsoft.com/office/drawing/2014/main" id="{66D2F63C-A116-12AA-4347-19A27D973B1F}"/>
              </a:ext>
            </a:extLst>
          </p:cNvPr>
          <p:cNvPicPr>
            <a:picLocks noChangeAspect="1"/>
          </p:cNvPicPr>
          <p:nvPr/>
        </p:nvPicPr>
        <p:blipFill>
          <a:blip r:embed="rId4"/>
          <a:stretch>
            <a:fillRect/>
          </a:stretch>
        </p:blipFill>
        <p:spPr>
          <a:xfrm>
            <a:off x="8096386" y="125786"/>
            <a:ext cx="868102" cy="278878"/>
          </a:xfrm>
          <a:prstGeom prst="rect">
            <a:avLst/>
          </a:prstGeom>
        </p:spPr>
      </p:pic>
      <p:sp>
        <p:nvSpPr>
          <p:cNvPr id="9" name="직사각형 8">
            <a:extLst>
              <a:ext uri="{FF2B5EF4-FFF2-40B4-BE49-F238E27FC236}">
                <a16:creationId xmlns:a16="http://schemas.microsoft.com/office/drawing/2014/main" id="{6BDE68CC-8CCE-41C6-6F01-1C2B3679CDA0}"/>
              </a:ext>
            </a:extLst>
          </p:cNvPr>
          <p:cNvSpPr/>
          <p:nvPr/>
        </p:nvSpPr>
        <p:spPr>
          <a:xfrm>
            <a:off x="179512" y="1545927"/>
            <a:ext cx="4291660" cy="4386448"/>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
        <p:nvSpPr>
          <p:cNvPr id="10" name="직사각형 9">
            <a:extLst>
              <a:ext uri="{FF2B5EF4-FFF2-40B4-BE49-F238E27FC236}">
                <a16:creationId xmlns:a16="http://schemas.microsoft.com/office/drawing/2014/main" id="{1C7D28DC-51B0-063D-8DB5-ECED7CF30E4C}"/>
              </a:ext>
            </a:extLst>
          </p:cNvPr>
          <p:cNvSpPr/>
          <p:nvPr/>
        </p:nvSpPr>
        <p:spPr>
          <a:xfrm>
            <a:off x="4529256" y="1545927"/>
            <a:ext cx="4291660" cy="4386448"/>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
        <p:nvSpPr>
          <p:cNvPr id="11" name="타원 10">
            <a:extLst>
              <a:ext uri="{FF2B5EF4-FFF2-40B4-BE49-F238E27FC236}">
                <a16:creationId xmlns:a16="http://schemas.microsoft.com/office/drawing/2014/main" id="{CB4F3633-BFD5-8830-45F0-C0693C75FFFD}"/>
              </a:ext>
            </a:extLst>
          </p:cNvPr>
          <p:cNvSpPr/>
          <p:nvPr/>
        </p:nvSpPr>
        <p:spPr>
          <a:xfrm>
            <a:off x="515119" y="1700403"/>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1.Start</a:t>
            </a:r>
            <a:r>
              <a:rPr lang="ko-KR" altLang="en-US" sz="800" dirty="0"/>
              <a:t> </a:t>
            </a:r>
            <a:r>
              <a:rPr lang="en-US" altLang="ko-KR" sz="800" dirty="0" err="1"/>
              <a:t>Programd</a:t>
            </a:r>
            <a:endParaRPr lang="ko-KR" altLang="en-US" sz="800" dirty="0"/>
          </a:p>
        </p:txBody>
      </p:sp>
      <p:sp>
        <p:nvSpPr>
          <p:cNvPr id="13" name="타원 12">
            <a:extLst>
              <a:ext uri="{FF2B5EF4-FFF2-40B4-BE49-F238E27FC236}">
                <a16:creationId xmlns:a16="http://schemas.microsoft.com/office/drawing/2014/main" id="{174527DA-4EA9-5C15-5D88-B21D4415C023}"/>
              </a:ext>
            </a:extLst>
          </p:cNvPr>
          <p:cNvSpPr/>
          <p:nvPr/>
        </p:nvSpPr>
        <p:spPr>
          <a:xfrm>
            <a:off x="2771024" y="1700746"/>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2.Capture New Frame</a:t>
            </a:r>
            <a:endParaRPr lang="ko-KR" altLang="en-US" sz="800" dirty="0"/>
          </a:p>
        </p:txBody>
      </p:sp>
      <p:sp>
        <p:nvSpPr>
          <p:cNvPr id="16" name="타원 15">
            <a:extLst>
              <a:ext uri="{FF2B5EF4-FFF2-40B4-BE49-F238E27FC236}">
                <a16:creationId xmlns:a16="http://schemas.microsoft.com/office/drawing/2014/main" id="{F9137A6F-34EA-7681-C8B5-287659F117EF}"/>
              </a:ext>
            </a:extLst>
          </p:cNvPr>
          <p:cNvSpPr/>
          <p:nvPr/>
        </p:nvSpPr>
        <p:spPr>
          <a:xfrm>
            <a:off x="2755645" y="3182601"/>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6. Send Real-time Alerts</a:t>
            </a:r>
            <a:endParaRPr lang="ko-KR" altLang="en-US" sz="800" dirty="0"/>
          </a:p>
        </p:txBody>
      </p:sp>
      <p:sp>
        <p:nvSpPr>
          <p:cNvPr id="17" name="타원 16">
            <a:extLst>
              <a:ext uri="{FF2B5EF4-FFF2-40B4-BE49-F238E27FC236}">
                <a16:creationId xmlns:a16="http://schemas.microsoft.com/office/drawing/2014/main" id="{338A2D4E-67CE-8C43-87D4-B8FA7CD53990}"/>
              </a:ext>
            </a:extLst>
          </p:cNvPr>
          <p:cNvSpPr/>
          <p:nvPr/>
        </p:nvSpPr>
        <p:spPr>
          <a:xfrm>
            <a:off x="2753187" y="3920184"/>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700" dirty="0"/>
              <a:t>7.Save Object and Warning Data</a:t>
            </a:r>
            <a:endParaRPr lang="ko-KR" altLang="en-US" sz="700" dirty="0"/>
          </a:p>
        </p:txBody>
      </p:sp>
      <p:sp>
        <p:nvSpPr>
          <p:cNvPr id="19" name="타원 18">
            <a:extLst>
              <a:ext uri="{FF2B5EF4-FFF2-40B4-BE49-F238E27FC236}">
                <a16:creationId xmlns:a16="http://schemas.microsoft.com/office/drawing/2014/main" id="{A13AEDCF-A6F7-C5B6-6EF5-B7D2A08356B0}"/>
              </a:ext>
            </a:extLst>
          </p:cNvPr>
          <p:cNvSpPr/>
          <p:nvPr/>
        </p:nvSpPr>
        <p:spPr>
          <a:xfrm>
            <a:off x="424356" y="3154332"/>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5.Generate Warnings if Necessary</a:t>
            </a:r>
            <a:endParaRPr lang="ko-KR" altLang="en-US" sz="800" dirty="0"/>
          </a:p>
        </p:txBody>
      </p:sp>
      <p:sp>
        <p:nvSpPr>
          <p:cNvPr id="23" name="타원 22">
            <a:extLst>
              <a:ext uri="{FF2B5EF4-FFF2-40B4-BE49-F238E27FC236}">
                <a16:creationId xmlns:a16="http://schemas.microsoft.com/office/drawing/2014/main" id="{670470E3-BD26-C625-DF2B-DFE59BD15B9D}"/>
              </a:ext>
            </a:extLst>
          </p:cNvPr>
          <p:cNvSpPr/>
          <p:nvPr/>
        </p:nvSpPr>
        <p:spPr>
          <a:xfrm>
            <a:off x="479958" y="2478733"/>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4.Object in Danger Zone?</a:t>
            </a:r>
            <a:endParaRPr lang="ko-KR" altLang="en-US" sz="800" dirty="0"/>
          </a:p>
        </p:txBody>
      </p:sp>
      <p:sp>
        <p:nvSpPr>
          <p:cNvPr id="24" name="타원 23">
            <a:extLst>
              <a:ext uri="{FF2B5EF4-FFF2-40B4-BE49-F238E27FC236}">
                <a16:creationId xmlns:a16="http://schemas.microsoft.com/office/drawing/2014/main" id="{7C421120-682F-004F-102B-9C60652ADDD1}"/>
              </a:ext>
            </a:extLst>
          </p:cNvPr>
          <p:cNvSpPr/>
          <p:nvPr/>
        </p:nvSpPr>
        <p:spPr>
          <a:xfrm>
            <a:off x="2771024" y="2430835"/>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3.Detect </a:t>
            </a:r>
            <a:r>
              <a:rPr lang="en-US" altLang="ko-KR" sz="800" dirty="0" err="1"/>
              <a:t>Objexts</a:t>
            </a:r>
            <a:r>
              <a:rPr lang="en-US" altLang="ko-KR" sz="800" dirty="0"/>
              <a:t> using YOLO</a:t>
            </a:r>
            <a:endParaRPr lang="ko-KR" altLang="en-US" sz="800" dirty="0"/>
          </a:p>
        </p:txBody>
      </p:sp>
      <p:sp>
        <p:nvSpPr>
          <p:cNvPr id="26" name="타원 25">
            <a:extLst>
              <a:ext uri="{FF2B5EF4-FFF2-40B4-BE49-F238E27FC236}">
                <a16:creationId xmlns:a16="http://schemas.microsoft.com/office/drawing/2014/main" id="{012832EE-503E-9706-AE91-248CDF0E1FBA}"/>
              </a:ext>
            </a:extLst>
          </p:cNvPr>
          <p:cNvSpPr/>
          <p:nvPr/>
        </p:nvSpPr>
        <p:spPr>
          <a:xfrm>
            <a:off x="441941" y="3922183"/>
            <a:ext cx="1093548" cy="3674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800" dirty="0"/>
              <a:t>8. Next Frame</a:t>
            </a:r>
            <a:endParaRPr lang="ko-KR" altLang="en-US" sz="800" dirty="0"/>
          </a:p>
        </p:txBody>
      </p:sp>
      <p:sp>
        <p:nvSpPr>
          <p:cNvPr id="27" name="제목 1">
            <a:extLst>
              <a:ext uri="{FF2B5EF4-FFF2-40B4-BE49-F238E27FC236}">
                <a16:creationId xmlns:a16="http://schemas.microsoft.com/office/drawing/2014/main" id="{0B520DF1-2513-5AF5-B346-EF56FCBDA3AB}"/>
              </a:ext>
            </a:extLst>
          </p:cNvPr>
          <p:cNvSpPr>
            <a:spLocks noGrp="1"/>
          </p:cNvSpPr>
          <p:nvPr>
            <p:ph type="title"/>
          </p:nvPr>
        </p:nvSpPr>
        <p:spPr>
          <a:xfrm>
            <a:off x="4619669" y="1700403"/>
            <a:ext cx="4035637" cy="4063763"/>
          </a:xfrm>
        </p:spPr>
        <p:txBody>
          <a:bodyPr>
            <a:normAutofit/>
          </a:bodyPr>
          <a:lstStyle/>
          <a:p>
            <a:r>
              <a:rPr lang="en-US" altLang="ko-KR" sz="1200" dirty="0"/>
              <a:t>1. </a:t>
            </a:r>
            <a:r>
              <a:rPr lang="ko-KR" altLang="en-US" sz="1200" dirty="0"/>
              <a:t>시스텝을 시작하여 물류창고 관리 프로그램을 실행합니다</a:t>
            </a:r>
            <a:r>
              <a:rPr lang="en-US" altLang="ko-KR" sz="1200" dirty="0"/>
              <a:t>.</a:t>
            </a:r>
            <a:br>
              <a:rPr lang="en-US" altLang="ko-KR" sz="1200" dirty="0"/>
            </a:br>
            <a:r>
              <a:rPr lang="en-US" altLang="ko-KR" sz="1200" dirty="0"/>
              <a:t>2.</a:t>
            </a:r>
            <a:r>
              <a:rPr lang="ko-KR" altLang="en-US" sz="1200" dirty="0"/>
              <a:t> 실시간 카메라 스트림에서 새로운 프레임을 입력 받습니다</a:t>
            </a:r>
            <a:r>
              <a:rPr lang="en-US" altLang="ko-KR" sz="1200" dirty="0"/>
              <a:t>.</a:t>
            </a:r>
            <a:br>
              <a:rPr lang="en-US" altLang="ko-KR" sz="1200" dirty="0"/>
            </a:br>
            <a:r>
              <a:rPr lang="en-US" altLang="ko-KR" sz="1200" dirty="0"/>
              <a:t>3. YOLO </a:t>
            </a:r>
            <a:r>
              <a:rPr lang="ko-KR" altLang="en-US" sz="1200" dirty="0"/>
              <a:t>모델을 사용하여 입력된 프레임에서 객체를 </a:t>
            </a:r>
            <a:r>
              <a:rPr lang="ko-KR" altLang="en-US" sz="1200" dirty="0" err="1"/>
              <a:t>검지합니다</a:t>
            </a:r>
            <a:r>
              <a:rPr lang="en-US" altLang="ko-KR" sz="1200" dirty="0"/>
              <a:t>.</a:t>
            </a:r>
            <a:br>
              <a:rPr lang="en-US" altLang="ko-KR" sz="1200" dirty="0"/>
            </a:br>
            <a:r>
              <a:rPr lang="en-US" altLang="ko-KR" sz="1200" dirty="0"/>
              <a:t>4. </a:t>
            </a:r>
            <a:r>
              <a:rPr lang="ko-KR" altLang="en-US" sz="1200" dirty="0"/>
              <a:t>객체 위치가 설정된 구역 내에 있는지 확인합니다</a:t>
            </a:r>
            <a:r>
              <a:rPr lang="en-US" altLang="ko-KR" sz="1200" dirty="0"/>
              <a:t>.</a:t>
            </a:r>
            <a:br>
              <a:rPr lang="en-US" altLang="ko-KR" sz="1200" dirty="0"/>
            </a:br>
            <a:r>
              <a:rPr lang="en-US" altLang="ko-KR" sz="1200" dirty="0"/>
              <a:t>	Yes: </a:t>
            </a:r>
            <a:r>
              <a:rPr lang="ko-KR" altLang="en-US" sz="1200" dirty="0"/>
              <a:t>구역 내에 있으면 경고를 생성합니다</a:t>
            </a:r>
            <a:r>
              <a:rPr lang="en-US" altLang="ko-KR" sz="1200" dirty="0"/>
              <a:t>.</a:t>
            </a:r>
            <a:br>
              <a:rPr lang="en-US" altLang="ko-KR" sz="1200" dirty="0"/>
            </a:br>
            <a:r>
              <a:rPr lang="en-US" altLang="ko-KR" sz="1200" dirty="0"/>
              <a:t>	No: </a:t>
            </a:r>
            <a:r>
              <a:rPr lang="ko-KR" altLang="en-US" sz="1200" dirty="0"/>
              <a:t>구역 밖에 있으면 다음 단계로 이동합니다</a:t>
            </a:r>
            <a:r>
              <a:rPr lang="en-US" altLang="ko-KR" sz="1200" dirty="0"/>
              <a:t>.</a:t>
            </a:r>
            <a:br>
              <a:rPr lang="en-US" altLang="ko-KR" sz="1200" dirty="0"/>
            </a:br>
            <a:r>
              <a:rPr lang="en-US" altLang="ko-KR" sz="1200" dirty="0"/>
              <a:t>5. </a:t>
            </a:r>
            <a:r>
              <a:rPr lang="ko-KR" altLang="en-US" sz="1200" dirty="0"/>
              <a:t>설정 구역에 있는 객체에 대해 실시간 경고를 생성합니다</a:t>
            </a:r>
            <a:r>
              <a:rPr lang="en-US" altLang="ko-KR" sz="1200" dirty="0"/>
              <a:t>.</a:t>
            </a:r>
            <a:br>
              <a:rPr lang="en-US" altLang="ko-KR" sz="1200" dirty="0"/>
            </a:br>
            <a:r>
              <a:rPr lang="en-US" altLang="ko-KR" sz="1200" dirty="0"/>
              <a:t>6. </a:t>
            </a:r>
            <a:r>
              <a:rPr lang="ko-KR" altLang="en-US" sz="1200" dirty="0"/>
              <a:t>생성된 경고를 사용자에게 실시간으로 전송합니다</a:t>
            </a:r>
            <a:r>
              <a:rPr lang="en-US" altLang="ko-KR" sz="1200" dirty="0"/>
              <a:t>.</a:t>
            </a:r>
            <a:br>
              <a:rPr lang="en-US" altLang="ko-KR" sz="1200" dirty="0"/>
            </a:br>
            <a:r>
              <a:rPr lang="en-US" altLang="ko-KR" sz="1200" dirty="0"/>
              <a:t>7. </a:t>
            </a:r>
            <a:r>
              <a:rPr lang="ko-KR" altLang="en-US" sz="1200" dirty="0" err="1"/>
              <a:t>검지된</a:t>
            </a:r>
            <a:r>
              <a:rPr lang="ko-KR" altLang="en-US" sz="1200" dirty="0"/>
              <a:t> 객체와 경고 정보를 데이터베이스에 저장합니다</a:t>
            </a:r>
            <a:r>
              <a:rPr lang="en-US" altLang="ko-KR" sz="1200" dirty="0"/>
              <a:t>.</a:t>
            </a:r>
            <a:br>
              <a:rPr lang="en-US" altLang="ko-KR" sz="1200" dirty="0"/>
            </a:br>
            <a:r>
              <a:rPr lang="en-US" altLang="ko-KR" sz="1200" dirty="0"/>
              <a:t>8. </a:t>
            </a:r>
            <a:r>
              <a:rPr lang="ko-KR" altLang="en-US" sz="1200" dirty="0"/>
              <a:t>다음 프레임을 처리하기 위해 프로세스를 반복합니다</a:t>
            </a:r>
            <a:r>
              <a:rPr lang="en-US" altLang="ko-KR" sz="1200" dirty="0"/>
              <a:t>.</a:t>
            </a:r>
            <a:endParaRPr lang="ko-KR" altLang="en-US" sz="1200" dirty="0"/>
          </a:p>
        </p:txBody>
      </p:sp>
      <p:cxnSp>
        <p:nvCxnSpPr>
          <p:cNvPr id="39" name="직선 화살표 연결선 38">
            <a:extLst>
              <a:ext uri="{FF2B5EF4-FFF2-40B4-BE49-F238E27FC236}">
                <a16:creationId xmlns:a16="http://schemas.microsoft.com/office/drawing/2014/main" id="{6E1EA0E5-17BC-45AF-8AC7-80309DC5EC11}"/>
              </a:ext>
            </a:extLst>
          </p:cNvPr>
          <p:cNvCxnSpPr>
            <a:cxnSpLocks/>
          </p:cNvCxnSpPr>
          <p:nvPr/>
        </p:nvCxnSpPr>
        <p:spPr>
          <a:xfrm>
            <a:off x="1056753" y="2786864"/>
            <a:ext cx="1018" cy="316309"/>
          </a:xfrm>
          <a:prstGeom prst="straightConnector1">
            <a:avLst/>
          </a:prstGeom>
          <a:noFill/>
          <a:ln w="9525" cap="flat" cmpd="sng" algn="ctr">
            <a:solidFill>
              <a:srgbClr val="00264C"/>
            </a:solidFill>
            <a:prstDash val="solid"/>
            <a:headEnd type="none" w="med" len="med"/>
            <a:tailEnd type="triangle" w="med" len="med"/>
          </a:ln>
          <a:effectLst/>
        </p:spPr>
      </p:cxnSp>
      <p:cxnSp>
        <p:nvCxnSpPr>
          <p:cNvPr id="40" name="직선 화살표 연결선 39">
            <a:extLst>
              <a:ext uri="{FF2B5EF4-FFF2-40B4-BE49-F238E27FC236}">
                <a16:creationId xmlns:a16="http://schemas.microsoft.com/office/drawing/2014/main" id="{690CB274-D111-517C-8229-049CA27F4CA4}"/>
              </a:ext>
            </a:extLst>
          </p:cNvPr>
          <p:cNvCxnSpPr>
            <a:cxnSpLocks/>
          </p:cNvCxnSpPr>
          <p:nvPr/>
        </p:nvCxnSpPr>
        <p:spPr>
          <a:xfrm>
            <a:off x="3327844" y="2145208"/>
            <a:ext cx="1" cy="272163"/>
          </a:xfrm>
          <a:prstGeom prst="straightConnector1">
            <a:avLst/>
          </a:prstGeom>
          <a:noFill/>
          <a:ln w="9525" cap="flat" cmpd="sng" algn="ctr">
            <a:solidFill>
              <a:srgbClr val="00264C"/>
            </a:solidFill>
            <a:prstDash val="solid"/>
            <a:headEnd type="none" w="med" len="med"/>
            <a:tailEnd type="triangle" w="med" len="med"/>
          </a:ln>
          <a:effectLst/>
        </p:spPr>
      </p:cxnSp>
      <p:cxnSp>
        <p:nvCxnSpPr>
          <p:cNvPr id="41" name="직선 화살표 연결선 40">
            <a:extLst>
              <a:ext uri="{FF2B5EF4-FFF2-40B4-BE49-F238E27FC236}">
                <a16:creationId xmlns:a16="http://schemas.microsoft.com/office/drawing/2014/main" id="{A50697CA-20D6-C108-E52F-D1B35EC3A241}"/>
              </a:ext>
            </a:extLst>
          </p:cNvPr>
          <p:cNvCxnSpPr>
            <a:cxnSpLocks/>
          </p:cNvCxnSpPr>
          <p:nvPr/>
        </p:nvCxnSpPr>
        <p:spPr>
          <a:xfrm flipV="1">
            <a:off x="1468483" y="3379059"/>
            <a:ext cx="1302541" cy="21114"/>
          </a:xfrm>
          <a:prstGeom prst="straightConnector1">
            <a:avLst/>
          </a:prstGeom>
          <a:noFill/>
          <a:ln w="9525" cap="flat" cmpd="sng" algn="ctr">
            <a:solidFill>
              <a:srgbClr val="00264C"/>
            </a:solidFill>
            <a:prstDash val="solid"/>
            <a:headEnd type="none" w="med" len="med"/>
            <a:tailEnd type="triangle" w="med" len="med"/>
          </a:ln>
          <a:effectLst/>
        </p:spPr>
      </p:cxnSp>
      <p:cxnSp>
        <p:nvCxnSpPr>
          <p:cNvPr id="42" name="직선 화살표 연결선 41">
            <a:extLst>
              <a:ext uri="{FF2B5EF4-FFF2-40B4-BE49-F238E27FC236}">
                <a16:creationId xmlns:a16="http://schemas.microsoft.com/office/drawing/2014/main" id="{6F2DCBC0-FE57-89B8-5EE2-5805E01C1923}"/>
              </a:ext>
            </a:extLst>
          </p:cNvPr>
          <p:cNvCxnSpPr>
            <a:cxnSpLocks/>
            <a:endCxn id="13" idx="2"/>
          </p:cNvCxnSpPr>
          <p:nvPr/>
        </p:nvCxnSpPr>
        <p:spPr>
          <a:xfrm>
            <a:off x="1604545" y="1884137"/>
            <a:ext cx="1166479" cy="343"/>
          </a:xfrm>
          <a:prstGeom prst="straightConnector1">
            <a:avLst/>
          </a:prstGeom>
          <a:noFill/>
          <a:ln w="9525" cap="flat" cmpd="sng" algn="ctr">
            <a:solidFill>
              <a:srgbClr val="00264C"/>
            </a:solidFill>
            <a:prstDash val="solid"/>
            <a:headEnd type="none" w="med" len="med"/>
            <a:tailEnd type="triangle" w="med" len="med"/>
          </a:ln>
          <a:effectLst/>
        </p:spPr>
      </p:cxnSp>
      <p:cxnSp>
        <p:nvCxnSpPr>
          <p:cNvPr id="43" name="직선 화살표 연결선 42">
            <a:extLst>
              <a:ext uri="{FF2B5EF4-FFF2-40B4-BE49-F238E27FC236}">
                <a16:creationId xmlns:a16="http://schemas.microsoft.com/office/drawing/2014/main" id="{B0923179-F99D-2476-45C3-65AD9BB9DAAC}"/>
              </a:ext>
            </a:extLst>
          </p:cNvPr>
          <p:cNvCxnSpPr>
            <a:cxnSpLocks/>
            <a:stCxn id="16" idx="4"/>
            <a:endCxn id="17" idx="0"/>
          </p:cNvCxnSpPr>
          <p:nvPr/>
        </p:nvCxnSpPr>
        <p:spPr>
          <a:xfrm flipH="1">
            <a:off x="3299961" y="3550069"/>
            <a:ext cx="2458" cy="370115"/>
          </a:xfrm>
          <a:prstGeom prst="straightConnector1">
            <a:avLst/>
          </a:prstGeom>
          <a:noFill/>
          <a:ln w="9525" cap="flat" cmpd="sng" algn="ctr">
            <a:solidFill>
              <a:srgbClr val="00264C"/>
            </a:solidFill>
            <a:prstDash val="solid"/>
            <a:headEnd type="none" w="med" len="med"/>
            <a:tailEnd type="triangle" w="med" len="med"/>
          </a:ln>
          <a:effectLst/>
        </p:spPr>
      </p:cxnSp>
      <p:cxnSp>
        <p:nvCxnSpPr>
          <p:cNvPr id="45" name="직선 화살표 연결선 44">
            <a:extLst>
              <a:ext uri="{FF2B5EF4-FFF2-40B4-BE49-F238E27FC236}">
                <a16:creationId xmlns:a16="http://schemas.microsoft.com/office/drawing/2014/main" id="{4135263A-6895-75FA-04E4-04C0A3E8229F}"/>
              </a:ext>
            </a:extLst>
          </p:cNvPr>
          <p:cNvCxnSpPr>
            <a:cxnSpLocks/>
            <a:stCxn id="17" idx="2"/>
            <a:endCxn id="26" idx="6"/>
          </p:cNvCxnSpPr>
          <p:nvPr/>
        </p:nvCxnSpPr>
        <p:spPr>
          <a:xfrm flipH="1">
            <a:off x="1535489" y="4103918"/>
            <a:ext cx="1217698" cy="1999"/>
          </a:xfrm>
          <a:prstGeom prst="straightConnector1">
            <a:avLst/>
          </a:prstGeom>
          <a:noFill/>
          <a:ln w="9525" cap="flat" cmpd="sng" algn="ctr">
            <a:solidFill>
              <a:srgbClr val="00264C"/>
            </a:solidFill>
            <a:prstDash val="solid"/>
            <a:headEnd type="none" w="med" len="med"/>
            <a:tailEnd type="triangle" w="med" len="med"/>
          </a:ln>
          <a:effectLst/>
        </p:spPr>
      </p:cxnSp>
      <p:cxnSp>
        <p:nvCxnSpPr>
          <p:cNvPr id="47" name="직선 화살표 연결선 46">
            <a:extLst>
              <a:ext uri="{FF2B5EF4-FFF2-40B4-BE49-F238E27FC236}">
                <a16:creationId xmlns:a16="http://schemas.microsoft.com/office/drawing/2014/main" id="{C9F28779-80A5-E065-53ED-AB96179C1DFF}"/>
              </a:ext>
            </a:extLst>
          </p:cNvPr>
          <p:cNvCxnSpPr>
            <a:cxnSpLocks/>
          </p:cNvCxnSpPr>
          <p:nvPr/>
        </p:nvCxnSpPr>
        <p:spPr>
          <a:xfrm flipH="1" flipV="1">
            <a:off x="1592068" y="2618872"/>
            <a:ext cx="1178956" cy="12820"/>
          </a:xfrm>
          <a:prstGeom prst="straightConnector1">
            <a:avLst/>
          </a:prstGeom>
          <a:noFill/>
          <a:ln w="9525" cap="flat" cmpd="sng" algn="ctr">
            <a:solidFill>
              <a:srgbClr val="00264C"/>
            </a:solidFill>
            <a:prstDash val="solid"/>
            <a:headEnd type="none" w="med" len="med"/>
            <a:tailEnd type="triangle" w="med" len="med"/>
          </a:ln>
          <a:effectLst/>
        </p:spPr>
      </p:cxnSp>
    </p:spTree>
    <p:extLst>
      <p:ext uri="{BB962C8B-B14F-4D97-AF65-F5344CB8AC3E}">
        <p14:creationId xmlns:p14="http://schemas.microsoft.com/office/powerpoint/2010/main" val="35693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107504" y="0"/>
            <a:ext cx="3196852"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2" name="직선 연결선 71"/>
          <p:cNvCxnSpPr/>
          <p:nvPr/>
        </p:nvCxnSpPr>
        <p:spPr>
          <a:xfrm>
            <a:off x="424356" y="541195"/>
            <a:ext cx="2880000"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74" name="제목 12"/>
          <p:cNvSpPr txBox="1">
            <a:spLocks/>
          </p:cNvSpPr>
          <p:nvPr/>
        </p:nvSpPr>
        <p:spPr>
          <a:xfrm>
            <a:off x="323528" y="692696"/>
            <a:ext cx="2808312" cy="296631"/>
          </a:xfrm>
          <a:prstGeom prst="rect">
            <a:avLst/>
          </a:prstGeom>
        </p:spPr>
        <p:txBody>
          <a:bodyPr vert="horz" wrap="none"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a:ln>
                  <a:noFill/>
                </a:ln>
                <a:solidFill>
                  <a:schemeClr val="bg1"/>
                </a:solidFill>
                <a:effectLst/>
                <a:uLnTx/>
                <a:uFillTx/>
                <a:latin typeface="+mn-ea"/>
                <a:cs typeface="+mj-cs"/>
              </a:rPr>
              <a:t>| </a:t>
            </a:r>
            <a:r>
              <a:rPr kumimoji="0" lang="ko-KR" altLang="en-US" sz="1700" b="1" i="0" u="none" strike="noStrike" kern="1200" cap="none" spc="0" normalizeH="0" baseline="0" noProof="0">
                <a:ln>
                  <a:noFill/>
                </a:ln>
                <a:solidFill>
                  <a:schemeClr val="bg1"/>
                </a:solidFill>
                <a:effectLst/>
                <a:uLnTx/>
                <a:uFillTx/>
                <a:latin typeface="+mn-ea"/>
                <a:cs typeface="+mj-cs"/>
              </a:rPr>
              <a:t>데이터 수집처리 정의서</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77"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78" name="막힌 원호 77"/>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4" name="그림 13">
            <a:extLst>
              <a:ext uri="{FF2B5EF4-FFF2-40B4-BE49-F238E27FC236}">
                <a16:creationId xmlns:a16="http://schemas.microsoft.com/office/drawing/2014/main" id="{F0D2116B-B8C5-695B-6409-90A296BD794C}"/>
              </a:ext>
            </a:extLst>
          </p:cNvPr>
          <p:cNvPicPr>
            <a:picLocks noChangeAspect="1"/>
          </p:cNvPicPr>
          <p:nvPr/>
        </p:nvPicPr>
        <p:blipFill>
          <a:blip r:embed="rId3"/>
          <a:stretch>
            <a:fillRect/>
          </a:stretch>
        </p:blipFill>
        <p:spPr>
          <a:xfrm>
            <a:off x="8096386" y="125786"/>
            <a:ext cx="868102" cy="278878"/>
          </a:xfrm>
          <a:prstGeom prst="rect">
            <a:avLst/>
          </a:prstGeom>
        </p:spPr>
      </p:pic>
      <p:pic>
        <p:nvPicPr>
          <p:cNvPr id="66" name="그림 65">
            <a:extLst>
              <a:ext uri="{FF2B5EF4-FFF2-40B4-BE49-F238E27FC236}">
                <a16:creationId xmlns:a16="http://schemas.microsoft.com/office/drawing/2014/main" id="{41260453-547A-25D5-172F-286AAFDF6BF4}"/>
              </a:ext>
            </a:extLst>
          </p:cNvPr>
          <p:cNvPicPr>
            <a:picLocks noChangeAspect="1"/>
          </p:cNvPicPr>
          <p:nvPr/>
        </p:nvPicPr>
        <p:blipFill>
          <a:blip r:embed="rId4"/>
          <a:stretch>
            <a:fillRect/>
          </a:stretch>
        </p:blipFill>
        <p:spPr>
          <a:xfrm>
            <a:off x="0" y="1300534"/>
            <a:ext cx="9144000" cy="5080792"/>
          </a:xfrm>
          <a:prstGeom prst="rect">
            <a:avLst/>
          </a:prstGeom>
        </p:spPr>
      </p:pic>
    </p:spTree>
    <p:extLst>
      <p:ext uri="{BB962C8B-B14F-4D97-AF65-F5344CB8AC3E}">
        <p14:creationId xmlns:p14="http://schemas.microsoft.com/office/powerpoint/2010/main" val="374240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19" name="제목 12"/>
          <p:cNvSpPr txBox="1">
            <a:spLocks/>
          </p:cNvSpPr>
          <p:nvPr/>
        </p:nvSpPr>
        <p:spPr>
          <a:xfrm>
            <a:off x="323528" y="692696"/>
            <a:ext cx="2808312" cy="296631"/>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a:ln>
                  <a:noFill/>
                </a:ln>
                <a:solidFill>
                  <a:schemeClr val="bg1"/>
                </a:solidFill>
                <a:effectLst/>
                <a:uLnTx/>
                <a:uFillTx/>
                <a:latin typeface="+mn-ea"/>
                <a:cs typeface="+mj-cs"/>
              </a:rPr>
              <a:t>| </a:t>
            </a:r>
            <a:r>
              <a:rPr lang="ko-KR" altLang="en-US" sz="1700" b="1">
                <a:solidFill>
                  <a:schemeClr val="bg1"/>
                </a:solidFill>
                <a:latin typeface="+mn-ea"/>
                <a:cs typeface="+mj-cs"/>
              </a:rPr>
              <a:t>프로그램 </a:t>
            </a:r>
            <a:r>
              <a:rPr lang="en-US" altLang="ko-KR" sz="1700" b="1">
                <a:solidFill>
                  <a:schemeClr val="bg1"/>
                </a:solidFill>
                <a:latin typeface="+mn-ea"/>
                <a:cs typeface="+mj-cs"/>
              </a:rPr>
              <a:t>- </a:t>
            </a:r>
            <a:r>
              <a:rPr kumimoji="0" lang="ko-KR" altLang="en-US" sz="1700" b="1" i="0" u="none" strike="noStrike" kern="1200" cap="none" spc="0" normalizeH="0" baseline="0" noProof="0" dirty="0">
                <a:ln>
                  <a:noFill/>
                </a:ln>
                <a:solidFill>
                  <a:schemeClr val="bg1"/>
                </a:solidFill>
                <a:effectLst/>
                <a:uLnTx/>
                <a:uFillTx/>
                <a:latin typeface="+mn-ea"/>
                <a:cs typeface="+mj-cs"/>
              </a:rPr>
              <a:t>목록</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5" name="막힌 원호 34"/>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바닥글 개체 틀 11"/>
          <p:cNvSpPr>
            <a:spLocks noGrp="1"/>
          </p:cNvSpPr>
          <p:nvPr>
            <p:ph type="ftr" sz="quarter" idx="11"/>
          </p:nvPr>
        </p:nvSpPr>
        <p:spPr/>
        <p:txBody>
          <a:bodyPr/>
          <a:lstStyle/>
          <a:p>
            <a:r>
              <a:rPr lang="ko-KR" altLang="en-US" dirty="0" err="1"/>
              <a:t>한이음</a:t>
            </a:r>
            <a:r>
              <a:rPr lang="ko-KR" altLang="en-US" dirty="0"/>
              <a:t> ▶ 프로그램 설계서</a:t>
            </a:r>
          </a:p>
        </p:txBody>
      </p:sp>
      <p:graphicFrame>
        <p:nvGraphicFramePr>
          <p:cNvPr id="2" name="표 1"/>
          <p:cNvGraphicFramePr>
            <a:graphicFrameLocks noGrp="1"/>
          </p:cNvGraphicFramePr>
          <p:nvPr>
            <p:extLst>
              <p:ext uri="{D42A27DB-BD31-4B8C-83A1-F6EECF244321}">
                <p14:modId xmlns:p14="http://schemas.microsoft.com/office/powerpoint/2010/main" val="2875101270"/>
              </p:ext>
            </p:extLst>
          </p:nvPr>
        </p:nvGraphicFramePr>
        <p:xfrm>
          <a:off x="298210" y="1216519"/>
          <a:ext cx="8547580" cy="5040762"/>
        </p:xfrm>
        <a:graphic>
          <a:graphicData uri="http://schemas.openxmlformats.org/drawingml/2006/table">
            <a:tbl>
              <a:tblPr/>
              <a:tblGrid>
                <a:gridCol w="1233540">
                  <a:extLst>
                    <a:ext uri="{9D8B030D-6E8A-4147-A177-3AD203B41FA5}">
                      <a16:colId xmlns:a16="http://schemas.microsoft.com/office/drawing/2014/main" val="20000"/>
                    </a:ext>
                  </a:extLst>
                </a:gridCol>
                <a:gridCol w="2726900">
                  <a:extLst>
                    <a:ext uri="{9D8B030D-6E8A-4147-A177-3AD203B41FA5}">
                      <a16:colId xmlns:a16="http://schemas.microsoft.com/office/drawing/2014/main" val="20001"/>
                    </a:ext>
                  </a:extLst>
                </a:gridCol>
                <a:gridCol w="4587140">
                  <a:extLst>
                    <a:ext uri="{9D8B030D-6E8A-4147-A177-3AD203B41FA5}">
                      <a16:colId xmlns:a16="http://schemas.microsoft.com/office/drawing/2014/main" val="20002"/>
                    </a:ext>
                  </a:extLst>
                </a:gridCol>
              </a:tblGrid>
              <a:tr h="376770">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effectLst/>
                          <a:latin typeface="+mj-lt"/>
                          <a:ea typeface="맑은 고딕"/>
                        </a:rPr>
                        <a:t>기능 분류</a:t>
                      </a:r>
                      <a:endParaRPr lang="ko-KR" altLang="en-US" sz="1200" b="1"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1D6ED"/>
                    </a:solidFill>
                  </a:tcPr>
                </a:tc>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effectLst/>
                          <a:latin typeface="+mj-lt"/>
                          <a:ea typeface="맑은 고딕"/>
                        </a:rPr>
                        <a:t>기능번호</a:t>
                      </a:r>
                      <a:endParaRPr lang="ko-KR" altLang="en-US" sz="1200" b="1"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1D6ED"/>
                    </a:solidFill>
                  </a:tcPr>
                </a:tc>
                <a:tc>
                  <a:txBody>
                    <a:bodyPr/>
                    <a:lstStyle/>
                    <a:p>
                      <a:pPr marL="0" marR="0" indent="0" algn="ctr" fontAlgn="base" latinLnBrk="0">
                        <a:lnSpc>
                          <a:spcPct val="160000"/>
                        </a:lnSpc>
                        <a:spcBef>
                          <a:spcPts val="0"/>
                        </a:spcBef>
                        <a:spcAft>
                          <a:spcPts val="0"/>
                        </a:spcAft>
                      </a:pPr>
                      <a:r>
                        <a:rPr lang="ko-KR" altLang="en-US" sz="1200" b="1" kern="0" spc="0">
                          <a:solidFill>
                            <a:srgbClr val="000000"/>
                          </a:solidFill>
                          <a:effectLst/>
                          <a:latin typeface="+mj-lt"/>
                          <a:ea typeface="맑은 고딕"/>
                        </a:rPr>
                        <a:t>기능 명</a:t>
                      </a:r>
                      <a:endParaRPr lang="ko-KR" altLang="en-US" sz="1200" b="1" kern="0" spc="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C1D6ED"/>
                    </a:solidFill>
                  </a:tcPr>
                </a:tc>
                <a:extLst>
                  <a:ext uri="{0D108BD9-81ED-4DB2-BD59-A6C34878D82A}">
                    <a16:rowId xmlns:a16="http://schemas.microsoft.com/office/drawing/2014/main" val="10000"/>
                  </a:ext>
                </a:extLst>
              </a:tr>
              <a:tr h="376770">
                <a:tc rowSpan="4">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mj-lt"/>
                        </a:rPr>
                        <a:t>ODT</a:t>
                      </a:r>
                    </a:p>
                    <a:p>
                      <a:pPr marL="0" marR="0" indent="0" algn="ctr" fontAlgn="base" latinLnBrk="0">
                        <a:lnSpc>
                          <a:spcPct val="160000"/>
                        </a:lnSpc>
                        <a:spcBef>
                          <a:spcPts val="0"/>
                        </a:spcBef>
                        <a:spcAft>
                          <a:spcPts val="0"/>
                        </a:spcAft>
                      </a:pPr>
                      <a:r>
                        <a:rPr lang="en-US" sz="1200" kern="0" spc="0" dirty="0">
                          <a:solidFill>
                            <a:srgbClr val="000000"/>
                          </a:solidFill>
                          <a:effectLst/>
                          <a:latin typeface="+mj-lt"/>
                        </a:rPr>
                        <a:t>(</a:t>
                      </a:r>
                      <a:r>
                        <a:rPr lang="ko-KR" altLang="en-US" sz="1200" kern="0" spc="0" dirty="0">
                          <a:solidFill>
                            <a:srgbClr val="000000"/>
                          </a:solidFill>
                          <a:effectLst/>
                          <a:latin typeface="+mj-lt"/>
                        </a:rPr>
                        <a:t>객체 검지</a:t>
                      </a:r>
                      <a:r>
                        <a:rPr lang="en-US" altLang="ko-KR" sz="1200" kern="0" spc="0" dirty="0">
                          <a:solidFill>
                            <a:srgbClr val="000000"/>
                          </a:solidFill>
                          <a:effectLst/>
                          <a:latin typeface="+mj-lt"/>
                        </a:rPr>
                        <a:t>)</a:t>
                      </a:r>
                      <a:endParaRPr 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ODT-01-01</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altLang="ko-KR" sz="1200" kern="0" spc="0" dirty="0">
                          <a:solidFill>
                            <a:srgbClr val="000000"/>
                          </a:solidFill>
                          <a:effectLst/>
                          <a:latin typeface="+mj-lt"/>
                          <a:ea typeface="맑은 고딕"/>
                        </a:rPr>
                        <a:t>YOLO </a:t>
                      </a:r>
                      <a:r>
                        <a:rPr lang="ko-KR" altLang="en-US" sz="1200" kern="0" spc="0" dirty="0">
                          <a:solidFill>
                            <a:srgbClr val="000000"/>
                          </a:solidFill>
                          <a:effectLst/>
                          <a:latin typeface="+mj-lt"/>
                          <a:ea typeface="맑은 고딕"/>
                        </a:rPr>
                        <a:t>모델을 이용한 객체 검지</a:t>
                      </a: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6770">
                <a:tc vMerge="1">
                  <a:txBody>
                    <a:bodyPr/>
                    <a:lstStyle/>
                    <a:p>
                      <a:pPr marL="0" marR="0" indent="0" algn="ctr" fontAlgn="base" latinLnBrk="0">
                        <a:lnSpc>
                          <a:spcPct val="160000"/>
                        </a:lnSpc>
                        <a:spcBef>
                          <a:spcPts val="0"/>
                        </a:spcBef>
                        <a:spcAft>
                          <a:spcPts val="0"/>
                        </a:spcAft>
                      </a:pPr>
                      <a:endParaRPr 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ODT-01-02</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ea typeface="맑은 고딕"/>
                        </a:rPr>
                        <a:t>실시간 비디오 스트림 처리</a:t>
                      </a: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6770">
                <a:tc vMerge="1">
                  <a:txBody>
                    <a:bodyPr/>
                    <a:lstStyle/>
                    <a:p>
                      <a:pPr marL="0" marR="0" indent="0" algn="ctr" fontAlgn="base" latinLnBrk="0">
                        <a:lnSpc>
                          <a:spcPct val="160000"/>
                        </a:lnSpc>
                        <a:spcBef>
                          <a:spcPts val="0"/>
                        </a:spcBef>
                        <a:spcAft>
                          <a:spcPts val="0"/>
                        </a:spcAft>
                      </a:pPr>
                      <a:endParaRPr 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ODT-01-03</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ea typeface="맑은 고딕"/>
                        </a:rPr>
                        <a:t>검지 및 추적결과 저장 및 전송</a:t>
                      </a: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6770">
                <a:tc vMerge="1">
                  <a:txBody>
                    <a:bodyPr/>
                    <a:lstStyle/>
                    <a:p>
                      <a:pPr marL="0" marR="0" indent="0" algn="ctr" fontAlgn="base" latinLnBrk="0">
                        <a:lnSpc>
                          <a:spcPct val="160000"/>
                        </a:lnSpc>
                        <a:spcBef>
                          <a:spcPts val="0"/>
                        </a:spcBef>
                        <a:spcAft>
                          <a:spcPts val="0"/>
                        </a:spcAft>
                      </a:pPr>
                      <a:endParaRPr 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endParaRPr 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6770">
                <a:tc rowSpan="5">
                  <a:txBody>
                    <a:bodyPr/>
                    <a:lstStyle/>
                    <a:p>
                      <a:pPr marL="0" marR="0" indent="0" algn="ctr" fontAlgn="base" latinLnBrk="0">
                        <a:lnSpc>
                          <a:spcPct val="160000"/>
                        </a:lnSpc>
                        <a:spcBef>
                          <a:spcPts val="0"/>
                        </a:spcBef>
                        <a:spcAft>
                          <a:spcPts val="0"/>
                        </a:spcAft>
                      </a:pPr>
                      <a:r>
                        <a:rPr lang="en-US" altLang="ko-KR" sz="1200" kern="0" spc="0" dirty="0">
                          <a:solidFill>
                            <a:srgbClr val="000000"/>
                          </a:solidFill>
                          <a:effectLst/>
                          <a:latin typeface="+mj-lt"/>
                        </a:rPr>
                        <a:t>SEA</a:t>
                      </a:r>
                    </a:p>
                    <a:p>
                      <a:pPr marL="0" marR="0" indent="0" algn="ctr" fontAlgn="base" latinLnBrk="0">
                        <a:lnSpc>
                          <a:spcPct val="160000"/>
                        </a:lnSpc>
                        <a:spcBef>
                          <a:spcPts val="0"/>
                        </a:spcBef>
                        <a:spcAft>
                          <a:spcPts val="0"/>
                        </a:spcAft>
                      </a:pPr>
                      <a:r>
                        <a:rPr lang="en-US" altLang="ko-KR" sz="1200" kern="0" spc="0" dirty="0">
                          <a:solidFill>
                            <a:srgbClr val="000000"/>
                          </a:solidFill>
                          <a:effectLst/>
                          <a:latin typeface="+mj-lt"/>
                        </a:rPr>
                        <a:t>(</a:t>
                      </a:r>
                      <a:r>
                        <a:rPr lang="ko-KR" altLang="en-US" sz="1200" kern="0" spc="0" dirty="0">
                          <a:solidFill>
                            <a:srgbClr val="000000"/>
                          </a:solidFill>
                          <a:effectLst/>
                          <a:latin typeface="+mj-lt"/>
                        </a:rPr>
                        <a:t>보안 및 안전관리</a:t>
                      </a:r>
                      <a:r>
                        <a:rPr lang="en-US" altLang="ko-KR" sz="1200" kern="0" spc="0" dirty="0">
                          <a:solidFill>
                            <a:srgbClr val="000000"/>
                          </a:solidFill>
                          <a:effectLst/>
                          <a:latin typeface="+mj-lt"/>
                        </a:rPr>
                        <a:t>)</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SEA-01-01</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ea typeface="맑은 고딕"/>
                        </a:rPr>
                        <a:t>위험 구역 설정</a:t>
                      </a: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6770">
                <a:tc vMerge="1">
                  <a:txBody>
                    <a:bodyPr/>
                    <a:lstStyle/>
                    <a:p>
                      <a:pPr marL="0" marR="0" indent="0" algn="ctr" fontAlgn="base" latinLnBrk="0">
                        <a:lnSpc>
                          <a:spcPct val="160000"/>
                        </a:lnSpc>
                        <a:spcBef>
                          <a:spcPts val="0"/>
                        </a:spcBef>
                        <a:spcAft>
                          <a:spcPts val="0"/>
                        </a:spcAft>
                      </a:pPr>
                      <a:endParaRPr lang="en-US" altLang="ko-KR"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SEA-01-02</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rPr>
                        <a:t>위험 구역 접근 시 경고 알림</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486382"/>
                  </a:ext>
                </a:extLst>
              </a:tr>
              <a:tr h="376770">
                <a:tc vMerge="1">
                  <a:txBody>
                    <a:bodyPr/>
                    <a:lstStyle/>
                    <a:p>
                      <a:pPr marL="0" marR="0" indent="0" algn="ctr" fontAlgn="base" latinLnBrk="0">
                        <a:lnSpc>
                          <a:spcPct val="160000"/>
                        </a:lnSpc>
                        <a:spcBef>
                          <a:spcPts val="0"/>
                        </a:spcBef>
                        <a:spcAft>
                          <a:spcPts val="0"/>
                        </a:spcAft>
                      </a:pPr>
                      <a:endParaRPr lang="en-US" altLang="ko-KR"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SEA-01-03</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rPr>
                        <a:t>지게차 등 작업 차량 경로 모니터링 시스템</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196284"/>
                  </a:ext>
                </a:extLst>
              </a:tr>
              <a:tr h="376770">
                <a:tc vMerge="1">
                  <a:txBody>
                    <a:bodyPr/>
                    <a:lstStyle/>
                    <a:p>
                      <a:pPr marL="0" marR="0" indent="0" algn="ctr" fontAlgn="base" latinLnBrk="0">
                        <a:lnSpc>
                          <a:spcPct val="160000"/>
                        </a:lnSpc>
                        <a:spcBef>
                          <a:spcPts val="0"/>
                        </a:spcBef>
                        <a:spcAft>
                          <a:spcPts val="0"/>
                        </a:spcAft>
                      </a:pPr>
                      <a:endParaRPr lang="en-US" altLang="ko-KR"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SEA-01-04</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rPr>
                        <a:t>작업자 실시간 경고 </a:t>
                      </a:r>
                      <a:r>
                        <a:rPr lang="ko-KR" altLang="en-US" sz="1200" kern="0" spc="0" dirty="0" err="1">
                          <a:solidFill>
                            <a:srgbClr val="000000"/>
                          </a:solidFill>
                          <a:effectLst/>
                          <a:latin typeface="+mj-lt"/>
                        </a:rPr>
                        <a:t>시스탬</a:t>
                      </a: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868386"/>
                  </a:ext>
                </a:extLst>
              </a:tr>
              <a:tr h="376770">
                <a:tc vMerge="1">
                  <a:txBody>
                    <a:bodyPr/>
                    <a:lstStyle/>
                    <a:p>
                      <a:pPr marL="0" marR="0" indent="0" algn="ctr" fontAlgn="base" latinLnBrk="0">
                        <a:lnSpc>
                          <a:spcPct val="160000"/>
                        </a:lnSpc>
                        <a:spcBef>
                          <a:spcPts val="0"/>
                        </a:spcBef>
                        <a:spcAft>
                          <a:spcPts val="0"/>
                        </a:spcAft>
                      </a:pPr>
                      <a:endParaRPr lang="en-US" altLang="ko-KR"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SEA-01-05</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rPr>
                        <a:t>특정 객체 경고 시스템</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946890"/>
                  </a:ext>
                </a:extLst>
              </a:tr>
              <a:tr h="376770">
                <a:tc rowSpan="2">
                  <a:txBody>
                    <a:bodyPr/>
                    <a:lstStyle/>
                    <a:p>
                      <a:pPr marL="0" marR="0" indent="0" algn="ctr" fontAlgn="base" latinLnBrk="0">
                        <a:lnSpc>
                          <a:spcPct val="160000"/>
                        </a:lnSpc>
                        <a:spcBef>
                          <a:spcPts val="0"/>
                        </a:spcBef>
                        <a:spcAft>
                          <a:spcPts val="0"/>
                        </a:spcAft>
                      </a:pPr>
                      <a:r>
                        <a:rPr lang="en-US" altLang="ko-KR" sz="1200" kern="0" spc="0" dirty="0">
                          <a:solidFill>
                            <a:srgbClr val="000000"/>
                          </a:solidFill>
                          <a:effectLst/>
                          <a:latin typeface="+mj-lt"/>
                        </a:rPr>
                        <a:t>DAS</a:t>
                      </a:r>
                    </a:p>
                    <a:p>
                      <a:pPr marL="0" marR="0" indent="0" algn="ctr" fontAlgn="base" latinLnBrk="0">
                        <a:lnSpc>
                          <a:spcPct val="160000"/>
                        </a:lnSpc>
                        <a:spcBef>
                          <a:spcPts val="0"/>
                        </a:spcBef>
                        <a:spcAft>
                          <a:spcPts val="0"/>
                        </a:spcAft>
                      </a:pPr>
                      <a:r>
                        <a:rPr lang="en-US" altLang="ko-KR" sz="1200" kern="0" spc="0" dirty="0">
                          <a:solidFill>
                            <a:srgbClr val="000000"/>
                          </a:solidFill>
                          <a:effectLst/>
                          <a:latin typeface="+mj-lt"/>
                        </a:rPr>
                        <a:t>(</a:t>
                      </a:r>
                      <a:r>
                        <a:rPr lang="ko-KR" altLang="en-US" sz="1200" kern="0" spc="0" dirty="0" err="1">
                          <a:solidFill>
                            <a:srgbClr val="000000"/>
                          </a:solidFill>
                          <a:effectLst/>
                          <a:latin typeface="+mj-lt"/>
                        </a:rPr>
                        <a:t>데시보드</a:t>
                      </a:r>
                      <a:r>
                        <a:rPr lang="ko-KR" altLang="en-US" sz="1200" kern="0" spc="0" dirty="0">
                          <a:solidFill>
                            <a:srgbClr val="000000"/>
                          </a:solidFill>
                          <a:effectLst/>
                          <a:latin typeface="+mj-lt"/>
                        </a:rPr>
                        <a:t> 및 모니터링 </a:t>
                      </a:r>
                      <a:r>
                        <a:rPr lang="ko-KR" altLang="en-US" sz="1200" kern="0" spc="0" dirty="0" err="1">
                          <a:solidFill>
                            <a:srgbClr val="000000"/>
                          </a:solidFill>
                          <a:effectLst/>
                          <a:latin typeface="+mj-lt"/>
                        </a:rPr>
                        <a:t>시스탬</a:t>
                      </a:r>
                      <a:r>
                        <a:rPr lang="en-US" altLang="ko-KR" sz="1200" kern="0" spc="0" dirty="0">
                          <a:solidFill>
                            <a:srgbClr val="000000"/>
                          </a:solidFill>
                          <a:effectLst/>
                          <a:latin typeface="+mj-lt"/>
                        </a:rPr>
                        <a:t>)</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DAS-01-01</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rPr>
                        <a:t>실시간 객체 검지 결과 표시</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513563"/>
                  </a:ext>
                </a:extLst>
              </a:tr>
              <a:tr h="376770">
                <a:tc vMerge="1">
                  <a:txBody>
                    <a:bodyPr/>
                    <a:lstStyle/>
                    <a:p>
                      <a:pPr marL="0" marR="0" indent="0" algn="ctr" fontAlgn="base" latinLnBrk="0">
                        <a:lnSpc>
                          <a:spcPct val="160000"/>
                        </a:lnSpc>
                        <a:spcBef>
                          <a:spcPts val="0"/>
                        </a:spcBef>
                        <a:spcAft>
                          <a:spcPts val="0"/>
                        </a:spcAft>
                      </a:pPr>
                      <a:endParaRPr lang="en-US" altLang="ko-KR"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sz="1200" kern="0" spc="0" dirty="0">
                          <a:solidFill>
                            <a:srgbClr val="000000"/>
                          </a:solidFill>
                          <a:effectLst/>
                          <a:latin typeface="+mj-lt"/>
                        </a:rPr>
                        <a:t>DAS-01-02</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lt"/>
                        </a:rPr>
                        <a:t>경고 및 알림 현황 표시</a:t>
                      </a: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089536"/>
                  </a:ext>
                </a:extLst>
              </a:tr>
              <a:tr h="411817">
                <a:tc gridSpan="3">
                  <a:txBody>
                    <a:bodyPr/>
                    <a:lstStyle/>
                    <a:p>
                      <a:pPr marL="0" marR="0" indent="0" algn="ctr" fontAlgn="base" latinLnBrk="0">
                        <a:lnSpc>
                          <a:spcPct val="160000"/>
                        </a:lnSpc>
                        <a:spcBef>
                          <a:spcPts val="0"/>
                        </a:spcBef>
                        <a:spcAft>
                          <a:spcPts val="0"/>
                        </a:spcAft>
                      </a:pPr>
                      <a:endParaRPr lang="ko-KR" altLang="en-US" sz="1200" kern="0" spc="0" dirty="0">
                        <a:solidFill>
                          <a:srgbClr val="000000"/>
                        </a:solidFill>
                        <a:effectLst/>
                        <a:latin typeface="+mj-l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marL="0" marR="0" indent="0" algn="just" fontAlgn="base" latinLnBrk="1">
                        <a:lnSpc>
                          <a:spcPct val="160000"/>
                        </a:lnSpc>
                        <a:spcBef>
                          <a:spcPts val="0"/>
                        </a:spcBef>
                        <a:spcAft>
                          <a:spcPts val="0"/>
                        </a:spcAft>
                      </a:pPr>
                      <a:endParaRPr lang="en-US" sz="600" kern="0" spc="0" dirty="0">
                        <a:solidFill>
                          <a:srgbClr val="000000"/>
                        </a:solidFill>
                        <a:effectLs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marL="0" marR="0" indent="0" algn="just" fontAlgn="base" latinLnBrk="1">
                        <a:lnSpc>
                          <a:spcPct val="160000"/>
                        </a:lnSpc>
                        <a:spcBef>
                          <a:spcPts val="0"/>
                        </a:spcBef>
                        <a:spcAft>
                          <a:spcPts val="0"/>
                        </a:spcAft>
                      </a:pPr>
                      <a:endParaRPr lang="ko-KR" altLang="en-US" sz="600" kern="0" spc="0" dirty="0">
                        <a:solidFill>
                          <a:srgbClr val="000000"/>
                        </a:solidFill>
                        <a:effectLst/>
                      </a:endParaRPr>
                    </a:p>
                  </a:txBody>
                  <a:tcPr marL="42251" marR="42251" marT="11681" marB="1168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pic>
        <p:nvPicPr>
          <p:cNvPr id="13" name="그림 12">
            <a:extLst>
              <a:ext uri="{FF2B5EF4-FFF2-40B4-BE49-F238E27FC236}">
                <a16:creationId xmlns:a16="http://schemas.microsoft.com/office/drawing/2014/main" id="{21477C40-A995-A6C4-9B5D-6E45B7D5DB54}"/>
              </a:ext>
            </a:extLst>
          </p:cNvPr>
          <p:cNvPicPr>
            <a:picLocks noChangeAspect="1"/>
          </p:cNvPicPr>
          <p:nvPr/>
        </p:nvPicPr>
        <p:blipFill>
          <a:blip r:embed="rId3"/>
          <a:stretch>
            <a:fillRect/>
          </a:stretch>
        </p:blipFill>
        <p:spPr>
          <a:xfrm>
            <a:off x="8096386" y="125786"/>
            <a:ext cx="868102" cy="278878"/>
          </a:xfrm>
          <a:prstGeom prst="rect">
            <a:avLst/>
          </a:prstGeom>
        </p:spPr>
      </p:pic>
    </p:spTree>
    <p:extLst>
      <p:ext uri="{BB962C8B-B14F-4D97-AF65-F5344CB8AC3E}">
        <p14:creationId xmlns:p14="http://schemas.microsoft.com/office/powerpoint/2010/main" val="90439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4" name="제목 12"/>
          <p:cNvSpPr txBox="1">
            <a:spLocks/>
          </p:cNvSpPr>
          <p:nvPr/>
        </p:nvSpPr>
        <p:spPr>
          <a:xfrm>
            <a:off x="323528" y="692696"/>
            <a:ext cx="2880320" cy="296631"/>
          </a:xfrm>
          <a:prstGeom prst="rect">
            <a:avLst/>
          </a:prstGeom>
        </p:spPr>
        <p:txBody>
          <a:bodyPr vert="horz" lIns="91440" tIns="45720" rIns="91440" bIns="45720" rtlCol="0" anchor="t">
            <a:noAutofit/>
          </a:bodyPr>
          <a:lstStyle/>
          <a:p>
            <a:pPr lvl="0">
              <a:spcBef>
                <a:spcPct val="0"/>
              </a:spcBef>
              <a:defRPr/>
            </a:pPr>
            <a:r>
              <a:rPr kumimoji="0" lang="en-US" altLang="ko-KR" sz="1700" b="1" i="0" u="none" strike="noStrike" kern="1200" cap="none" spc="0" normalizeH="0" baseline="0" noProof="0">
                <a:ln>
                  <a:noFill/>
                </a:ln>
                <a:solidFill>
                  <a:schemeClr val="bg1"/>
                </a:solidFill>
                <a:effectLst/>
                <a:uLnTx/>
                <a:uFillTx/>
                <a:latin typeface="+mn-ea"/>
                <a:cs typeface="+mj-cs"/>
              </a:rPr>
              <a:t>| </a:t>
            </a:r>
            <a:r>
              <a:rPr lang="ko-KR" altLang="en-US" sz="1700" b="1">
                <a:solidFill>
                  <a:schemeClr val="bg1"/>
                </a:solidFill>
                <a:latin typeface="+mn-ea"/>
              </a:rPr>
              <a:t>테이블 정의서 </a:t>
            </a:r>
            <a:r>
              <a:rPr lang="en-US" altLang="ko-KR" sz="1700" b="1">
                <a:solidFill>
                  <a:schemeClr val="bg1"/>
                </a:solidFill>
                <a:latin typeface="+mn-ea"/>
              </a:rPr>
              <a:t>- </a:t>
            </a:r>
            <a:r>
              <a:rPr lang="en-US" altLang="ko-KR" sz="1700" b="1">
                <a:solidFill>
                  <a:schemeClr val="bg1"/>
                </a:solidFill>
                <a:latin typeface="+mn-ea"/>
                <a:cs typeface="+mj-cs"/>
              </a:rPr>
              <a:t>ERD</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29"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0" name="막힌 원호 29"/>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바닥글 개체 틀 13"/>
          <p:cNvSpPr>
            <a:spLocks noGrp="1"/>
          </p:cNvSpPr>
          <p:nvPr>
            <p:ph type="ftr" sz="quarter" idx="11"/>
          </p:nvPr>
        </p:nvSpPr>
        <p:spPr/>
        <p:txBody>
          <a:bodyPr/>
          <a:lstStyle/>
          <a:p>
            <a:r>
              <a:rPr lang="ko-KR" altLang="en-US"/>
              <a:t>한이음 ▶ 프로그램 설계서</a:t>
            </a: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21" name="그림 20">
            <a:extLst>
              <a:ext uri="{FF2B5EF4-FFF2-40B4-BE49-F238E27FC236}">
                <a16:creationId xmlns:a16="http://schemas.microsoft.com/office/drawing/2014/main" id="{A007C310-AF23-46D0-1EF6-300F183F4DD3}"/>
              </a:ext>
            </a:extLst>
          </p:cNvPr>
          <p:cNvPicPr>
            <a:picLocks noChangeAspect="1"/>
          </p:cNvPicPr>
          <p:nvPr/>
        </p:nvPicPr>
        <p:blipFill>
          <a:blip r:embed="rId3"/>
          <a:stretch>
            <a:fillRect/>
          </a:stretch>
        </p:blipFill>
        <p:spPr>
          <a:xfrm>
            <a:off x="8096386" y="125786"/>
            <a:ext cx="868102" cy="278878"/>
          </a:xfrm>
          <a:prstGeom prst="rect">
            <a:avLst/>
          </a:prstGeom>
        </p:spPr>
      </p:pic>
      <p:sp>
        <p:nvSpPr>
          <p:cNvPr id="7" name="TextBox 6">
            <a:extLst>
              <a:ext uri="{FF2B5EF4-FFF2-40B4-BE49-F238E27FC236}">
                <a16:creationId xmlns:a16="http://schemas.microsoft.com/office/drawing/2014/main" id="{EDB2BA21-EE51-711A-C50D-7533DADA7FC5}"/>
              </a:ext>
            </a:extLst>
          </p:cNvPr>
          <p:cNvSpPr txBox="1"/>
          <p:nvPr/>
        </p:nvSpPr>
        <p:spPr>
          <a:xfrm>
            <a:off x="185842" y="1360240"/>
            <a:ext cx="3018006" cy="369332"/>
          </a:xfrm>
          <a:prstGeom prst="rect">
            <a:avLst/>
          </a:prstGeom>
          <a:noFill/>
        </p:spPr>
        <p:txBody>
          <a:bodyPr wrap="none" rtlCol="0">
            <a:spAutoFit/>
          </a:bodyPr>
          <a:lstStyle/>
          <a:p>
            <a:r>
              <a:rPr lang="ko-KR" altLang="en-US" dirty="0"/>
              <a:t>경고 및 알림 테이블</a:t>
            </a:r>
            <a:r>
              <a:rPr lang="en-US" altLang="ko-KR" dirty="0"/>
              <a:t>(Alerts)</a:t>
            </a:r>
            <a:endParaRPr lang="ko-KR" altLang="en-US" dirty="0"/>
          </a:p>
        </p:txBody>
      </p:sp>
      <p:graphicFrame>
        <p:nvGraphicFramePr>
          <p:cNvPr id="8" name="표 7">
            <a:extLst>
              <a:ext uri="{FF2B5EF4-FFF2-40B4-BE49-F238E27FC236}">
                <a16:creationId xmlns:a16="http://schemas.microsoft.com/office/drawing/2014/main" id="{95EF047A-053A-316D-621B-BC18EB7662B4}"/>
              </a:ext>
            </a:extLst>
          </p:cNvPr>
          <p:cNvGraphicFramePr>
            <a:graphicFrameLocks noGrp="1"/>
          </p:cNvGraphicFramePr>
          <p:nvPr>
            <p:extLst>
              <p:ext uri="{D42A27DB-BD31-4B8C-83A1-F6EECF244321}">
                <p14:modId xmlns:p14="http://schemas.microsoft.com/office/powerpoint/2010/main" val="1324367790"/>
              </p:ext>
            </p:extLst>
          </p:nvPr>
        </p:nvGraphicFramePr>
        <p:xfrm>
          <a:off x="244896" y="1881573"/>
          <a:ext cx="4091372" cy="2496325"/>
        </p:xfrm>
        <a:graphic>
          <a:graphicData uri="http://schemas.openxmlformats.org/drawingml/2006/table">
            <a:tbl>
              <a:tblPr firstRow="1" bandRow="1">
                <a:tableStyleId>{5C22544A-7EE6-4342-B048-85BDC9FD1C3A}</a:tableStyleId>
              </a:tblPr>
              <a:tblGrid>
                <a:gridCol w="1396459">
                  <a:extLst>
                    <a:ext uri="{9D8B030D-6E8A-4147-A177-3AD203B41FA5}">
                      <a16:colId xmlns:a16="http://schemas.microsoft.com/office/drawing/2014/main" val="839496609"/>
                    </a:ext>
                  </a:extLst>
                </a:gridCol>
                <a:gridCol w="1398769">
                  <a:extLst>
                    <a:ext uri="{9D8B030D-6E8A-4147-A177-3AD203B41FA5}">
                      <a16:colId xmlns:a16="http://schemas.microsoft.com/office/drawing/2014/main" val="435648255"/>
                    </a:ext>
                  </a:extLst>
                </a:gridCol>
                <a:gridCol w="1296144">
                  <a:extLst>
                    <a:ext uri="{9D8B030D-6E8A-4147-A177-3AD203B41FA5}">
                      <a16:colId xmlns:a16="http://schemas.microsoft.com/office/drawing/2014/main" val="855559151"/>
                    </a:ext>
                  </a:extLst>
                </a:gridCol>
              </a:tblGrid>
              <a:tr h="576085">
                <a:tc>
                  <a:txBody>
                    <a:bodyPr/>
                    <a:lstStyle/>
                    <a:p>
                      <a:pPr algn="ctr" latinLnBrk="1"/>
                      <a:r>
                        <a:rPr lang="ko-KR" altLang="en-US" sz="1700" dirty="0"/>
                        <a:t>항목명</a:t>
                      </a:r>
                    </a:p>
                  </a:txBody>
                  <a:tcPr/>
                </a:tc>
                <a:tc>
                  <a:txBody>
                    <a:bodyPr/>
                    <a:lstStyle/>
                    <a:p>
                      <a:pPr algn="ctr" latinLnBrk="1"/>
                      <a:r>
                        <a:rPr lang="ko-KR" altLang="en-US" sz="1700" dirty="0"/>
                        <a:t>데이터 타입</a:t>
                      </a:r>
                    </a:p>
                  </a:txBody>
                  <a:tcPr/>
                </a:tc>
                <a:tc>
                  <a:txBody>
                    <a:bodyPr/>
                    <a:lstStyle/>
                    <a:p>
                      <a:pPr algn="ctr" latinLnBrk="1"/>
                      <a:r>
                        <a:rPr lang="ko-KR" altLang="en-US" sz="1700" dirty="0"/>
                        <a:t>설명</a:t>
                      </a:r>
                    </a:p>
                  </a:txBody>
                  <a:tcPr/>
                </a:tc>
                <a:extLst>
                  <a:ext uri="{0D108BD9-81ED-4DB2-BD59-A6C34878D82A}">
                    <a16:rowId xmlns:a16="http://schemas.microsoft.com/office/drawing/2014/main" val="3481331261"/>
                  </a:ext>
                </a:extLst>
              </a:tr>
              <a:tr h="329191">
                <a:tc>
                  <a:txBody>
                    <a:bodyPr/>
                    <a:lstStyle/>
                    <a:p>
                      <a:pPr algn="ctr" latinLnBrk="1"/>
                      <a:r>
                        <a:rPr lang="en-US" altLang="ko-KR" sz="1700" dirty="0"/>
                        <a:t>id</a:t>
                      </a:r>
                      <a:endParaRPr lang="ko-KR" altLang="en-US" sz="1700" dirty="0"/>
                    </a:p>
                  </a:txBody>
                  <a:tcPr/>
                </a:tc>
                <a:tc>
                  <a:txBody>
                    <a:bodyPr/>
                    <a:lstStyle/>
                    <a:p>
                      <a:pPr algn="ctr" latinLnBrk="1"/>
                      <a:r>
                        <a:rPr lang="en-US" altLang="ko-KR" sz="1700" dirty="0"/>
                        <a:t>INT</a:t>
                      </a:r>
                      <a:endParaRPr lang="ko-KR" altLang="en-US" sz="1700" dirty="0"/>
                    </a:p>
                  </a:txBody>
                  <a:tcPr/>
                </a:tc>
                <a:tc>
                  <a:txBody>
                    <a:bodyPr/>
                    <a:lstStyle/>
                    <a:p>
                      <a:pPr algn="ctr" latinLnBrk="1"/>
                      <a:r>
                        <a:rPr lang="ko-KR" altLang="en-US" sz="1700" dirty="0"/>
                        <a:t>경고 </a:t>
                      </a:r>
                      <a:r>
                        <a:rPr lang="en-US" altLang="ko-KR" sz="1700" dirty="0"/>
                        <a:t>ID</a:t>
                      </a:r>
                      <a:endParaRPr lang="ko-KR" altLang="en-US" sz="1700" dirty="0"/>
                    </a:p>
                  </a:txBody>
                  <a:tcPr/>
                </a:tc>
                <a:extLst>
                  <a:ext uri="{0D108BD9-81ED-4DB2-BD59-A6C34878D82A}">
                    <a16:rowId xmlns:a16="http://schemas.microsoft.com/office/drawing/2014/main" val="3249170267"/>
                  </a:ext>
                </a:extLst>
              </a:tr>
              <a:tr h="329191">
                <a:tc>
                  <a:txBody>
                    <a:bodyPr/>
                    <a:lstStyle/>
                    <a:p>
                      <a:pPr algn="ctr" latinLnBrk="1"/>
                      <a:r>
                        <a:rPr lang="en-US" altLang="ko-KR" sz="1700" dirty="0"/>
                        <a:t>label</a:t>
                      </a:r>
                      <a:endParaRPr lang="ko-KR" altLang="en-US" sz="1700" dirty="0"/>
                    </a:p>
                  </a:txBody>
                  <a:tcPr/>
                </a:tc>
                <a:tc>
                  <a:txBody>
                    <a:bodyPr/>
                    <a:lstStyle/>
                    <a:p>
                      <a:pPr algn="ctr" latinLnBrk="1"/>
                      <a:r>
                        <a:rPr lang="en-US" altLang="ko-KR" sz="1700" dirty="0"/>
                        <a:t>String</a:t>
                      </a:r>
                    </a:p>
                  </a:txBody>
                  <a:tcPr/>
                </a:tc>
                <a:tc>
                  <a:txBody>
                    <a:bodyPr/>
                    <a:lstStyle/>
                    <a:p>
                      <a:pPr algn="ctr" latinLnBrk="1"/>
                      <a:r>
                        <a:rPr lang="ko-KR" altLang="en-US" sz="1700" dirty="0"/>
                        <a:t>경고 유형</a:t>
                      </a:r>
                    </a:p>
                  </a:txBody>
                  <a:tcPr/>
                </a:tc>
                <a:extLst>
                  <a:ext uri="{0D108BD9-81ED-4DB2-BD59-A6C34878D82A}">
                    <a16:rowId xmlns:a16="http://schemas.microsoft.com/office/drawing/2014/main" val="58279287"/>
                  </a:ext>
                </a:extLst>
              </a:tr>
              <a:tr h="576085">
                <a:tc>
                  <a:txBody>
                    <a:bodyPr/>
                    <a:lstStyle/>
                    <a:p>
                      <a:pPr algn="ctr" latinLnBrk="1"/>
                      <a:r>
                        <a:rPr lang="en-US" altLang="ko-KR" sz="1700" dirty="0"/>
                        <a:t>confidence</a:t>
                      </a:r>
                      <a:endParaRPr lang="ko-KR" altLang="en-US" sz="1700" dirty="0"/>
                    </a:p>
                  </a:txBody>
                  <a:tcPr/>
                </a:tc>
                <a:tc>
                  <a:txBody>
                    <a:bodyPr/>
                    <a:lstStyle/>
                    <a:p>
                      <a:pPr algn="ctr" latinLnBrk="1"/>
                      <a:r>
                        <a:rPr lang="en-US" altLang="ko-KR" sz="1700" dirty="0"/>
                        <a:t>Float</a:t>
                      </a:r>
                      <a:endParaRPr lang="ko-KR" altLang="en-US" sz="1700" dirty="0"/>
                    </a:p>
                  </a:txBody>
                  <a:tcPr/>
                </a:tc>
                <a:tc>
                  <a:txBody>
                    <a:bodyPr/>
                    <a:lstStyle/>
                    <a:p>
                      <a:pPr algn="ctr" latinLnBrk="1"/>
                      <a:r>
                        <a:rPr lang="ko-KR" altLang="en-US" sz="1700" dirty="0"/>
                        <a:t>관련 객체 </a:t>
                      </a:r>
                      <a:r>
                        <a:rPr lang="en-US" altLang="ko-KR" sz="1700" dirty="0"/>
                        <a:t>ID</a:t>
                      </a:r>
                      <a:endParaRPr lang="ko-KR" altLang="en-US" sz="1700" dirty="0"/>
                    </a:p>
                  </a:txBody>
                  <a:tcPr/>
                </a:tc>
                <a:extLst>
                  <a:ext uri="{0D108BD9-81ED-4DB2-BD59-A6C34878D82A}">
                    <a16:rowId xmlns:a16="http://schemas.microsoft.com/office/drawing/2014/main" val="4117364124"/>
                  </a:ext>
                </a:extLst>
              </a:tr>
              <a:tr h="576085">
                <a:tc>
                  <a:txBody>
                    <a:bodyPr/>
                    <a:lstStyle/>
                    <a:p>
                      <a:pPr algn="ctr" latinLnBrk="1"/>
                      <a:r>
                        <a:rPr lang="en-US" altLang="ko-KR" sz="1700" dirty="0"/>
                        <a:t>timestamp</a:t>
                      </a:r>
                      <a:endParaRPr lang="ko-KR" altLang="en-US" sz="1700" dirty="0"/>
                    </a:p>
                  </a:txBody>
                  <a:tcPr/>
                </a:tc>
                <a:tc>
                  <a:txBody>
                    <a:bodyPr/>
                    <a:lstStyle/>
                    <a:p>
                      <a:pPr algn="ctr" latinLnBrk="1"/>
                      <a:r>
                        <a:rPr lang="en-US" altLang="ko-KR" sz="1700" dirty="0"/>
                        <a:t>DATETIME</a:t>
                      </a:r>
                      <a:endParaRPr lang="ko-KR" altLang="en-US" sz="1700" dirty="0"/>
                    </a:p>
                  </a:txBody>
                  <a:tcPr/>
                </a:tc>
                <a:tc>
                  <a:txBody>
                    <a:bodyPr/>
                    <a:lstStyle/>
                    <a:p>
                      <a:pPr algn="ctr" latinLnBrk="1"/>
                      <a:r>
                        <a:rPr lang="ko-KR" altLang="en-US" sz="1700" dirty="0"/>
                        <a:t>경고 발생 시간</a:t>
                      </a:r>
                    </a:p>
                  </a:txBody>
                  <a:tcPr/>
                </a:tc>
                <a:extLst>
                  <a:ext uri="{0D108BD9-81ED-4DB2-BD59-A6C34878D82A}">
                    <a16:rowId xmlns:a16="http://schemas.microsoft.com/office/drawing/2014/main" val="585367223"/>
                  </a:ext>
                </a:extLst>
              </a:tr>
            </a:tbl>
          </a:graphicData>
        </a:graphic>
      </p:graphicFrame>
      <p:sp>
        <p:nvSpPr>
          <p:cNvPr id="11" name="TextBox 10">
            <a:extLst>
              <a:ext uri="{FF2B5EF4-FFF2-40B4-BE49-F238E27FC236}">
                <a16:creationId xmlns:a16="http://schemas.microsoft.com/office/drawing/2014/main" id="{70BE2601-A74D-8714-340B-79D52081C760}"/>
              </a:ext>
            </a:extLst>
          </p:cNvPr>
          <p:cNvSpPr txBox="1"/>
          <p:nvPr/>
        </p:nvSpPr>
        <p:spPr>
          <a:xfrm>
            <a:off x="4459116" y="1369376"/>
            <a:ext cx="1651414" cy="369332"/>
          </a:xfrm>
          <a:prstGeom prst="rect">
            <a:avLst/>
          </a:prstGeom>
          <a:noFill/>
        </p:spPr>
        <p:txBody>
          <a:bodyPr wrap="none" rtlCol="0">
            <a:spAutoFit/>
          </a:bodyPr>
          <a:lstStyle/>
          <a:p>
            <a:r>
              <a:rPr lang="ko-KR" altLang="en-US" dirty="0"/>
              <a:t>관리자 테이블</a:t>
            </a:r>
          </a:p>
        </p:txBody>
      </p:sp>
      <p:graphicFrame>
        <p:nvGraphicFramePr>
          <p:cNvPr id="12" name="표 11">
            <a:extLst>
              <a:ext uri="{FF2B5EF4-FFF2-40B4-BE49-F238E27FC236}">
                <a16:creationId xmlns:a16="http://schemas.microsoft.com/office/drawing/2014/main" id="{9F0E0A8D-E0CE-D01E-F379-62A3402C7512}"/>
              </a:ext>
            </a:extLst>
          </p:cNvPr>
          <p:cNvGraphicFramePr>
            <a:graphicFrameLocks noGrp="1"/>
          </p:cNvGraphicFramePr>
          <p:nvPr>
            <p:extLst>
              <p:ext uri="{D42A27DB-BD31-4B8C-83A1-F6EECF244321}">
                <p14:modId xmlns:p14="http://schemas.microsoft.com/office/powerpoint/2010/main" val="1307662092"/>
              </p:ext>
            </p:extLst>
          </p:nvPr>
        </p:nvGraphicFramePr>
        <p:xfrm>
          <a:off x="4459116" y="1881573"/>
          <a:ext cx="4451412" cy="1665798"/>
        </p:xfrm>
        <a:graphic>
          <a:graphicData uri="http://schemas.openxmlformats.org/drawingml/2006/table">
            <a:tbl>
              <a:tblPr firstRow="1" bandRow="1">
                <a:tableStyleId>{5C22544A-7EE6-4342-B048-85BDC9FD1C3A}</a:tableStyleId>
              </a:tblPr>
              <a:tblGrid>
                <a:gridCol w="1532391">
                  <a:extLst>
                    <a:ext uri="{9D8B030D-6E8A-4147-A177-3AD203B41FA5}">
                      <a16:colId xmlns:a16="http://schemas.microsoft.com/office/drawing/2014/main" val="839496609"/>
                    </a:ext>
                  </a:extLst>
                </a:gridCol>
                <a:gridCol w="1508817">
                  <a:extLst>
                    <a:ext uri="{9D8B030D-6E8A-4147-A177-3AD203B41FA5}">
                      <a16:colId xmlns:a16="http://schemas.microsoft.com/office/drawing/2014/main" val="435648255"/>
                    </a:ext>
                  </a:extLst>
                </a:gridCol>
                <a:gridCol w="1410204">
                  <a:extLst>
                    <a:ext uri="{9D8B030D-6E8A-4147-A177-3AD203B41FA5}">
                      <a16:colId xmlns:a16="http://schemas.microsoft.com/office/drawing/2014/main" val="855559151"/>
                    </a:ext>
                  </a:extLst>
                </a:gridCol>
              </a:tblGrid>
              <a:tr h="370840">
                <a:tc>
                  <a:txBody>
                    <a:bodyPr/>
                    <a:lstStyle/>
                    <a:p>
                      <a:pPr algn="ctr" latinLnBrk="1"/>
                      <a:r>
                        <a:rPr lang="ko-KR" altLang="en-US" dirty="0"/>
                        <a:t>항목명</a:t>
                      </a:r>
                    </a:p>
                  </a:txBody>
                  <a:tcPr/>
                </a:tc>
                <a:tc>
                  <a:txBody>
                    <a:bodyPr/>
                    <a:lstStyle/>
                    <a:p>
                      <a:pPr algn="ctr" latinLnBrk="1"/>
                      <a:r>
                        <a:rPr lang="ko-KR" altLang="en-US"/>
                        <a:t>데이터 타입</a:t>
                      </a:r>
                      <a:endParaRPr lang="ko-KR" altLang="en-US" dirty="0"/>
                    </a:p>
                  </a:txBody>
                  <a:tcPr/>
                </a:tc>
                <a:tc>
                  <a:txBody>
                    <a:bodyPr/>
                    <a:lstStyle/>
                    <a:p>
                      <a:pPr algn="ctr" latinLnBrk="1"/>
                      <a:r>
                        <a:rPr lang="ko-KR" altLang="en-US"/>
                        <a:t>설명</a:t>
                      </a:r>
                      <a:endParaRPr lang="ko-KR" altLang="en-US" dirty="0"/>
                    </a:p>
                  </a:txBody>
                  <a:tcPr/>
                </a:tc>
                <a:extLst>
                  <a:ext uri="{0D108BD9-81ED-4DB2-BD59-A6C34878D82A}">
                    <a16:rowId xmlns:a16="http://schemas.microsoft.com/office/drawing/2014/main" val="3481331261"/>
                  </a:ext>
                </a:extLst>
              </a:tr>
              <a:tr h="370840">
                <a:tc>
                  <a:txBody>
                    <a:bodyPr/>
                    <a:lstStyle/>
                    <a:p>
                      <a:pPr algn="ctr" latinLnBrk="1"/>
                      <a:r>
                        <a:rPr lang="en-US" altLang="ko-KR" dirty="0"/>
                        <a:t>username</a:t>
                      </a:r>
                      <a:endParaRPr lang="ko-KR" altLang="en-US" dirty="0"/>
                    </a:p>
                  </a:txBody>
                  <a:tcPr/>
                </a:tc>
                <a:tc>
                  <a:txBody>
                    <a:bodyPr/>
                    <a:lstStyle/>
                    <a:p>
                      <a:pPr algn="ctr" latinLnBrk="1"/>
                      <a:r>
                        <a:rPr lang="en-US" altLang="ko-KR" dirty="0"/>
                        <a:t>String</a:t>
                      </a:r>
                      <a:endParaRPr lang="ko-KR" altLang="en-US" dirty="0"/>
                    </a:p>
                  </a:txBody>
                  <a:tcPr/>
                </a:tc>
                <a:tc>
                  <a:txBody>
                    <a:bodyPr/>
                    <a:lstStyle/>
                    <a:p>
                      <a:pPr algn="ctr" latinLnBrk="1"/>
                      <a:r>
                        <a:rPr lang="ko-KR" altLang="en-US" dirty="0"/>
                        <a:t>사용자 이름</a:t>
                      </a:r>
                    </a:p>
                  </a:txBody>
                  <a:tcPr/>
                </a:tc>
                <a:extLst>
                  <a:ext uri="{0D108BD9-81ED-4DB2-BD59-A6C34878D82A}">
                    <a16:rowId xmlns:a16="http://schemas.microsoft.com/office/drawing/2014/main" val="3249170267"/>
                  </a:ext>
                </a:extLst>
              </a:tr>
              <a:tr h="462059">
                <a:tc>
                  <a:txBody>
                    <a:bodyPr/>
                    <a:lstStyle/>
                    <a:p>
                      <a:pPr algn="ctr" latinLnBrk="1"/>
                      <a:r>
                        <a:rPr lang="en-US" altLang="ko-KR" dirty="0"/>
                        <a:t>password</a:t>
                      </a:r>
                      <a:endParaRPr lang="ko-KR" altLang="en-US" dirty="0"/>
                    </a:p>
                  </a:txBody>
                  <a:tcPr/>
                </a:tc>
                <a:tc>
                  <a:txBody>
                    <a:bodyPr/>
                    <a:lstStyle/>
                    <a:p>
                      <a:pPr algn="ctr" latinLnBrk="1"/>
                      <a:r>
                        <a:rPr lang="en-US" altLang="ko-KR" dirty="0"/>
                        <a:t>String</a:t>
                      </a:r>
                      <a:endParaRPr lang="ko-KR" altLang="en-US" dirty="0"/>
                    </a:p>
                  </a:txBody>
                  <a:tcPr/>
                </a:tc>
                <a:tc>
                  <a:txBody>
                    <a:bodyPr/>
                    <a:lstStyle/>
                    <a:p>
                      <a:pPr algn="ctr" latinLnBrk="1"/>
                      <a:r>
                        <a:rPr lang="ko-KR" altLang="en-US" dirty="0"/>
                        <a:t>비밀번호</a:t>
                      </a:r>
                    </a:p>
                  </a:txBody>
                  <a:tcPr/>
                </a:tc>
                <a:extLst>
                  <a:ext uri="{0D108BD9-81ED-4DB2-BD59-A6C34878D82A}">
                    <a16:rowId xmlns:a16="http://schemas.microsoft.com/office/drawing/2014/main" val="58279287"/>
                  </a:ext>
                </a:extLst>
              </a:tr>
              <a:tr h="462059">
                <a:tc>
                  <a:txBody>
                    <a:bodyPr/>
                    <a:lstStyle/>
                    <a:p>
                      <a:pPr algn="ctr" latinLnBrk="1"/>
                      <a:r>
                        <a:rPr lang="en-US" altLang="ko-KR" dirty="0"/>
                        <a:t>id</a:t>
                      </a:r>
                      <a:endParaRPr lang="ko-KR" altLang="en-US" dirty="0"/>
                    </a:p>
                  </a:txBody>
                  <a:tcPr/>
                </a:tc>
                <a:tc>
                  <a:txBody>
                    <a:bodyPr/>
                    <a:lstStyle/>
                    <a:p>
                      <a:pPr algn="ctr" latinLnBrk="1"/>
                      <a:r>
                        <a:rPr lang="en-US" altLang="ko-KR" dirty="0"/>
                        <a:t>INT</a:t>
                      </a:r>
                      <a:endParaRPr lang="ko-KR" altLang="en-US" dirty="0"/>
                    </a:p>
                  </a:txBody>
                  <a:tcPr/>
                </a:tc>
                <a:tc>
                  <a:txBody>
                    <a:bodyPr/>
                    <a:lstStyle/>
                    <a:p>
                      <a:pPr algn="ctr" latinLnBrk="1"/>
                      <a:r>
                        <a:rPr lang="ko-KR" altLang="en-US" dirty="0"/>
                        <a:t>사용자 </a:t>
                      </a:r>
                      <a:r>
                        <a:rPr lang="en-US" altLang="ko-KR" dirty="0"/>
                        <a:t>ID</a:t>
                      </a:r>
                      <a:endParaRPr lang="ko-KR" altLang="en-US" dirty="0"/>
                    </a:p>
                  </a:txBody>
                  <a:tcPr/>
                </a:tc>
                <a:extLst>
                  <a:ext uri="{0D108BD9-81ED-4DB2-BD59-A6C34878D82A}">
                    <a16:rowId xmlns:a16="http://schemas.microsoft.com/office/drawing/2014/main" val="3171328498"/>
                  </a:ext>
                </a:extLst>
              </a:tr>
            </a:tbl>
          </a:graphicData>
        </a:graphic>
      </p:graphicFrame>
    </p:spTree>
    <p:extLst>
      <p:ext uri="{BB962C8B-B14F-4D97-AF65-F5344CB8AC3E}">
        <p14:creationId xmlns:p14="http://schemas.microsoft.com/office/powerpoint/2010/main" val="167660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8" y="692697"/>
            <a:ext cx="2952328" cy="272474"/>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dirty="0">
                <a:ln>
                  <a:noFill/>
                </a:ln>
                <a:solidFill>
                  <a:schemeClr val="bg1"/>
                </a:solidFill>
                <a:effectLst/>
                <a:uLnTx/>
                <a:uFillTx/>
                <a:latin typeface="+mn-ea"/>
                <a:cs typeface="+mj-cs"/>
              </a:rPr>
              <a:t>| </a:t>
            </a:r>
            <a:r>
              <a:rPr kumimoji="0" lang="ko-KR" altLang="en-US" sz="1700" b="1" i="0" u="none" strike="noStrike" kern="1200" cap="none" spc="0" normalizeH="0" baseline="0" noProof="0" dirty="0" err="1">
                <a:ln>
                  <a:noFill/>
                </a:ln>
                <a:solidFill>
                  <a:schemeClr val="bg1"/>
                </a:solidFill>
                <a:effectLst/>
                <a:uLnTx/>
                <a:uFillTx/>
                <a:latin typeface="+mn-ea"/>
                <a:cs typeface="+mj-cs"/>
              </a:rPr>
              <a:t>핵심소스코드</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30"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sp>
        <p:nvSpPr>
          <p:cNvPr id="17" name="직사각형 16">
            <a:extLst>
              <a:ext uri="{FF2B5EF4-FFF2-40B4-BE49-F238E27FC236}">
                <a16:creationId xmlns:a16="http://schemas.microsoft.com/office/drawing/2014/main" id="{E9BCB1CE-2DD6-40DC-A0F7-0303DCBC1F92}"/>
              </a:ext>
            </a:extLst>
          </p:cNvPr>
          <p:cNvSpPr/>
          <p:nvPr/>
        </p:nvSpPr>
        <p:spPr>
          <a:xfrm>
            <a:off x="222255" y="1473901"/>
            <a:ext cx="8740117" cy="4763411"/>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pic>
        <p:nvPicPr>
          <p:cNvPr id="13" name="그림 12">
            <a:extLst>
              <a:ext uri="{FF2B5EF4-FFF2-40B4-BE49-F238E27FC236}">
                <a16:creationId xmlns:a16="http://schemas.microsoft.com/office/drawing/2014/main" id="{54709B04-BD84-305C-9EB5-D365FDEB52BC}"/>
              </a:ext>
            </a:extLst>
          </p:cNvPr>
          <p:cNvPicPr>
            <a:picLocks noChangeAspect="1"/>
          </p:cNvPicPr>
          <p:nvPr/>
        </p:nvPicPr>
        <p:blipFill>
          <a:blip r:embed="rId3"/>
          <a:stretch>
            <a:fillRect/>
          </a:stretch>
        </p:blipFill>
        <p:spPr>
          <a:xfrm>
            <a:off x="8096386" y="125786"/>
            <a:ext cx="868102" cy="278878"/>
          </a:xfrm>
          <a:prstGeom prst="rect">
            <a:avLst/>
          </a:prstGeom>
        </p:spPr>
      </p:pic>
      <p:pic>
        <p:nvPicPr>
          <p:cNvPr id="4" name="그림 3" descr="텍스트, 스크린샷, 폰트, 번호이(가) 표시된 사진&#10;&#10;자동 생성된 설명">
            <a:extLst>
              <a:ext uri="{FF2B5EF4-FFF2-40B4-BE49-F238E27FC236}">
                <a16:creationId xmlns:a16="http://schemas.microsoft.com/office/drawing/2014/main" id="{8FCB5B21-BF3E-483E-E126-A6D2FC062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774" y="1654788"/>
            <a:ext cx="4716016" cy="4366499"/>
          </a:xfrm>
          <a:prstGeom prst="rect">
            <a:avLst/>
          </a:prstGeom>
        </p:spPr>
      </p:pic>
      <p:pic>
        <p:nvPicPr>
          <p:cNvPr id="7" name="그림 6">
            <a:extLst>
              <a:ext uri="{FF2B5EF4-FFF2-40B4-BE49-F238E27FC236}">
                <a16:creationId xmlns:a16="http://schemas.microsoft.com/office/drawing/2014/main" id="{45B42B3F-EB84-C1A5-21B8-BD7258A55C90}"/>
              </a:ext>
            </a:extLst>
          </p:cNvPr>
          <p:cNvPicPr>
            <a:picLocks noChangeAspect="1"/>
          </p:cNvPicPr>
          <p:nvPr/>
        </p:nvPicPr>
        <p:blipFill>
          <a:blip r:embed="rId5"/>
          <a:stretch>
            <a:fillRect/>
          </a:stretch>
        </p:blipFill>
        <p:spPr>
          <a:xfrm>
            <a:off x="323528" y="1676062"/>
            <a:ext cx="3672408" cy="1754233"/>
          </a:xfrm>
          <a:prstGeom prst="rect">
            <a:avLst/>
          </a:prstGeom>
        </p:spPr>
      </p:pic>
      <p:pic>
        <p:nvPicPr>
          <p:cNvPr id="10" name="그림 9">
            <a:extLst>
              <a:ext uri="{FF2B5EF4-FFF2-40B4-BE49-F238E27FC236}">
                <a16:creationId xmlns:a16="http://schemas.microsoft.com/office/drawing/2014/main" id="{B7323A15-D005-C80A-44E0-EE40398A3F84}"/>
              </a:ext>
            </a:extLst>
          </p:cNvPr>
          <p:cNvPicPr>
            <a:picLocks noChangeAspect="1"/>
          </p:cNvPicPr>
          <p:nvPr/>
        </p:nvPicPr>
        <p:blipFill>
          <a:blip r:embed="rId6"/>
          <a:stretch>
            <a:fillRect/>
          </a:stretch>
        </p:blipFill>
        <p:spPr>
          <a:xfrm>
            <a:off x="215696" y="3538511"/>
            <a:ext cx="4032449" cy="2379243"/>
          </a:xfrm>
          <a:prstGeom prst="rect">
            <a:avLst/>
          </a:prstGeom>
        </p:spPr>
      </p:pic>
    </p:spTree>
    <p:extLst>
      <p:ext uri="{BB962C8B-B14F-4D97-AF65-F5344CB8AC3E}">
        <p14:creationId xmlns:p14="http://schemas.microsoft.com/office/powerpoint/2010/main" val="64245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8" y="692696"/>
            <a:ext cx="2808312" cy="296631"/>
          </a:xfrm>
          <a:prstGeom prst="rect">
            <a:avLst/>
          </a:prstGeom>
        </p:spPr>
        <p:txBody>
          <a:bodyPr vert="horz" lIns="91440" tIns="45720" rIns="91440" bIns="45720" rtlCol="0" anchor="t">
            <a:noAutofit/>
          </a:bodyPr>
          <a:lstStyle/>
          <a:p>
            <a:pPr lvl="0">
              <a:spcBef>
                <a:spcPct val="0"/>
              </a:spcBef>
              <a:defRPr/>
            </a:pPr>
            <a:r>
              <a:rPr kumimoji="0" lang="en-US" altLang="ko-KR" sz="1700" b="1" i="0" u="none" strike="noStrike" kern="1200" cap="none" spc="0" normalizeH="0" baseline="0" noProof="0">
                <a:ln>
                  <a:noFill/>
                </a:ln>
                <a:solidFill>
                  <a:schemeClr val="bg1"/>
                </a:solidFill>
                <a:effectLst/>
                <a:uLnTx/>
                <a:uFillTx/>
                <a:latin typeface="+mn-ea"/>
                <a:cs typeface="+mj-cs"/>
              </a:rPr>
              <a:t>| </a:t>
            </a:r>
            <a:r>
              <a:rPr lang="ko-KR" altLang="en-US" sz="1700" b="1">
                <a:solidFill>
                  <a:schemeClr val="bg1"/>
                </a:solidFill>
                <a:latin typeface="+mn-ea"/>
              </a:rPr>
              <a:t>참조</a:t>
            </a:r>
            <a:r>
              <a:rPr lang="en-US" altLang="ko-KR" sz="1700" b="1">
                <a:solidFill>
                  <a:schemeClr val="bg1"/>
                </a:solidFill>
                <a:latin typeface="+mn-ea"/>
              </a:rPr>
              <a:t>- </a:t>
            </a:r>
            <a:r>
              <a:rPr kumimoji="0" lang="ko-KR" altLang="en-US" sz="1700" b="1" i="0" u="none" strike="noStrike" kern="1200" cap="none" spc="0" normalizeH="0" baseline="0" noProof="0">
                <a:ln>
                  <a:noFill/>
                </a:ln>
                <a:solidFill>
                  <a:schemeClr val="bg1"/>
                </a:solidFill>
                <a:effectLst/>
                <a:uLnTx/>
                <a:uFillTx/>
                <a:latin typeface="+mn-ea"/>
                <a:cs typeface="+mj-cs"/>
              </a:rPr>
              <a:t>개발 </a:t>
            </a:r>
            <a:r>
              <a:rPr kumimoji="0" lang="ko-KR" altLang="en-US" sz="1700" b="1" i="0" u="none" strike="noStrike" kern="1200" cap="none" spc="0" normalizeH="0" baseline="0" noProof="0" dirty="0">
                <a:ln>
                  <a:noFill/>
                </a:ln>
                <a:solidFill>
                  <a:schemeClr val="bg1"/>
                </a:solidFill>
                <a:effectLst/>
                <a:uLnTx/>
                <a:uFillTx/>
                <a:latin typeface="+mn-ea"/>
                <a:cs typeface="+mj-cs"/>
              </a:rPr>
              <a:t>환경 및 설명</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30"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바닥글 개체 틀 10"/>
          <p:cNvSpPr>
            <a:spLocks noGrp="1"/>
          </p:cNvSpPr>
          <p:nvPr>
            <p:ph type="ftr" sz="quarter" idx="11"/>
          </p:nvPr>
        </p:nvSpPr>
        <p:spPr/>
        <p:txBody>
          <a:bodyPr/>
          <a:lstStyle/>
          <a:p>
            <a:r>
              <a:rPr lang="ko-KR" altLang="en-US"/>
              <a:t>한이음 ▶ 프로그램 설계서</a:t>
            </a:r>
          </a:p>
        </p:txBody>
      </p:sp>
      <p:graphicFrame>
        <p:nvGraphicFramePr>
          <p:cNvPr id="2" name="표 1"/>
          <p:cNvGraphicFramePr>
            <a:graphicFrameLocks noGrp="1"/>
          </p:cNvGraphicFramePr>
          <p:nvPr>
            <p:extLst>
              <p:ext uri="{D42A27DB-BD31-4B8C-83A1-F6EECF244321}">
                <p14:modId xmlns:p14="http://schemas.microsoft.com/office/powerpoint/2010/main" val="826983152"/>
              </p:ext>
            </p:extLst>
          </p:nvPr>
        </p:nvGraphicFramePr>
        <p:xfrm>
          <a:off x="450882" y="1268760"/>
          <a:ext cx="7436307" cy="4850074"/>
        </p:xfrm>
        <a:graphic>
          <a:graphicData uri="http://schemas.openxmlformats.org/drawingml/2006/table">
            <a:tbl>
              <a:tblPr/>
              <a:tblGrid>
                <a:gridCol w="1377094">
                  <a:extLst>
                    <a:ext uri="{9D8B030D-6E8A-4147-A177-3AD203B41FA5}">
                      <a16:colId xmlns:a16="http://schemas.microsoft.com/office/drawing/2014/main" val="1156017989"/>
                    </a:ext>
                  </a:extLst>
                </a:gridCol>
                <a:gridCol w="1377094">
                  <a:extLst>
                    <a:ext uri="{9D8B030D-6E8A-4147-A177-3AD203B41FA5}">
                      <a16:colId xmlns:a16="http://schemas.microsoft.com/office/drawing/2014/main" val="20002"/>
                    </a:ext>
                  </a:extLst>
                </a:gridCol>
                <a:gridCol w="4682119">
                  <a:extLst>
                    <a:ext uri="{9D8B030D-6E8A-4147-A177-3AD203B41FA5}">
                      <a16:colId xmlns:a16="http://schemas.microsoft.com/office/drawing/2014/main" val="20003"/>
                    </a:ext>
                  </a:extLst>
                </a:gridCol>
              </a:tblGrid>
              <a:tr h="294119">
                <a:tc>
                  <a:txBody>
                    <a:bodyPr/>
                    <a:lstStyle/>
                    <a:p>
                      <a:pPr marL="0" marR="0" indent="0" algn="ctr" fontAlgn="base" latinLnBrk="0">
                        <a:lnSpc>
                          <a:spcPct val="160000"/>
                        </a:lnSpc>
                        <a:spcBef>
                          <a:spcPts val="0"/>
                        </a:spcBef>
                        <a:spcAft>
                          <a:spcPts val="0"/>
                        </a:spcAft>
                      </a:pPr>
                      <a:endParaRPr lang="ko-KR" altLang="en-US" sz="1050" b="1"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ko-KR" altLang="en-US" sz="1050" b="1" kern="0" spc="0" dirty="0">
                          <a:solidFill>
                            <a:srgbClr val="000000"/>
                          </a:solidFill>
                          <a:effectLst/>
                          <a:latin typeface="+mn-ea"/>
                          <a:ea typeface="+mn-ea"/>
                        </a:rPr>
                        <a:t>항목</a:t>
                      </a: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ko-KR" altLang="en-US" sz="1050" b="1" kern="0" spc="0" dirty="0">
                          <a:solidFill>
                            <a:srgbClr val="000000"/>
                          </a:solidFill>
                          <a:effectLst/>
                          <a:latin typeface="+mn-ea"/>
                          <a:ea typeface="+mn-ea"/>
                        </a:rPr>
                        <a:t>적용내역</a:t>
                      </a: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83187">
                <a:tc rowSpan="12">
                  <a:txBody>
                    <a:bodyPr/>
                    <a:lstStyle/>
                    <a:p>
                      <a:pPr marL="0" marR="0" indent="0" algn="l" fontAlgn="base" latinLnBrk="1">
                        <a:lnSpc>
                          <a:spcPct val="160000"/>
                        </a:lnSpc>
                        <a:spcBef>
                          <a:spcPts val="0"/>
                        </a:spcBef>
                        <a:spcAft>
                          <a:spcPts val="0"/>
                        </a:spcAft>
                      </a:pPr>
                      <a:r>
                        <a:rPr lang="en-US" sz="1000" kern="0" spc="0" dirty="0">
                          <a:solidFill>
                            <a:srgbClr val="000000"/>
                          </a:solidFill>
                          <a:effectLst/>
                          <a:latin typeface="+mn-ea"/>
                          <a:ea typeface="+mn-ea"/>
                        </a:rPr>
                        <a:t>S/W </a:t>
                      </a:r>
                      <a:r>
                        <a:rPr lang="ko-KR" altLang="en-US" sz="1000" kern="0" spc="0" dirty="0">
                          <a:solidFill>
                            <a:srgbClr val="000000"/>
                          </a:solidFill>
                          <a:effectLst/>
                          <a:latin typeface="+mn-ea"/>
                          <a:ea typeface="+mn-ea"/>
                        </a:rPr>
                        <a:t>환경</a:t>
                      </a: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Visual Studio Code</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개발 전 과정에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1818">
                <a:tc vMerge="1">
                  <a:txBody>
                    <a:bodyPr/>
                    <a:lstStyle/>
                    <a:p>
                      <a:pPr marL="0" marR="0" indent="0" algn="l" fontAlgn="base" latinLnBrk="1">
                        <a:lnSpc>
                          <a:spcPct val="160000"/>
                        </a:lnSpc>
                        <a:spcBef>
                          <a:spcPts val="0"/>
                        </a:spcBef>
                        <a:spcAft>
                          <a:spcPts val="0"/>
                        </a:spcAft>
                      </a:pP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Python</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파이썬으로 작동되는 부분</a:t>
                      </a:r>
                      <a:r>
                        <a:rPr lang="en-US" altLang="ko-KR" sz="1000" kern="0" spc="0">
                          <a:solidFill>
                            <a:srgbClr val="000000"/>
                          </a:solidFill>
                          <a:effectLst/>
                          <a:latin typeface="맑은 고딕" panose="020B0503020000020004" pitchFamily="50" charset="-127"/>
                          <a:ea typeface="맑은 고딕" panose="020B0503020000020004" pitchFamily="50" charset="-127"/>
                        </a:rPr>
                        <a:t>(YOLO, Flask </a:t>
                      </a:r>
                      <a:r>
                        <a:rPr lang="ko-KR" altLang="en-US" sz="1000" kern="0" spc="0">
                          <a:solidFill>
                            <a:srgbClr val="000000"/>
                          </a:solidFill>
                          <a:effectLst/>
                          <a:latin typeface="맑은 고딕" panose="020B0503020000020004" pitchFamily="50" charset="-127"/>
                          <a:ea typeface="맑은 고딕" panose="020B0503020000020004" pitchFamily="50" charset="-127"/>
                        </a:rPr>
                        <a:t>등</a:t>
                      </a:r>
                      <a:r>
                        <a:rPr lang="en-US" altLang="ko-KR" sz="1000" kern="0" spc="0">
                          <a:solidFill>
                            <a:srgbClr val="000000"/>
                          </a:solidFill>
                          <a:effectLst/>
                          <a:latin typeface="맑은 고딕" panose="020B0503020000020004" pitchFamily="50" charset="-127"/>
                          <a:ea typeface="맑은 고딕" panose="020B0503020000020004" pitchFamily="50" charset="-127"/>
                        </a:rPr>
                        <a:t>)</a:t>
                      </a:r>
                      <a:r>
                        <a:rPr lang="ko-KR" altLang="en-US" sz="1000" kern="0" spc="0">
                          <a:solidFill>
                            <a:srgbClr val="000000"/>
                          </a:solidFill>
                          <a:effectLst/>
                          <a:latin typeface="맑은 고딕" panose="020B0503020000020004" pitchFamily="50" charset="-127"/>
                          <a:ea typeface="맑은 고딕" panose="020B0503020000020004" pitchFamily="50" charset="-127"/>
                        </a:rPr>
                        <a:t>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187">
                <a:tc vMerge="1">
                  <a:txBody>
                    <a:bodyPr/>
                    <a:lstStyle/>
                    <a:p>
                      <a:pPr marL="0" marR="0" indent="0" algn="l" fontAlgn="base" latinLnBrk="1">
                        <a:lnSpc>
                          <a:spcPct val="160000"/>
                        </a:lnSpc>
                        <a:spcBef>
                          <a:spcPts val="0"/>
                        </a:spcBef>
                        <a:spcAft>
                          <a:spcPts val="0"/>
                        </a:spcAft>
                      </a:pP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Windows</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개발 전 과정에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187">
                <a:tc vMerge="1">
                  <a:txBody>
                    <a:bodyPr/>
                    <a:lstStyle/>
                    <a:p>
                      <a:pPr marL="0" marR="0" indent="0" algn="l" fontAlgn="base" latinLnBrk="1">
                        <a:lnSpc>
                          <a:spcPct val="160000"/>
                        </a:lnSpc>
                        <a:spcBef>
                          <a:spcPts val="0"/>
                        </a:spcBef>
                        <a:spcAft>
                          <a:spcPts val="0"/>
                        </a:spcAft>
                      </a:pP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Linux</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개발 전 과정에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187">
                <a:tc vMerge="1">
                  <a:txBody>
                    <a:bodyPr/>
                    <a:lstStyle/>
                    <a:p>
                      <a:pPr marL="0" marR="0" indent="0" algn="l" fontAlgn="base" latinLnBrk="1">
                        <a:lnSpc>
                          <a:spcPct val="160000"/>
                        </a:lnSpc>
                        <a:spcBef>
                          <a:spcPts val="0"/>
                        </a:spcBef>
                        <a:spcAft>
                          <a:spcPts val="0"/>
                        </a:spcAft>
                      </a:pP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YOLO</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객체 검지에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3187">
                <a:tc vMerge="1">
                  <a:txBody>
                    <a:bodyPr/>
                    <a:lstStyle/>
                    <a:p>
                      <a:pPr marL="0" marR="0" indent="0" algn="l" fontAlgn="base" latinLnBrk="1">
                        <a:lnSpc>
                          <a:spcPct val="160000"/>
                        </a:lnSpc>
                        <a:spcBef>
                          <a:spcPts val="0"/>
                        </a:spcBef>
                        <a:spcAft>
                          <a:spcPts val="0"/>
                        </a:spcAft>
                      </a:pP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SQLite</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dirty="0">
                          <a:solidFill>
                            <a:srgbClr val="000000"/>
                          </a:solidFill>
                          <a:effectLst/>
                          <a:latin typeface="맑은 고딕" panose="020B0503020000020004" pitchFamily="50" charset="-127"/>
                          <a:ea typeface="맑은 고딕" panose="020B0503020000020004" pitchFamily="50" charset="-127"/>
                        </a:rPr>
                        <a:t>DB </a:t>
                      </a:r>
                      <a:r>
                        <a:rPr lang="ko-KR" altLang="en-US" sz="1000" kern="0" spc="0" dirty="0">
                          <a:solidFill>
                            <a:srgbClr val="000000"/>
                          </a:solidFill>
                          <a:effectLst/>
                          <a:latin typeface="맑은 고딕" panose="020B0503020000020004" pitchFamily="50" charset="-127"/>
                          <a:ea typeface="맑은 고딕" panose="020B0503020000020004" pitchFamily="50" charset="-127"/>
                        </a:rPr>
                        <a:t>구축에 활용</a:t>
                      </a:r>
                      <a:endParaRPr lang="ko-KR" altLang="en-US" sz="1000" kern="0" spc="0" dirty="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3187">
                <a:tc vMerge="1">
                  <a:txBody>
                    <a:bodyPr/>
                    <a:lstStyle/>
                    <a:p>
                      <a:pPr marL="0" marR="0" indent="0" algn="l" fontAlgn="base" latinLnBrk="1">
                        <a:lnSpc>
                          <a:spcPct val="160000"/>
                        </a:lnSpc>
                        <a:spcBef>
                          <a:spcPts val="0"/>
                        </a:spcBef>
                        <a:spcAft>
                          <a:spcPts val="0"/>
                        </a:spcAft>
                      </a:pPr>
                      <a:endParaRPr lang="ko-KR" alt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OpenCV</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영상 처리</a:t>
                      </a:r>
                      <a:r>
                        <a:rPr lang="en-US" altLang="ko-KR" sz="1000" kern="0" spc="0">
                          <a:solidFill>
                            <a:srgbClr val="000000"/>
                          </a:solidFill>
                          <a:effectLst/>
                          <a:latin typeface="맑은 고딕" panose="020B0503020000020004" pitchFamily="50" charset="-127"/>
                          <a:ea typeface="맑은 고딕" panose="020B0503020000020004" pitchFamily="50" charset="-127"/>
                        </a:rPr>
                        <a:t>, </a:t>
                      </a:r>
                      <a:r>
                        <a:rPr lang="ko-KR" altLang="en-US" sz="1000" kern="0" spc="0">
                          <a:solidFill>
                            <a:srgbClr val="000000"/>
                          </a:solidFill>
                          <a:effectLst/>
                          <a:latin typeface="맑은 고딕" panose="020B0503020000020004" pitchFamily="50" charset="-127"/>
                          <a:ea typeface="맑은 고딕" panose="020B0503020000020004" pitchFamily="50" charset="-127"/>
                        </a:rPr>
                        <a:t>분석에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3187">
                <a:tc vMerge="1">
                  <a:txBody>
                    <a:bodyPr/>
                    <a:lstStyle/>
                    <a:p>
                      <a:pPr marL="0" marR="0" indent="0" algn="l" fontAlgn="base" latinLnBrk="1">
                        <a:lnSpc>
                          <a:spcPct val="160000"/>
                        </a:lnSpc>
                        <a:spcBef>
                          <a:spcPts val="0"/>
                        </a:spcBef>
                        <a:spcAft>
                          <a:spcPts val="0"/>
                        </a:spcAft>
                      </a:pPr>
                      <a:endParaRPr 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Flask</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기능을 웹 상에 구현하는데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1818">
                <a:tc vMerge="1">
                  <a:txBody>
                    <a:bodyPr/>
                    <a:lstStyle/>
                    <a:p>
                      <a:pPr marL="0" marR="0" indent="0" algn="l" fontAlgn="base" latinLnBrk="1">
                        <a:lnSpc>
                          <a:spcPct val="160000"/>
                        </a:lnSpc>
                        <a:spcBef>
                          <a:spcPts val="0"/>
                        </a:spcBef>
                        <a:spcAft>
                          <a:spcPts val="0"/>
                        </a:spcAft>
                      </a:pPr>
                      <a:endParaRPr lang="ko-KR" alt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HTML</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웹사이트 템플릿 제작에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1818">
                <a:tc vMerge="1">
                  <a:txBody>
                    <a:bodyPr/>
                    <a:lstStyle/>
                    <a:p>
                      <a:pPr marL="0" marR="0" indent="0" algn="l" fontAlgn="base" latinLnBrk="1">
                        <a:lnSpc>
                          <a:spcPct val="160000"/>
                        </a:lnSpc>
                        <a:spcBef>
                          <a:spcPts val="0"/>
                        </a:spcBef>
                        <a:spcAft>
                          <a:spcPts val="0"/>
                        </a:spcAft>
                      </a:pPr>
                      <a:endParaRPr lang="ko-KR" alt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CSS</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웹사이트 템플릿 제작에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3187">
                <a:tc vMerge="1">
                  <a:txBody>
                    <a:bodyPr/>
                    <a:lstStyle/>
                    <a:p>
                      <a:pPr marL="0" marR="0" indent="0" algn="l" fontAlgn="base" latinLnBrk="1">
                        <a:lnSpc>
                          <a:spcPct val="160000"/>
                        </a:lnSpc>
                        <a:spcBef>
                          <a:spcPts val="0"/>
                        </a:spcBef>
                        <a:spcAft>
                          <a:spcPts val="0"/>
                        </a:spcAft>
                      </a:pPr>
                      <a:endParaRPr lang="ko-KR" alt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JavaScript</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a:solidFill>
                            <a:srgbClr val="000000"/>
                          </a:solidFill>
                          <a:effectLst/>
                          <a:latin typeface="맑은 고딕" panose="020B0503020000020004" pitchFamily="50" charset="-127"/>
                          <a:ea typeface="맑은 고딕" panose="020B0503020000020004" pitchFamily="50" charset="-127"/>
                        </a:rPr>
                        <a:t>웹사이트 템플릿 제작에 활용</a:t>
                      </a:r>
                      <a:endParaRPr lang="ko-KR" alt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3187">
                <a:tc vMerge="1">
                  <a:txBody>
                    <a:bodyPr/>
                    <a:lstStyle/>
                    <a:p>
                      <a:pPr marL="0" marR="0" indent="0" algn="l" fontAlgn="base" latinLnBrk="1">
                        <a:lnSpc>
                          <a:spcPct val="160000"/>
                        </a:lnSpc>
                        <a:spcBef>
                          <a:spcPts val="0"/>
                        </a:spcBef>
                        <a:spcAft>
                          <a:spcPts val="0"/>
                        </a:spcAft>
                      </a:pPr>
                      <a:endParaRPr lang="ko-KR" alt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kern="0" spc="0">
                          <a:solidFill>
                            <a:srgbClr val="000000"/>
                          </a:solidFill>
                          <a:effectLst/>
                          <a:latin typeface="맑은 고딕" panose="020B0503020000020004" pitchFamily="50" charset="-127"/>
                          <a:ea typeface="맑은 고딕" panose="020B0503020000020004" pitchFamily="50" charset="-127"/>
                        </a:rPr>
                        <a:t>Figma</a:t>
                      </a:r>
                      <a:endParaRPr lang="en-US" sz="1000" kern="0" spc="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웹 디자인에 활용</a:t>
                      </a:r>
                      <a:endParaRPr lang="ko-KR" altLang="en-US" sz="1000" kern="0" spc="0" dirty="0">
                        <a:solidFill>
                          <a:srgbClr val="000000"/>
                        </a:solidFill>
                        <a:effectLst/>
                        <a:latin typeface="바탕" panose="02030600000101010101" pitchFamily="18" charset="-127"/>
                      </a:endParaRPr>
                    </a:p>
                  </a:txBody>
                  <a:tcPr marL="17907" marR="17907"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501818">
                <a:tc>
                  <a:txBody>
                    <a:bodyPr/>
                    <a:lstStyle/>
                    <a:p>
                      <a:pPr marL="0" marR="0" lvl="0" indent="0" algn="l" defTabSz="914400" rtl="0" eaLnBrk="1" fontAlgn="base" latinLnBrk="1" hangingPunct="1">
                        <a:lnSpc>
                          <a:spcPct val="160000"/>
                        </a:lnSpc>
                        <a:spcBef>
                          <a:spcPts val="0"/>
                        </a:spcBef>
                        <a:spcAft>
                          <a:spcPts val="0"/>
                        </a:spcAft>
                        <a:buClrTx/>
                        <a:buSzTx/>
                        <a:buFontTx/>
                        <a:buNone/>
                        <a:tabLst/>
                        <a:defRPr/>
                      </a:pPr>
                      <a:r>
                        <a:rPr lang="en-US" altLang="ko-KR" sz="1000" kern="0" spc="0" dirty="0">
                          <a:solidFill>
                            <a:srgbClr val="000000"/>
                          </a:solidFill>
                          <a:effectLst/>
                          <a:latin typeface="+mn-ea"/>
                          <a:ea typeface="+mn-ea"/>
                        </a:rPr>
                        <a:t>H/W </a:t>
                      </a:r>
                      <a:r>
                        <a:rPr lang="ko-KR" altLang="en-US" sz="1000" kern="0" spc="0" dirty="0">
                          <a:solidFill>
                            <a:srgbClr val="000000"/>
                          </a:solidFill>
                          <a:effectLst/>
                          <a:latin typeface="+mn-ea"/>
                          <a:ea typeface="+mn-ea"/>
                        </a:rPr>
                        <a:t>환경</a:t>
                      </a:r>
                      <a:endParaRPr lang="en-US" altLang="ko-KR"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1">
                        <a:lnSpc>
                          <a:spcPct val="160000"/>
                        </a:lnSpc>
                        <a:spcBef>
                          <a:spcPts val="0"/>
                        </a:spcBef>
                        <a:spcAft>
                          <a:spcPts val="0"/>
                        </a:spcAft>
                      </a:pPr>
                      <a:r>
                        <a:rPr lang="en-US" altLang="ko-KR" sz="1000" kern="0" spc="0" dirty="0">
                          <a:solidFill>
                            <a:srgbClr val="000000"/>
                          </a:solidFill>
                          <a:effectLst/>
                          <a:latin typeface="+mn-ea"/>
                          <a:ea typeface="+mn-ea"/>
                        </a:rPr>
                        <a:t>CCTV</a:t>
                      </a:r>
                      <a:endParaRPr lang="ko-KR" altLang="en-US" sz="1000" kern="0" spc="0" dirty="0">
                        <a:solidFill>
                          <a:srgbClr val="000000"/>
                        </a:solidFill>
                        <a:effectLst/>
                        <a:latin typeface="+mn-ea"/>
                        <a:ea typeface="+mn-ea"/>
                      </a:endParaRP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1">
                        <a:lnSpc>
                          <a:spcPct val="160000"/>
                        </a:lnSpc>
                        <a:spcBef>
                          <a:spcPts val="0"/>
                        </a:spcBef>
                        <a:spcAft>
                          <a:spcPts val="0"/>
                        </a:spcAft>
                      </a:pPr>
                      <a:r>
                        <a:rPr lang="ko-KR" altLang="en-US" sz="1000" kern="0" spc="0" dirty="0">
                          <a:solidFill>
                            <a:srgbClr val="000000"/>
                          </a:solidFill>
                          <a:effectLst/>
                          <a:latin typeface="+mn-ea"/>
                          <a:ea typeface="+mn-ea"/>
                        </a:rPr>
                        <a:t>영상 촬영 </a:t>
                      </a:r>
                      <a:r>
                        <a:rPr lang="en-US" altLang="ko-KR" sz="1000" kern="0" spc="0" dirty="0">
                          <a:solidFill>
                            <a:srgbClr val="000000"/>
                          </a:solidFill>
                          <a:effectLst/>
                          <a:latin typeface="+mn-ea"/>
                          <a:ea typeface="+mn-ea"/>
                        </a:rPr>
                        <a:t>/ </a:t>
                      </a:r>
                      <a:r>
                        <a:rPr lang="ko-KR" altLang="en-US" sz="1000" kern="0" spc="0" dirty="0">
                          <a:solidFill>
                            <a:srgbClr val="000000"/>
                          </a:solidFill>
                          <a:effectLst/>
                          <a:latin typeface="+mn-ea"/>
                          <a:ea typeface="+mn-ea"/>
                        </a:rPr>
                        <a:t>확보에 활용</a:t>
                      </a:r>
                    </a:p>
                  </a:txBody>
                  <a:tcPr marL="36000" marR="36000" marT="36000" marB="3600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pic>
        <p:nvPicPr>
          <p:cNvPr id="12" name="그림 11">
            <a:extLst>
              <a:ext uri="{FF2B5EF4-FFF2-40B4-BE49-F238E27FC236}">
                <a16:creationId xmlns:a16="http://schemas.microsoft.com/office/drawing/2014/main" id="{4A4ACB2F-F949-9B69-532B-B7036F688364}"/>
              </a:ext>
            </a:extLst>
          </p:cNvPr>
          <p:cNvPicPr>
            <a:picLocks noChangeAspect="1"/>
          </p:cNvPicPr>
          <p:nvPr/>
        </p:nvPicPr>
        <p:blipFill>
          <a:blip r:embed="rId3"/>
          <a:stretch>
            <a:fillRect/>
          </a:stretch>
        </p:blipFill>
        <p:spPr>
          <a:xfrm>
            <a:off x="8096386" y="125786"/>
            <a:ext cx="868102" cy="278878"/>
          </a:xfrm>
          <a:prstGeom prst="rect">
            <a:avLst/>
          </a:prstGeom>
        </p:spPr>
      </p:pic>
    </p:spTree>
    <p:extLst>
      <p:ext uri="{BB962C8B-B14F-4D97-AF65-F5344CB8AC3E}">
        <p14:creationId xmlns:p14="http://schemas.microsoft.com/office/powerpoint/2010/main" val="85892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36"/>
          <a:stretch/>
        </p:blipFill>
        <p:spPr bwMode="auto">
          <a:xfrm rot="10800000">
            <a:off x="4306022" y="3226032"/>
            <a:ext cx="4837978" cy="361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963451" y="2998113"/>
            <a:ext cx="3217099" cy="861774"/>
          </a:xfrm>
          <a:prstGeom prst="rect">
            <a:avLst/>
          </a:prstGeom>
          <a:noFill/>
        </p:spPr>
        <p:txBody>
          <a:bodyPr wrap="none" rtlCol="0">
            <a:spAutoFit/>
          </a:bodyPr>
          <a:lstStyle/>
          <a:p>
            <a:r>
              <a:rPr lang="en-US" altLang="ko-KR" sz="5000" b="1" spc="-150" dirty="0">
                <a:solidFill>
                  <a:srgbClr val="3B5AA8"/>
                </a:solidFill>
              </a:rPr>
              <a:t>Thank you</a:t>
            </a:r>
            <a:endParaRPr lang="ko-KR" altLang="en-US" sz="5000" b="1" spc="-150" dirty="0">
              <a:solidFill>
                <a:srgbClr val="3B5AA8"/>
              </a:solidFill>
            </a:endParaRPr>
          </a:p>
        </p:txBody>
      </p:sp>
      <p:sp>
        <p:nvSpPr>
          <p:cNvPr id="9" name="바닥글 개체 틀 8"/>
          <p:cNvSpPr>
            <a:spLocks noGrp="1"/>
          </p:cNvSpPr>
          <p:nvPr>
            <p:ph type="ftr" sz="quarter" idx="11"/>
          </p:nvPr>
        </p:nvSpPr>
        <p:spPr/>
        <p:txBody>
          <a:bodyPr/>
          <a:lstStyle/>
          <a:p>
            <a:r>
              <a:rPr lang="ko-KR" altLang="en-US"/>
              <a:t>한이음 ▶ 프로그램 설계서</a:t>
            </a:r>
          </a:p>
        </p:txBody>
      </p:sp>
      <p:grpSp>
        <p:nvGrpSpPr>
          <p:cNvPr id="15" name="그룹 14"/>
          <p:cNvGrpSpPr/>
          <p:nvPr/>
        </p:nvGrpSpPr>
        <p:grpSpPr>
          <a:xfrm>
            <a:off x="75729" y="166947"/>
            <a:ext cx="2192015" cy="600145"/>
            <a:chOff x="75729" y="166947"/>
            <a:chExt cx="2192015" cy="600145"/>
          </a:xfrm>
        </p:grpSpPr>
        <p:grpSp>
          <p:nvGrpSpPr>
            <p:cNvPr id="16" name="그룹 6"/>
            <p:cNvGrpSpPr/>
            <p:nvPr/>
          </p:nvGrpSpPr>
          <p:grpSpPr>
            <a:xfrm>
              <a:off x="683568" y="199273"/>
              <a:ext cx="1584176" cy="461665"/>
              <a:chOff x="683568" y="199273"/>
              <a:chExt cx="1584176" cy="461665"/>
            </a:xfrm>
          </p:grpSpPr>
          <p:cxnSp>
            <p:nvCxnSpPr>
              <p:cNvPr id="18" name="직선 연결선 17"/>
              <p:cNvCxnSpPr/>
              <p:nvPr/>
            </p:nvCxnSpPr>
            <p:spPr>
              <a:xfrm>
                <a:off x="728966" y="206489"/>
                <a:ext cx="1538778" cy="0"/>
              </a:xfrm>
              <a:prstGeom prst="line">
                <a:avLst/>
              </a:prstGeom>
              <a:ln w="38100">
                <a:solidFill>
                  <a:srgbClr val="3B5AA8"/>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3568" y="199273"/>
                <a:ext cx="1452642" cy="461665"/>
              </a:xfrm>
              <a:prstGeom prst="rect">
                <a:avLst/>
              </a:prstGeom>
              <a:noFill/>
            </p:spPr>
            <p:txBody>
              <a:bodyPr wrap="none" rtlCol="0">
                <a:spAutoFit/>
              </a:bodyPr>
              <a:lstStyle/>
              <a:p>
                <a:r>
                  <a:rPr lang="ko-KR" altLang="en-US" sz="1200" b="1" dirty="0">
                    <a:solidFill>
                      <a:srgbClr val="3B5AA8"/>
                    </a:solidFill>
                    <a:latin typeface="+mn-ea"/>
                  </a:rPr>
                  <a:t>내가 기획한 </a:t>
                </a:r>
                <a:r>
                  <a:rPr lang="en-US" altLang="ko-KR" sz="1200" b="1" dirty="0">
                    <a:solidFill>
                      <a:srgbClr val="3B5AA8"/>
                    </a:solidFill>
                    <a:latin typeface="+mn-ea"/>
                  </a:rPr>
                  <a:t>ICT</a:t>
                </a:r>
                <a:r>
                  <a:rPr lang="ko-KR" altLang="en-US" sz="1200" b="1" dirty="0">
                    <a:solidFill>
                      <a:srgbClr val="3B5AA8"/>
                    </a:solidFill>
                    <a:latin typeface="+mn-ea"/>
                  </a:rPr>
                  <a:t>가</a:t>
                </a:r>
                <a:endParaRPr lang="en-US" altLang="ko-KR" sz="1200" b="1" dirty="0">
                  <a:solidFill>
                    <a:srgbClr val="3B5AA8"/>
                  </a:solidFill>
                  <a:latin typeface="+mn-ea"/>
                </a:endParaRPr>
              </a:p>
              <a:p>
                <a:r>
                  <a:rPr lang="ko-KR" altLang="en-US" sz="1200" b="1" dirty="0">
                    <a:solidFill>
                      <a:srgbClr val="3B5AA8"/>
                    </a:solidFill>
                    <a:latin typeface="+mn-ea"/>
                  </a:rPr>
                  <a:t>세상을 바꾼다면</a:t>
                </a:r>
                <a:r>
                  <a:rPr lang="en-US" altLang="ko-KR" sz="1200" b="1" dirty="0">
                    <a:solidFill>
                      <a:srgbClr val="3B5AA8"/>
                    </a:solidFill>
                    <a:latin typeface="+mn-ea"/>
                  </a:rPr>
                  <a:t>?</a:t>
                </a:r>
                <a:endParaRPr lang="ko-KR" altLang="en-US" sz="1200" b="1" dirty="0">
                  <a:solidFill>
                    <a:srgbClr val="3B5AA8"/>
                  </a:solidFill>
                  <a:latin typeface="+mn-ea"/>
                </a:endParaRPr>
              </a:p>
            </p:txBody>
          </p:sp>
        </p:grpSp>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9" y="166947"/>
              <a:ext cx="607839" cy="600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직사각형 10"/>
          <p:cNvSpPr/>
          <p:nvPr/>
        </p:nvSpPr>
        <p:spPr>
          <a:xfrm>
            <a:off x="971600" y="6453336"/>
            <a:ext cx="7056784" cy="36004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b="1" dirty="0"/>
          </a:p>
        </p:txBody>
      </p:sp>
      <p:pic>
        <p:nvPicPr>
          <p:cNvPr id="14" name="그림 13">
            <a:extLst>
              <a:ext uri="{FF2B5EF4-FFF2-40B4-BE49-F238E27FC236}">
                <a16:creationId xmlns:a16="http://schemas.microsoft.com/office/drawing/2014/main" id="{11CBD6A7-0AEF-B61B-5F78-9665CC31B6CA}"/>
              </a:ext>
            </a:extLst>
          </p:cNvPr>
          <p:cNvPicPr>
            <a:picLocks noChangeAspect="1"/>
          </p:cNvPicPr>
          <p:nvPr/>
        </p:nvPicPr>
        <p:blipFill>
          <a:blip r:embed="rId5"/>
          <a:stretch>
            <a:fillRect/>
          </a:stretch>
        </p:blipFill>
        <p:spPr>
          <a:xfrm>
            <a:off x="8081549" y="290666"/>
            <a:ext cx="868102" cy="278878"/>
          </a:xfrm>
          <a:prstGeom prst="rect">
            <a:avLst/>
          </a:prstGeom>
        </p:spPr>
      </p:pic>
    </p:spTree>
    <p:extLst>
      <p:ext uri="{BB962C8B-B14F-4D97-AF65-F5344CB8AC3E}">
        <p14:creationId xmlns:p14="http://schemas.microsoft.com/office/powerpoint/2010/main" val="13872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8" y="692697"/>
            <a:ext cx="2952328" cy="272474"/>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dirty="0">
                <a:ln>
                  <a:noFill/>
                </a:ln>
                <a:solidFill>
                  <a:schemeClr val="bg1"/>
                </a:solidFill>
                <a:effectLst/>
                <a:uLnTx/>
                <a:uFillTx/>
                <a:latin typeface="+mn-ea"/>
                <a:cs typeface="+mj-cs"/>
              </a:rPr>
              <a:t>| </a:t>
            </a:r>
            <a:r>
              <a:rPr lang="ko-KR" altLang="en-US" sz="1700" b="1" dirty="0">
                <a:solidFill>
                  <a:schemeClr val="bg1"/>
                </a:solidFill>
                <a:latin typeface="+mn-ea"/>
                <a:cs typeface="+mj-cs"/>
              </a:rPr>
              <a:t>요구사항 정의서</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30"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pic>
        <p:nvPicPr>
          <p:cNvPr id="13" name="그림 12">
            <a:extLst>
              <a:ext uri="{FF2B5EF4-FFF2-40B4-BE49-F238E27FC236}">
                <a16:creationId xmlns:a16="http://schemas.microsoft.com/office/drawing/2014/main" id="{A94C0151-DF2B-427A-3545-4FD86E728BE1}"/>
              </a:ext>
            </a:extLst>
          </p:cNvPr>
          <p:cNvPicPr>
            <a:picLocks noChangeAspect="1"/>
          </p:cNvPicPr>
          <p:nvPr/>
        </p:nvPicPr>
        <p:blipFill>
          <a:blip r:embed="rId3"/>
          <a:stretch>
            <a:fillRect/>
          </a:stretch>
        </p:blipFill>
        <p:spPr>
          <a:xfrm>
            <a:off x="8096386" y="125786"/>
            <a:ext cx="868102" cy="278878"/>
          </a:xfrm>
          <a:prstGeom prst="rect">
            <a:avLst/>
          </a:prstGeom>
        </p:spPr>
      </p:pic>
      <p:sp>
        <p:nvSpPr>
          <p:cNvPr id="14" name="사각형: 둥근 모서리 26">
            <a:extLst>
              <a:ext uri="{FF2B5EF4-FFF2-40B4-BE49-F238E27FC236}">
                <a16:creationId xmlns:a16="http://schemas.microsoft.com/office/drawing/2014/main" id="{D7E7AC30-E190-B6D3-6A1A-58C85F9CA9D4}"/>
              </a:ext>
            </a:extLst>
          </p:cNvPr>
          <p:cNvSpPr/>
          <p:nvPr/>
        </p:nvSpPr>
        <p:spPr>
          <a:xfrm>
            <a:off x="445950" y="6445176"/>
            <a:ext cx="8252100" cy="368200"/>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b="1" dirty="0">
                <a:solidFill>
                  <a:srgbClr val="FF0000"/>
                </a:solidFill>
              </a:rPr>
              <a:t>※ </a:t>
            </a:r>
            <a:r>
              <a:rPr lang="ko-KR" altLang="en-US" b="1" dirty="0">
                <a:solidFill>
                  <a:srgbClr val="FF0000"/>
                </a:solidFill>
              </a:rPr>
              <a:t>본문의 예시 내용을 지우고 과제 내용으로 변경하여 사용하세요</a:t>
            </a:r>
          </a:p>
        </p:txBody>
      </p:sp>
      <p:graphicFrame>
        <p:nvGraphicFramePr>
          <p:cNvPr id="2" name="표 1">
            <a:extLst>
              <a:ext uri="{FF2B5EF4-FFF2-40B4-BE49-F238E27FC236}">
                <a16:creationId xmlns:a16="http://schemas.microsoft.com/office/drawing/2014/main" id="{47160A84-5C1B-0C2F-B872-767B709B3986}"/>
              </a:ext>
            </a:extLst>
          </p:cNvPr>
          <p:cNvGraphicFramePr>
            <a:graphicFrameLocks noGrp="1"/>
          </p:cNvGraphicFramePr>
          <p:nvPr>
            <p:extLst>
              <p:ext uri="{D42A27DB-BD31-4B8C-83A1-F6EECF244321}">
                <p14:modId xmlns:p14="http://schemas.microsoft.com/office/powerpoint/2010/main" val="2990956845"/>
              </p:ext>
            </p:extLst>
          </p:nvPr>
        </p:nvGraphicFramePr>
        <p:xfrm>
          <a:off x="107504" y="1196751"/>
          <a:ext cx="9023914" cy="553713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51881346"/>
                    </a:ext>
                  </a:extLst>
                </a:gridCol>
                <a:gridCol w="1618950">
                  <a:extLst>
                    <a:ext uri="{9D8B030D-6E8A-4147-A177-3AD203B41FA5}">
                      <a16:colId xmlns:a16="http://schemas.microsoft.com/office/drawing/2014/main" val="3059007425"/>
                    </a:ext>
                  </a:extLst>
                </a:gridCol>
                <a:gridCol w="1509203">
                  <a:extLst>
                    <a:ext uri="{9D8B030D-6E8A-4147-A177-3AD203B41FA5}">
                      <a16:colId xmlns:a16="http://schemas.microsoft.com/office/drawing/2014/main" val="2209950975"/>
                    </a:ext>
                  </a:extLst>
                </a:gridCol>
                <a:gridCol w="1509203">
                  <a:extLst>
                    <a:ext uri="{9D8B030D-6E8A-4147-A177-3AD203B41FA5}">
                      <a16:colId xmlns:a16="http://schemas.microsoft.com/office/drawing/2014/main" val="174385140"/>
                    </a:ext>
                  </a:extLst>
                </a:gridCol>
                <a:gridCol w="1509203">
                  <a:extLst>
                    <a:ext uri="{9D8B030D-6E8A-4147-A177-3AD203B41FA5}">
                      <a16:colId xmlns:a16="http://schemas.microsoft.com/office/drawing/2014/main" val="3616746142"/>
                    </a:ext>
                  </a:extLst>
                </a:gridCol>
                <a:gridCol w="1509203">
                  <a:extLst>
                    <a:ext uri="{9D8B030D-6E8A-4147-A177-3AD203B41FA5}">
                      <a16:colId xmlns:a16="http://schemas.microsoft.com/office/drawing/2014/main" val="2631720607"/>
                    </a:ext>
                  </a:extLst>
                </a:gridCol>
              </a:tblGrid>
              <a:tr h="261909">
                <a:tc>
                  <a:txBody>
                    <a:bodyPr/>
                    <a:lstStyle/>
                    <a:p>
                      <a:pPr algn="ctr" latinLnBrk="1"/>
                      <a:r>
                        <a:rPr lang="ko-KR" altLang="en-US" sz="1200" dirty="0"/>
                        <a:t>유형</a:t>
                      </a:r>
                    </a:p>
                  </a:txBody>
                  <a:tcPr anchor="ctr"/>
                </a:tc>
                <a:tc>
                  <a:txBody>
                    <a:bodyPr/>
                    <a:lstStyle/>
                    <a:p>
                      <a:pPr algn="ctr" latinLnBrk="1"/>
                      <a:r>
                        <a:rPr lang="ko-KR" altLang="en-US" sz="1200" dirty="0"/>
                        <a:t>요구사항 </a:t>
                      </a:r>
                      <a:r>
                        <a:rPr lang="en-US" altLang="ko-KR" sz="1200" dirty="0"/>
                        <a:t>ID</a:t>
                      </a:r>
                      <a:endParaRPr lang="ko-KR" altLang="en-US" sz="1200" dirty="0"/>
                    </a:p>
                  </a:txBody>
                  <a:tcPr anchor="ctr"/>
                </a:tc>
                <a:tc>
                  <a:txBody>
                    <a:bodyPr/>
                    <a:lstStyle/>
                    <a:p>
                      <a:pPr algn="ctr" latinLnBrk="1"/>
                      <a:r>
                        <a:rPr lang="ko-KR" altLang="en-US" sz="1200" dirty="0"/>
                        <a:t>요구사항명</a:t>
                      </a:r>
                    </a:p>
                  </a:txBody>
                  <a:tcPr anchor="ctr"/>
                </a:tc>
                <a:tc>
                  <a:txBody>
                    <a:bodyPr/>
                    <a:lstStyle/>
                    <a:p>
                      <a:pPr algn="ctr" latinLnBrk="1"/>
                      <a:r>
                        <a:rPr lang="ko-KR" altLang="en-US" sz="1200" dirty="0"/>
                        <a:t>기능 </a:t>
                      </a:r>
                      <a:r>
                        <a:rPr lang="en-US" altLang="ko-KR" sz="1200" dirty="0"/>
                        <a:t>ID</a:t>
                      </a:r>
                      <a:endParaRPr lang="ko-KR" altLang="en-US" sz="1200" dirty="0"/>
                    </a:p>
                  </a:txBody>
                  <a:tcPr anchor="ctr"/>
                </a:tc>
                <a:tc>
                  <a:txBody>
                    <a:bodyPr/>
                    <a:lstStyle/>
                    <a:p>
                      <a:pPr algn="ctr" latinLnBrk="1"/>
                      <a:r>
                        <a:rPr lang="ko-KR" altLang="en-US" sz="1200" dirty="0" err="1"/>
                        <a:t>기능명</a:t>
                      </a:r>
                      <a:endParaRPr lang="ko-KR" altLang="en-US" sz="1200" dirty="0"/>
                    </a:p>
                  </a:txBody>
                  <a:tcPr anchor="ctr"/>
                </a:tc>
                <a:tc>
                  <a:txBody>
                    <a:bodyPr/>
                    <a:lstStyle/>
                    <a:p>
                      <a:pPr algn="ctr" latinLnBrk="1"/>
                      <a:r>
                        <a:rPr lang="ko-KR" altLang="en-US" sz="1200" dirty="0"/>
                        <a:t>세부사항</a:t>
                      </a:r>
                    </a:p>
                  </a:txBody>
                  <a:tcPr anchor="ctr"/>
                </a:tc>
                <a:extLst>
                  <a:ext uri="{0D108BD9-81ED-4DB2-BD59-A6C34878D82A}">
                    <a16:rowId xmlns:a16="http://schemas.microsoft.com/office/drawing/2014/main" val="4120982003"/>
                  </a:ext>
                </a:extLst>
              </a:tr>
              <a:tr h="960334">
                <a:tc rowSpan="7">
                  <a:txBody>
                    <a:bodyPr/>
                    <a:lstStyle/>
                    <a:p>
                      <a:pPr algn="ctr" latinLnBrk="1"/>
                      <a:r>
                        <a:rPr lang="ko-KR" altLang="en-US" sz="1200" dirty="0"/>
                        <a:t>기능적 요구사항</a:t>
                      </a:r>
                      <a:endParaRPr lang="en-US" altLang="ko-KR" sz="1200" dirty="0"/>
                    </a:p>
                  </a:txBody>
                  <a:tcPr anchor="ctr"/>
                </a:tc>
                <a:tc rowSpan="2">
                  <a:txBody>
                    <a:bodyPr/>
                    <a:lstStyle/>
                    <a:p>
                      <a:pPr algn="ctr" latinLnBrk="1"/>
                      <a:r>
                        <a:rPr lang="en-US" altLang="ko-KR" sz="1200" dirty="0"/>
                        <a:t>A01</a:t>
                      </a:r>
                    </a:p>
                  </a:txBody>
                  <a:tcPr anchor="ct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실시간 객체 검지 </a:t>
                      </a:r>
                    </a:p>
                  </a:txBody>
                  <a:tcPr anchor="ctr"/>
                </a:tc>
                <a:tc>
                  <a:txBody>
                    <a:bodyPr/>
                    <a:lstStyle/>
                    <a:p>
                      <a:pPr algn="ctr" latinLnBrk="1"/>
                      <a:r>
                        <a:rPr lang="en-US" altLang="ko-KR" sz="1200" dirty="0"/>
                        <a:t>A01-01</a:t>
                      </a:r>
                      <a:endParaRPr lang="ko-KR" altLang="en-US" sz="1200" dirty="0"/>
                    </a:p>
                  </a:txBody>
                  <a:tcPr anchor="ctr"/>
                </a:tc>
                <a:tc>
                  <a:txBody>
                    <a:bodyPr/>
                    <a:lstStyle/>
                    <a:p>
                      <a:pPr algn="ctr" latinLnBrk="1"/>
                      <a:r>
                        <a:rPr lang="ko-KR" altLang="en-US" sz="1200" dirty="0"/>
                        <a:t>다양한 객체 검지</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사람</a:t>
                      </a:r>
                      <a:r>
                        <a:rPr lang="en-US" altLang="ko-KR" sz="1200" dirty="0"/>
                        <a:t>, </a:t>
                      </a:r>
                      <a:r>
                        <a:rPr lang="ko-KR" altLang="en-US" sz="1200" dirty="0"/>
                        <a:t>지게차 등 다양한 객체들을 실시간으로 검지</a:t>
                      </a:r>
                    </a:p>
                  </a:txBody>
                  <a:tcPr anchor="ctr"/>
                </a:tc>
                <a:extLst>
                  <a:ext uri="{0D108BD9-81ED-4DB2-BD59-A6C34878D82A}">
                    <a16:rowId xmlns:a16="http://schemas.microsoft.com/office/drawing/2014/main" val="3807350824"/>
                  </a:ext>
                </a:extLst>
              </a:tr>
              <a:tr h="819520">
                <a:tc vMerge="1">
                  <a:txBody>
                    <a:bodyPr/>
                    <a:lstStyle/>
                    <a:p>
                      <a:pPr latinLnBrk="1"/>
                      <a:endParaRPr lang="ko-KR" altLang="en-US" sz="1200" dirty="0"/>
                    </a:p>
                  </a:txBody>
                  <a:tcPr/>
                </a:tc>
                <a:tc vMerge="1">
                  <a:txBody>
                    <a:bodyPr/>
                    <a:lstStyle/>
                    <a:p>
                      <a:pPr latinLnBrk="1"/>
                      <a:endParaRPr lang="ko-KR" altLang="en-US" sz="1200" dirty="0"/>
                    </a:p>
                  </a:txBody>
                  <a:tcPr/>
                </a:tc>
                <a:tc vMerge="1">
                  <a:txBody>
                    <a:bodyPr/>
                    <a:lstStyle/>
                    <a:p>
                      <a:pPr latinLnBrk="1"/>
                      <a:endParaRPr lang="ko-KR" altLang="en-US" sz="1200" dirty="0"/>
                    </a:p>
                  </a:txBody>
                  <a:tcPr/>
                </a:tc>
                <a:tc>
                  <a:txBody>
                    <a:bodyPr/>
                    <a:lstStyle/>
                    <a:p>
                      <a:pPr algn="ctr" latinLnBrk="1"/>
                      <a:r>
                        <a:rPr lang="en-US" altLang="ko-KR" sz="1200" dirty="0"/>
                        <a:t>A01-02</a:t>
                      </a:r>
                      <a:endParaRPr lang="ko-KR" altLang="en-US" sz="1200" dirty="0"/>
                    </a:p>
                  </a:txBody>
                  <a:tcPr anchor="ctr"/>
                </a:tc>
                <a:tc>
                  <a:txBody>
                    <a:bodyPr/>
                    <a:lstStyle/>
                    <a:p>
                      <a:pPr algn="ctr" latinLnBrk="1"/>
                      <a:r>
                        <a:rPr lang="ko-KR" altLang="en-US" sz="1200" dirty="0"/>
                        <a:t>객체 검지 결과 표출</a:t>
                      </a:r>
                    </a:p>
                  </a:txBody>
                  <a:tcPr anchor="ctr"/>
                </a:tc>
                <a:tc>
                  <a:txBody>
                    <a:bodyPr/>
                    <a:lstStyle/>
                    <a:p>
                      <a:pPr algn="ctr" latinLnBrk="1"/>
                      <a:r>
                        <a:rPr lang="ko-KR" altLang="en-US" sz="1200" dirty="0" err="1"/>
                        <a:t>검지된</a:t>
                      </a:r>
                      <a:r>
                        <a:rPr lang="ko-KR" altLang="en-US" sz="1200" dirty="0"/>
                        <a:t> 객체들의 위치와 상태를 실시간으로 표출</a:t>
                      </a:r>
                    </a:p>
                  </a:txBody>
                  <a:tcPr anchor="ctr"/>
                </a:tc>
                <a:extLst>
                  <a:ext uri="{0D108BD9-81ED-4DB2-BD59-A6C34878D82A}">
                    <a16:rowId xmlns:a16="http://schemas.microsoft.com/office/drawing/2014/main" val="3612224181"/>
                  </a:ext>
                </a:extLst>
              </a:tr>
              <a:tr h="512200">
                <a:tc vMerge="1">
                  <a:txBody>
                    <a:bodyPr/>
                    <a:lstStyle/>
                    <a:p>
                      <a:pPr algn="ctr" latinLnBrk="1"/>
                      <a:endParaRPr lang="ko-KR" altLang="en-US" sz="1200" dirty="0"/>
                    </a:p>
                  </a:txBody>
                  <a:tcPr/>
                </a:tc>
                <a:tc rowSpan="5">
                  <a:txBody>
                    <a:bodyPr/>
                    <a:lstStyle/>
                    <a:p>
                      <a:pPr algn="ctr" latinLnBrk="1"/>
                      <a:r>
                        <a:rPr lang="en-US" altLang="ko-KR" sz="1200" dirty="0"/>
                        <a:t>A02</a:t>
                      </a:r>
                      <a:endParaRPr lang="ko-KR" altLang="en-US" sz="1200" dirty="0"/>
                    </a:p>
                  </a:txBody>
                  <a:tcPr anchor="ctr"/>
                </a:tc>
                <a:tc rowSpan="5">
                  <a:txBody>
                    <a:bodyPr/>
                    <a:lstStyle/>
                    <a:p>
                      <a:pPr algn="ctr" latinLnBrk="1"/>
                      <a:r>
                        <a:rPr lang="ko-KR" altLang="en-US" sz="1200" dirty="0"/>
                        <a:t>보안 및 안전 관리</a:t>
                      </a:r>
                    </a:p>
                  </a:txBody>
                  <a:tcPr anchor="ctr"/>
                </a:tc>
                <a:tc>
                  <a:txBody>
                    <a:bodyPr/>
                    <a:lstStyle/>
                    <a:p>
                      <a:pPr algn="ctr" latinLnBrk="1"/>
                      <a:r>
                        <a:rPr lang="en-US" altLang="ko-KR" sz="1200" dirty="0"/>
                        <a:t>A02-01</a:t>
                      </a:r>
                      <a:endParaRPr lang="ko-KR" altLang="en-US" sz="1200" dirty="0"/>
                    </a:p>
                  </a:txBody>
                  <a:tcPr anchor="ctr"/>
                </a:tc>
                <a:tc>
                  <a:txBody>
                    <a:bodyPr/>
                    <a:lstStyle/>
                    <a:p>
                      <a:pPr algn="ctr" latinLnBrk="1"/>
                      <a:r>
                        <a:rPr lang="ko-KR" altLang="en-US" sz="1200" dirty="0"/>
                        <a:t>안전</a:t>
                      </a:r>
                      <a:r>
                        <a:rPr lang="en-US" altLang="ko-KR" sz="1200" dirty="0"/>
                        <a:t>, </a:t>
                      </a:r>
                      <a:r>
                        <a:rPr lang="ko-KR" altLang="en-US" sz="1200" dirty="0"/>
                        <a:t>위험 구역 설정</a:t>
                      </a:r>
                    </a:p>
                  </a:txBody>
                  <a:tcPr anchor="ctr"/>
                </a:tc>
                <a:tc>
                  <a:txBody>
                    <a:bodyPr/>
                    <a:lstStyle/>
                    <a:p>
                      <a:pPr algn="ctr" latinLnBrk="1"/>
                      <a:r>
                        <a:rPr lang="ko-KR" altLang="en-US" sz="1200" dirty="0"/>
                        <a:t>안전 구역과 위험 구역 설정 기능</a:t>
                      </a:r>
                    </a:p>
                  </a:txBody>
                  <a:tcPr anchor="ctr"/>
                </a:tc>
                <a:extLst>
                  <a:ext uri="{0D108BD9-81ED-4DB2-BD59-A6C34878D82A}">
                    <a16:rowId xmlns:a16="http://schemas.microsoft.com/office/drawing/2014/main" val="3849945229"/>
                  </a:ext>
                </a:extLst>
              </a:tr>
              <a:tr h="665860">
                <a:tc vMerge="1">
                  <a:txBody>
                    <a:bodyPr/>
                    <a:lstStyle/>
                    <a:p>
                      <a:pPr latinLnBrk="1"/>
                      <a:endParaRPr lang="ko-KR" altLang="en-US" sz="1200" dirty="0"/>
                    </a:p>
                  </a:txBody>
                  <a:tcPr/>
                </a:tc>
                <a:tc vMerge="1">
                  <a:txBody>
                    <a:bodyPr/>
                    <a:lstStyle/>
                    <a:p>
                      <a:pPr latinLnBrk="1"/>
                      <a:endParaRPr lang="ko-KR" altLang="en-US" sz="1200" dirty="0"/>
                    </a:p>
                  </a:txBody>
                  <a:tcPr/>
                </a:tc>
                <a:tc vMerge="1">
                  <a:txBody>
                    <a:bodyPr/>
                    <a:lstStyle/>
                    <a:p>
                      <a:pPr latinLnBrk="1"/>
                      <a:endParaRPr lang="ko-KR" altLang="en-US" sz="1200" dirty="0"/>
                    </a:p>
                  </a:txBody>
                  <a:tcPr/>
                </a:tc>
                <a:tc>
                  <a:txBody>
                    <a:bodyPr/>
                    <a:lstStyle/>
                    <a:p>
                      <a:pPr algn="ctr" latinLnBrk="1"/>
                      <a:r>
                        <a:rPr lang="en-US" altLang="ko-KR" sz="1200" dirty="0"/>
                        <a:t>A02-02</a:t>
                      </a:r>
                      <a:endParaRPr lang="ko-KR" altLang="en-US" sz="1200" dirty="0"/>
                    </a:p>
                  </a:txBody>
                  <a:tcPr anchor="ctr"/>
                </a:tc>
                <a:tc>
                  <a:txBody>
                    <a:bodyPr/>
                    <a:lstStyle/>
                    <a:p>
                      <a:pPr algn="ctr" latinLnBrk="1"/>
                      <a:r>
                        <a:rPr lang="ko-KR" altLang="en-US" sz="1200" dirty="0"/>
                        <a:t>위험구역 실시간 경고</a:t>
                      </a:r>
                    </a:p>
                  </a:txBody>
                  <a:tcPr anchor="ctr"/>
                </a:tc>
                <a:tc>
                  <a:txBody>
                    <a:bodyPr/>
                    <a:lstStyle/>
                    <a:p>
                      <a:pPr algn="ctr" latinLnBrk="1"/>
                      <a:r>
                        <a:rPr lang="ko-KR" altLang="en-US" sz="1200" dirty="0"/>
                        <a:t>작업자의 위험 구역 접근 시 실시간 경고 시스템</a:t>
                      </a:r>
                    </a:p>
                  </a:txBody>
                  <a:tcPr anchor="ctr"/>
                </a:tc>
                <a:extLst>
                  <a:ext uri="{0D108BD9-81ED-4DB2-BD59-A6C34878D82A}">
                    <a16:rowId xmlns:a16="http://schemas.microsoft.com/office/drawing/2014/main" val="935529874"/>
                  </a:ext>
                </a:extLst>
              </a:tr>
              <a:tr h="665860">
                <a:tc vMerge="1">
                  <a:txBody>
                    <a:bodyPr/>
                    <a:lstStyle/>
                    <a:p>
                      <a:pPr latinLnBrk="1"/>
                      <a:endParaRPr lang="ko-KR" altLang="en-US" sz="1200" dirty="0"/>
                    </a:p>
                  </a:txBody>
                  <a:tcPr/>
                </a:tc>
                <a:tc vMerge="1">
                  <a:txBody>
                    <a:bodyPr/>
                    <a:lstStyle/>
                    <a:p>
                      <a:pPr latinLnBrk="1"/>
                      <a:endParaRPr lang="ko-KR" altLang="en-US" sz="1200" dirty="0"/>
                    </a:p>
                  </a:txBody>
                  <a:tcPr/>
                </a:tc>
                <a:tc vMerge="1">
                  <a:txBody>
                    <a:bodyPr/>
                    <a:lstStyle/>
                    <a:p>
                      <a:pPr latinLnBrk="1"/>
                      <a:endParaRPr lang="ko-KR" altLang="en-US" sz="1200" dirty="0"/>
                    </a:p>
                  </a:txBody>
                  <a:tcPr/>
                </a:tc>
                <a:tc>
                  <a:txBody>
                    <a:bodyPr/>
                    <a:lstStyle/>
                    <a:p>
                      <a:pPr algn="ctr" latinLnBrk="1"/>
                      <a:r>
                        <a:rPr lang="en-US" altLang="ko-KR" sz="1200" dirty="0"/>
                        <a:t>A02-03</a:t>
                      </a:r>
                      <a:endParaRPr lang="ko-KR" altLang="en-US" sz="1200" dirty="0"/>
                    </a:p>
                  </a:txBody>
                  <a:tcPr anchor="ctr"/>
                </a:tc>
                <a:tc>
                  <a:txBody>
                    <a:bodyPr/>
                    <a:lstStyle/>
                    <a:p>
                      <a:pPr algn="ctr" latinLnBrk="1"/>
                      <a:r>
                        <a:rPr lang="ko-KR" altLang="en-US" sz="1200" dirty="0"/>
                        <a:t>안전거리 유지</a:t>
                      </a:r>
                    </a:p>
                  </a:txBody>
                  <a:tcPr anchor="ctr"/>
                </a:tc>
                <a:tc>
                  <a:txBody>
                    <a:bodyPr/>
                    <a:lstStyle/>
                    <a:p>
                      <a:pPr algn="ctr" latinLnBrk="1"/>
                      <a:r>
                        <a:rPr lang="ko-KR" altLang="en-US" sz="1200" dirty="0"/>
                        <a:t>작업 차량과 작업자 간의 안전거리 유지 경고 시스템</a:t>
                      </a:r>
                    </a:p>
                  </a:txBody>
                  <a:tcPr anchor="ctr"/>
                </a:tc>
                <a:extLst>
                  <a:ext uri="{0D108BD9-81ED-4DB2-BD59-A6C34878D82A}">
                    <a16:rowId xmlns:a16="http://schemas.microsoft.com/office/drawing/2014/main" val="3374974303"/>
                  </a:ext>
                </a:extLst>
              </a:tr>
              <a:tr h="819520">
                <a:tc vMerge="1">
                  <a:txBody>
                    <a:bodyPr/>
                    <a:lstStyle/>
                    <a:p>
                      <a:pPr latinLnBrk="1"/>
                      <a:endParaRPr lang="ko-KR" altLang="en-US" sz="1200" dirty="0"/>
                    </a:p>
                  </a:txBody>
                  <a:tcPr/>
                </a:tc>
                <a:tc vMerge="1">
                  <a:txBody>
                    <a:bodyPr/>
                    <a:lstStyle/>
                    <a:p>
                      <a:pPr latinLnBrk="1"/>
                      <a:endParaRPr lang="ko-KR" altLang="en-US" sz="1200" dirty="0"/>
                    </a:p>
                  </a:txBody>
                  <a:tcPr/>
                </a:tc>
                <a:tc vMerge="1">
                  <a:txBody>
                    <a:bodyPr/>
                    <a:lstStyle/>
                    <a:p>
                      <a:pPr latinLnBrk="1"/>
                      <a:endParaRPr lang="ko-KR" altLang="en-US" sz="1200" dirty="0"/>
                    </a:p>
                  </a:txBody>
                  <a:tcPr/>
                </a:tc>
                <a:tc>
                  <a:txBody>
                    <a:bodyPr/>
                    <a:lstStyle/>
                    <a:p>
                      <a:pPr algn="ctr" latinLnBrk="1"/>
                      <a:r>
                        <a:rPr lang="en-US" altLang="ko-KR" sz="1200" dirty="0"/>
                        <a:t>A02-04</a:t>
                      </a:r>
                      <a:endParaRPr lang="ko-KR" altLang="en-US" sz="1200" dirty="0"/>
                    </a:p>
                  </a:txBody>
                  <a:tcPr anchor="ctr"/>
                </a:tc>
                <a:tc>
                  <a:txBody>
                    <a:bodyPr/>
                    <a:lstStyle/>
                    <a:p>
                      <a:pPr algn="ctr" latinLnBrk="1"/>
                      <a:r>
                        <a:rPr lang="ko-KR" altLang="en-US" sz="1200" dirty="0"/>
                        <a:t>객체 경고 및 알림 시스템</a:t>
                      </a:r>
                    </a:p>
                  </a:txBody>
                  <a:tcPr anchor="ctr"/>
                </a:tc>
                <a:tc>
                  <a:txBody>
                    <a:bodyPr/>
                    <a:lstStyle/>
                    <a:p>
                      <a:pPr algn="ctr" latinLnBrk="1"/>
                      <a:r>
                        <a:rPr lang="ko-KR" altLang="en-US" sz="1200" dirty="0"/>
                        <a:t>특정 객체</a:t>
                      </a:r>
                      <a:r>
                        <a:rPr lang="en-US" altLang="ko-KR" sz="1200" dirty="0"/>
                        <a:t>(</a:t>
                      </a:r>
                      <a:r>
                        <a:rPr lang="ko-KR" altLang="en-US" sz="1200" dirty="0"/>
                        <a:t>예</a:t>
                      </a:r>
                      <a:r>
                        <a:rPr lang="en-US" altLang="ko-KR" sz="1200" dirty="0"/>
                        <a:t>:</a:t>
                      </a:r>
                      <a:r>
                        <a:rPr lang="ko-KR" altLang="en-US" sz="1200" dirty="0"/>
                        <a:t>지게차</a:t>
                      </a:r>
                      <a:r>
                        <a:rPr lang="en-US" altLang="ko-KR" sz="1200" dirty="0"/>
                        <a:t>)</a:t>
                      </a:r>
                      <a:r>
                        <a:rPr lang="ko-KR" altLang="en-US" sz="1200" dirty="0"/>
                        <a:t>에 대한 경고 및 알림 시스템</a:t>
                      </a:r>
                    </a:p>
                  </a:txBody>
                  <a:tcPr anchor="ctr"/>
                </a:tc>
                <a:extLst>
                  <a:ext uri="{0D108BD9-81ED-4DB2-BD59-A6C34878D82A}">
                    <a16:rowId xmlns:a16="http://schemas.microsoft.com/office/drawing/2014/main" val="1715589284"/>
                  </a:ext>
                </a:extLst>
              </a:tr>
              <a:tr h="819520">
                <a:tc vMerge="1">
                  <a:txBody>
                    <a:bodyPr/>
                    <a:lstStyle/>
                    <a:p>
                      <a:pPr latinLnBrk="1"/>
                      <a:endParaRPr lang="ko-KR" altLang="en-US" sz="1200" dirty="0"/>
                    </a:p>
                  </a:txBody>
                  <a:tcPr/>
                </a:tc>
                <a:tc vMerge="1">
                  <a:txBody>
                    <a:bodyPr/>
                    <a:lstStyle/>
                    <a:p>
                      <a:pPr latinLnBrk="1"/>
                      <a:endParaRPr lang="ko-KR" altLang="en-US" sz="1200" dirty="0"/>
                    </a:p>
                  </a:txBody>
                  <a:tcPr/>
                </a:tc>
                <a:tc vMerge="1">
                  <a:txBody>
                    <a:bodyPr/>
                    <a:lstStyle/>
                    <a:p>
                      <a:pPr latinLnBrk="1"/>
                      <a:endParaRPr lang="ko-KR" altLang="en-US" sz="1200" dirty="0"/>
                    </a:p>
                  </a:txBody>
                  <a:tcPr/>
                </a:tc>
                <a:tc>
                  <a:txBody>
                    <a:bodyPr/>
                    <a:lstStyle/>
                    <a:p>
                      <a:pPr algn="ctr" latinLnBrk="1"/>
                      <a:endParaRPr lang="ko-KR" altLang="en-US" sz="1200" dirty="0"/>
                    </a:p>
                  </a:txBody>
                  <a:tcPr anchor="ctr"/>
                </a:tc>
                <a:tc>
                  <a:txBody>
                    <a:bodyPr/>
                    <a:lstStyle/>
                    <a:p>
                      <a:pPr algn="ctr" latinLnBrk="1"/>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545194161"/>
                  </a:ext>
                </a:extLst>
              </a:tr>
            </a:tbl>
          </a:graphicData>
        </a:graphic>
      </p:graphicFrame>
    </p:spTree>
    <p:extLst>
      <p:ext uri="{BB962C8B-B14F-4D97-AF65-F5344CB8AC3E}">
        <p14:creationId xmlns:p14="http://schemas.microsoft.com/office/powerpoint/2010/main" val="115204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19" name="제목 12"/>
          <p:cNvSpPr txBox="1">
            <a:spLocks/>
          </p:cNvSpPr>
          <p:nvPr/>
        </p:nvSpPr>
        <p:spPr>
          <a:xfrm>
            <a:off x="323528" y="692696"/>
            <a:ext cx="2808312" cy="296631"/>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dirty="0">
                <a:ln>
                  <a:noFill/>
                </a:ln>
                <a:solidFill>
                  <a:schemeClr val="bg1"/>
                </a:solidFill>
                <a:effectLst/>
                <a:uLnTx/>
                <a:uFillTx/>
                <a:latin typeface="+mn-ea"/>
                <a:cs typeface="+mj-cs"/>
              </a:rPr>
              <a:t>| </a:t>
            </a:r>
            <a:r>
              <a:rPr lang="ko-KR" altLang="en-US" sz="1700" b="1" dirty="0">
                <a:solidFill>
                  <a:schemeClr val="bg1"/>
                </a:solidFill>
                <a:latin typeface="+mn-ea"/>
                <a:cs typeface="+mj-cs"/>
              </a:rPr>
              <a:t>요구사항 정의서</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5" name="막힌 원호 34"/>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직사각형 10"/>
          <p:cNvSpPr/>
          <p:nvPr/>
        </p:nvSpPr>
        <p:spPr>
          <a:xfrm>
            <a:off x="3851920" y="548680"/>
            <a:ext cx="5112568" cy="338554"/>
          </a:xfrm>
          <a:prstGeom prst="rect">
            <a:avLst/>
          </a:prstGeom>
        </p:spPr>
        <p:txBody>
          <a:bodyPr wrap="square">
            <a:spAutoFit/>
          </a:bodyPr>
          <a:lstStyle/>
          <a:p>
            <a:pPr marL="265113" indent="-265113" algn="r" latinLnBrk="0"/>
            <a:endParaRPr lang="ko-KR" altLang="en-US" sz="1600" b="1" i="1" dirty="0">
              <a:solidFill>
                <a:srgbClr val="FF0000"/>
              </a:solidFill>
              <a:latin typeface="+mj-lt"/>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pic>
        <p:nvPicPr>
          <p:cNvPr id="13" name="그림 12">
            <a:extLst>
              <a:ext uri="{FF2B5EF4-FFF2-40B4-BE49-F238E27FC236}">
                <a16:creationId xmlns:a16="http://schemas.microsoft.com/office/drawing/2014/main" id="{D20A1472-B307-02D7-C827-3871B4E202B0}"/>
              </a:ext>
            </a:extLst>
          </p:cNvPr>
          <p:cNvPicPr>
            <a:picLocks noChangeAspect="1"/>
          </p:cNvPicPr>
          <p:nvPr/>
        </p:nvPicPr>
        <p:blipFill>
          <a:blip r:embed="rId3"/>
          <a:stretch>
            <a:fillRect/>
          </a:stretch>
        </p:blipFill>
        <p:spPr>
          <a:xfrm>
            <a:off x="8096386" y="125786"/>
            <a:ext cx="868102" cy="278878"/>
          </a:xfrm>
          <a:prstGeom prst="rect">
            <a:avLst/>
          </a:prstGeom>
        </p:spPr>
      </p:pic>
      <p:sp>
        <p:nvSpPr>
          <p:cNvPr id="15" name="사각형: 둥근 모서리 26">
            <a:extLst>
              <a:ext uri="{FF2B5EF4-FFF2-40B4-BE49-F238E27FC236}">
                <a16:creationId xmlns:a16="http://schemas.microsoft.com/office/drawing/2014/main" id="{5308C546-204D-9C4B-4A42-604F48575715}"/>
              </a:ext>
            </a:extLst>
          </p:cNvPr>
          <p:cNvSpPr/>
          <p:nvPr/>
        </p:nvSpPr>
        <p:spPr>
          <a:xfrm>
            <a:off x="445950" y="6445176"/>
            <a:ext cx="8252100" cy="368200"/>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b="1" dirty="0">
                <a:solidFill>
                  <a:srgbClr val="FF0000"/>
                </a:solidFill>
              </a:rPr>
              <a:t>※ </a:t>
            </a:r>
            <a:r>
              <a:rPr lang="ko-KR" altLang="en-US" b="1" dirty="0">
                <a:solidFill>
                  <a:srgbClr val="FF0000"/>
                </a:solidFill>
              </a:rPr>
              <a:t>본문의 예시 내용을 지우고 과제 내용으로 변경하여 사용하세요</a:t>
            </a:r>
          </a:p>
        </p:txBody>
      </p:sp>
      <p:graphicFrame>
        <p:nvGraphicFramePr>
          <p:cNvPr id="2" name="표 1">
            <a:extLst>
              <a:ext uri="{FF2B5EF4-FFF2-40B4-BE49-F238E27FC236}">
                <a16:creationId xmlns:a16="http://schemas.microsoft.com/office/drawing/2014/main" id="{41AF17A5-B09B-CC0B-C3B9-79FCB3ACE052}"/>
              </a:ext>
            </a:extLst>
          </p:cNvPr>
          <p:cNvGraphicFramePr>
            <a:graphicFrameLocks noGrp="1"/>
          </p:cNvGraphicFramePr>
          <p:nvPr>
            <p:extLst>
              <p:ext uri="{D42A27DB-BD31-4B8C-83A1-F6EECF244321}">
                <p14:modId xmlns:p14="http://schemas.microsoft.com/office/powerpoint/2010/main" val="1893365553"/>
              </p:ext>
            </p:extLst>
          </p:nvPr>
        </p:nvGraphicFramePr>
        <p:xfrm>
          <a:off x="120086" y="1313986"/>
          <a:ext cx="9023914" cy="5665014"/>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51881346"/>
                    </a:ext>
                  </a:extLst>
                </a:gridCol>
                <a:gridCol w="1618950">
                  <a:extLst>
                    <a:ext uri="{9D8B030D-6E8A-4147-A177-3AD203B41FA5}">
                      <a16:colId xmlns:a16="http://schemas.microsoft.com/office/drawing/2014/main" val="3059007425"/>
                    </a:ext>
                  </a:extLst>
                </a:gridCol>
                <a:gridCol w="1509203">
                  <a:extLst>
                    <a:ext uri="{9D8B030D-6E8A-4147-A177-3AD203B41FA5}">
                      <a16:colId xmlns:a16="http://schemas.microsoft.com/office/drawing/2014/main" val="2209950975"/>
                    </a:ext>
                  </a:extLst>
                </a:gridCol>
                <a:gridCol w="1509203">
                  <a:extLst>
                    <a:ext uri="{9D8B030D-6E8A-4147-A177-3AD203B41FA5}">
                      <a16:colId xmlns:a16="http://schemas.microsoft.com/office/drawing/2014/main" val="174385140"/>
                    </a:ext>
                  </a:extLst>
                </a:gridCol>
                <a:gridCol w="1509203">
                  <a:extLst>
                    <a:ext uri="{9D8B030D-6E8A-4147-A177-3AD203B41FA5}">
                      <a16:colId xmlns:a16="http://schemas.microsoft.com/office/drawing/2014/main" val="3616746142"/>
                    </a:ext>
                  </a:extLst>
                </a:gridCol>
                <a:gridCol w="1509203">
                  <a:extLst>
                    <a:ext uri="{9D8B030D-6E8A-4147-A177-3AD203B41FA5}">
                      <a16:colId xmlns:a16="http://schemas.microsoft.com/office/drawing/2014/main" val="2631720607"/>
                    </a:ext>
                  </a:extLst>
                </a:gridCol>
              </a:tblGrid>
              <a:tr h="261909">
                <a:tc>
                  <a:txBody>
                    <a:bodyPr/>
                    <a:lstStyle/>
                    <a:p>
                      <a:pPr algn="ctr" latinLnBrk="1"/>
                      <a:r>
                        <a:rPr lang="ko-KR" altLang="en-US" sz="1200" dirty="0"/>
                        <a:t>유형</a:t>
                      </a:r>
                    </a:p>
                  </a:txBody>
                  <a:tcPr anchor="ctr"/>
                </a:tc>
                <a:tc>
                  <a:txBody>
                    <a:bodyPr/>
                    <a:lstStyle/>
                    <a:p>
                      <a:pPr algn="ctr" latinLnBrk="1"/>
                      <a:r>
                        <a:rPr lang="ko-KR" altLang="en-US" sz="1200" dirty="0"/>
                        <a:t>요구사항 </a:t>
                      </a:r>
                      <a:r>
                        <a:rPr lang="en-US" altLang="ko-KR" sz="1200" dirty="0"/>
                        <a:t>ID</a:t>
                      </a:r>
                      <a:endParaRPr lang="ko-KR" altLang="en-US" sz="1200" dirty="0"/>
                    </a:p>
                  </a:txBody>
                  <a:tcPr anchor="ctr"/>
                </a:tc>
                <a:tc>
                  <a:txBody>
                    <a:bodyPr/>
                    <a:lstStyle/>
                    <a:p>
                      <a:pPr algn="ctr" latinLnBrk="1"/>
                      <a:r>
                        <a:rPr lang="ko-KR" altLang="en-US" sz="1200" dirty="0"/>
                        <a:t>요구사항명</a:t>
                      </a:r>
                    </a:p>
                  </a:txBody>
                  <a:tcPr anchor="ctr"/>
                </a:tc>
                <a:tc>
                  <a:txBody>
                    <a:bodyPr/>
                    <a:lstStyle/>
                    <a:p>
                      <a:pPr algn="ctr" latinLnBrk="1"/>
                      <a:r>
                        <a:rPr lang="ko-KR" altLang="en-US" sz="1200" dirty="0"/>
                        <a:t>기능 </a:t>
                      </a:r>
                      <a:r>
                        <a:rPr lang="en-US" altLang="ko-KR" sz="1200" dirty="0"/>
                        <a:t>ID</a:t>
                      </a:r>
                      <a:endParaRPr lang="ko-KR" altLang="en-US" sz="1200" dirty="0"/>
                    </a:p>
                  </a:txBody>
                  <a:tcPr anchor="ctr"/>
                </a:tc>
                <a:tc>
                  <a:txBody>
                    <a:bodyPr/>
                    <a:lstStyle/>
                    <a:p>
                      <a:pPr algn="ctr" latinLnBrk="1"/>
                      <a:r>
                        <a:rPr lang="ko-KR" altLang="en-US" sz="1200" dirty="0" err="1"/>
                        <a:t>기능명</a:t>
                      </a:r>
                      <a:endParaRPr lang="ko-KR" altLang="en-US" sz="1200" dirty="0"/>
                    </a:p>
                  </a:txBody>
                  <a:tcPr anchor="ctr"/>
                </a:tc>
                <a:tc>
                  <a:txBody>
                    <a:bodyPr/>
                    <a:lstStyle/>
                    <a:p>
                      <a:pPr algn="ctr" latinLnBrk="1"/>
                      <a:r>
                        <a:rPr lang="ko-KR" altLang="en-US" sz="1200" dirty="0"/>
                        <a:t>세부사항</a:t>
                      </a:r>
                    </a:p>
                  </a:txBody>
                  <a:tcPr anchor="ctr"/>
                </a:tc>
                <a:extLst>
                  <a:ext uri="{0D108BD9-81ED-4DB2-BD59-A6C34878D82A}">
                    <a16:rowId xmlns:a16="http://schemas.microsoft.com/office/drawing/2014/main" val="4120982003"/>
                  </a:ext>
                </a:extLst>
              </a:tr>
              <a:tr h="960334">
                <a:tc rowSpan="3">
                  <a:txBody>
                    <a:bodyPr/>
                    <a:lstStyle/>
                    <a:p>
                      <a:pPr algn="ctr" latinLnBrk="1"/>
                      <a:r>
                        <a:rPr lang="ko-KR" altLang="en-US" sz="1200" dirty="0"/>
                        <a:t>기능적 요구사항</a:t>
                      </a:r>
                      <a:endParaRPr lang="en-US" altLang="ko-KR" sz="1200" dirty="0"/>
                    </a:p>
                  </a:txBody>
                  <a:tcPr anchor="ctr"/>
                </a:tc>
                <a:tc rowSpan="3">
                  <a:txBody>
                    <a:bodyPr/>
                    <a:lstStyle/>
                    <a:p>
                      <a:pPr algn="ctr" latinLnBrk="1"/>
                      <a:r>
                        <a:rPr lang="en-US" altLang="ko-KR" sz="1200" dirty="0"/>
                        <a:t>A03</a:t>
                      </a:r>
                    </a:p>
                  </a:txBody>
                  <a:tcPr anchor="ctr"/>
                </a:tc>
                <a:tc row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err="1"/>
                        <a:t>데시보드</a:t>
                      </a:r>
                      <a:r>
                        <a:rPr lang="ko-KR" altLang="en-US" sz="1200" dirty="0"/>
                        <a:t> 및 모니터링 시스템</a:t>
                      </a:r>
                    </a:p>
                  </a:txBody>
                  <a:tcPr anchor="ctr"/>
                </a:tc>
                <a:tc>
                  <a:txBody>
                    <a:bodyPr/>
                    <a:lstStyle/>
                    <a:p>
                      <a:pPr algn="ctr" latinLnBrk="1"/>
                      <a:r>
                        <a:rPr lang="en-US" altLang="ko-KR" sz="1200" dirty="0"/>
                        <a:t>A03-01</a:t>
                      </a:r>
                      <a:endParaRPr lang="ko-KR" altLang="en-US" sz="1200" dirty="0"/>
                    </a:p>
                  </a:txBody>
                  <a:tcPr anchor="ctr"/>
                </a:tc>
                <a:tc>
                  <a:txBody>
                    <a:bodyPr/>
                    <a:lstStyle/>
                    <a:p>
                      <a:pPr algn="ctr" latinLnBrk="1"/>
                      <a:r>
                        <a:rPr lang="ko-KR" altLang="en-US" sz="1200" dirty="0"/>
                        <a:t>객체 검지</a:t>
                      </a:r>
                      <a:r>
                        <a:rPr lang="en-US" altLang="ko-KR" sz="1200" dirty="0"/>
                        <a:t> </a:t>
                      </a:r>
                      <a:r>
                        <a:rPr lang="ko-KR" altLang="en-US" sz="1200" dirty="0"/>
                        <a:t>결과 표시</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실시간 객체 검지 결과를 시각적으로 표시</a:t>
                      </a:r>
                    </a:p>
                  </a:txBody>
                  <a:tcPr anchor="ctr"/>
                </a:tc>
                <a:extLst>
                  <a:ext uri="{0D108BD9-81ED-4DB2-BD59-A6C34878D82A}">
                    <a16:rowId xmlns:a16="http://schemas.microsoft.com/office/drawing/2014/main" val="3807350824"/>
                  </a:ext>
                </a:extLst>
              </a:tr>
              <a:tr h="819520">
                <a:tc vMerge="1">
                  <a:txBody>
                    <a:bodyPr/>
                    <a:lstStyle/>
                    <a:p>
                      <a:pPr latinLnBrk="1"/>
                      <a:endParaRPr lang="ko-KR" altLang="en-US" sz="1200" dirty="0"/>
                    </a:p>
                  </a:txBody>
                  <a:tcPr/>
                </a:tc>
                <a:tc vMerge="1">
                  <a:txBody>
                    <a:bodyPr/>
                    <a:lstStyle/>
                    <a:p>
                      <a:pPr latinLnBrk="1"/>
                      <a:endParaRPr lang="ko-KR" altLang="en-US" sz="1200" dirty="0"/>
                    </a:p>
                  </a:txBody>
                  <a:tcPr/>
                </a:tc>
                <a:tc vMerge="1">
                  <a:txBody>
                    <a:bodyPr/>
                    <a:lstStyle/>
                    <a:p>
                      <a:pPr latinLnBrk="1"/>
                      <a:endParaRPr lang="ko-KR" altLang="en-US" sz="1200" dirty="0"/>
                    </a:p>
                  </a:txBody>
                  <a:tcPr/>
                </a:tc>
                <a:tc>
                  <a:txBody>
                    <a:bodyPr/>
                    <a:lstStyle/>
                    <a:p>
                      <a:pPr algn="ctr" latinLnBrk="1"/>
                      <a:r>
                        <a:rPr lang="en-US" altLang="ko-KR" sz="1200" dirty="0"/>
                        <a:t>A03-02</a:t>
                      </a:r>
                      <a:endParaRPr lang="ko-KR" altLang="en-US" sz="1200" dirty="0"/>
                    </a:p>
                  </a:txBody>
                  <a:tcPr anchor="ctr"/>
                </a:tc>
                <a:tc>
                  <a:txBody>
                    <a:bodyPr/>
                    <a:lstStyle/>
                    <a:p>
                      <a:pPr algn="ctr" latinLnBrk="1"/>
                      <a:r>
                        <a:rPr lang="ko-KR" altLang="en-US" sz="1200" dirty="0"/>
                        <a:t>경고 및 알림 현황 표출</a:t>
                      </a:r>
                    </a:p>
                  </a:txBody>
                  <a:tcPr anchor="ctr"/>
                </a:tc>
                <a:tc>
                  <a:txBody>
                    <a:bodyPr/>
                    <a:lstStyle/>
                    <a:p>
                      <a:pPr algn="ctr" latinLnBrk="1"/>
                      <a:r>
                        <a:rPr lang="ko-KR" altLang="en-US" sz="1200" dirty="0"/>
                        <a:t>실시간 경고 및 알림 현황 표출</a:t>
                      </a:r>
                    </a:p>
                  </a:txBody>
                  <a:tcPr anchor="ctr"/>
                </a:tc>
                <a:extLst>
                  <a:ext uri="{0D108BD9-81ED-4DB2-BD59-A6C34878D82A}">
                    <a16:rowId xmlns:a16="http://schemas.microsoft.com/office/drawing/2014/main" val="3612224181"/>
                  </a:ext>
                </a:extLst>
              </a:tr>
              <a:tr h="512200">
                <a:tc vMerge="1">
                  <a:txBody>
                    <a:bodyPr/>
                    <a:lstStyle/>
                    <a:p>
                      <a:pPr algn="ctr" latinLnBrk="1"/>
                      <a:endParaRPr lang="ko-KR" altLang="en-US" sz="1200" dirty="0"/>
                    </a:p>
                  </a:txBody>
                  <a:tcPr/>
                </a:tc>
                <a:tc vMerge="1">
                  <a:txBody>
                    <a:bodyPr/>
                    <a:lstStyle/>
                    <a:p>
                      <a:pPr algn="ctr" latinLnBrk="1"/>
                      <a:endParaRPr lang="ko-KR" altLang="en-US" sz="1200" dirty="0"/>
                    </a:p>
                  </a:txBody>
                  <a:tcPr anchor="ctr"/>
                </a:tc>
                <a:tc vMerge="1">
                  <a:txBody>
                    <a:bodyPr/>
                    <a:lstStyle/>
                    <a:p>
                      <a:pPr algn="ctr" latinLnBrk="1"/>
                      <a:endParaRPr lang="ko-KR" altLang="en-US" sz="1200" dirty="0"/>
                    </a:p>
                  </a:txBody>
                  <a:tcPr anchor="ctr"/>
                </a:tc>
                <a:tc>
                  <a:txBody>
                    <a:bodyPr/>
                    <a:lstStyle/>
                    <a:p>
                      <a:pPr algn="ctr" latinLnBrk="1"/>
                      <a:r>
                        <a:rPr lang="en-US" altLang="ko-KR" sz="1200" dirty="0"/>
                        <a:t>A03-03</a:t>
                      </a:r>
                      <a:endParaRPr lang="ko-KR" altLang="en-US" sz="1200" dirty="0"/>
                    </a:p>
                  </a:txBody>
                  <a:tcPr anchor="ctr"/>
                </a:tc>
                <a:tc>
                  <a:txBody>
                    <a:bodyPr/>
                    <a:lstStyle/>
                    <a:p>
                      <a:pPr algn="ctr" latinLnBrk="1"/>
                      <a:r>
                        <a:rPr lang="ko-KR" altLang="en-US" sz="1200" dirty="0"/>
                        <a:t>웹사이트</a:t>
                      </a:r>
                    </a:p>
                  </a:txBody>
                  <a:tcPr anchor="ctr"/>
                </a:tc>
                <a:tc>
                  <a:txBody>
                    <a:bodyPr/>
                    <a:lstStyle/>
                    <a:p>
                      <a:pPr algn="ctr" latinLnBrk="1"/>
                      <a:r>
                        <a:rPr lang="ko-KR" altLang="en-US" sz="1200" dirty="0"/>
                        <a:t>사용자 친화적인 인터페이스를 갖춘 웹사이트</a:t>
                      </a:r>
                    </a:p>
                  </a:txBody>
                  <a:tcPr anchor="ctr"/>
                </a:tc>
                <a:extLst>
                  <a:ext uri="{0D108BD9-81ED-4DB2-BD59-A6C34878D82A}">
                    <a16:rowId xmlns:a16="http://schemas.microsoft.com/office/drawing/2014/main" val="3849945229"/>
                  </a:ext>
                </a:extLst>
              </a:tr>
              <a:tr h="665860">
                <a:tc rowSpan="4">
                  <a:txBody>
                    <a:bodyPr/>
                    <a:lstStyle/>
                    <a:p>
                      <a:pPr algn="ctr" latinLnBrk="1"/>
                      <a:r>
                        <a:rPr lang="ko-KR" altLang="en-US" sz="1200" dirty="0"/>
                        <a:t>비기능적  요구사항</a:t>
                      </a:r>
                    </a:p>
                  </a:txBody>
                  <a:tcPr anchor="ctr"/>
                </a:tc>
                <a:tc rowSpan="2">
                  <a:txBody>
                    <a:bodyPr/>
                    <a:lstStyle/>
                    <a:p>
                      <a:pPr algn="ctr" latinLnBrk="1"/>
                      <a:r>
                        <a:rPr lang="en-US" altLang="ko-KR" sz="1200" dirty="0"/>
                        <a:t>B01</a:t>
                      </a:r>
                      <a:endParaRPr lang="ko-KR" altLang="en-US" sz="1200" dirty="0"/>
                    </a:p>
                  </a:txBody>
                  <a:tcPr anchor="ctr"/>
                </a:tc>
                <a:tc rowSpan="2">
                  <a:txBody>
                    <a:bodyPr/>
                    <a:lstStyle/>
                    <a:p>
                      <a:pPr algn="ctr" latinLnBrk="1"/>
                      <a:r>
                        <a:rPr lang="ko-KR" altLang="en-US" sz="1200" dirty="0"/>
                        <a:t>성능</a:t>
                      </a:r>
                    </a:p>
                  </a:txBody>
                  <a:tcPr anchor="ctr"/>
                </a:tc>
                <a:tc>
                  <a:txBody>
                    <a:bodyPr/>
                    <a:lstStyle/>
                    <a:p>
                      <a:pPr algn="ctr" latinLnBrk="1"/>
                      <a:r>
                        <a:rPr lang="en-US" altLang="ko-KR" sz="1200" dirty="0"/>
                        <a:t>B01-01</a:t>
                      </a:r>
                      <a:endParaRPr lang="ko-KR" altLang="en-US" sz="1200" dirty="0"/>
                    </a:p>
                  </a:txBody>
                  <a:tcPr anchor="ctr"/>
                </a:tc>
                <a:tc>
                  <a:txBody>
                    <a:bodyPr/>
                    <a:lstStyle/>
                    <a:p>
                      <a:pPr algn="ctr" latinLnBrk="1"/>
                      <a:r>
                        <a:rPr lang="ko-KR" altLang="en-US" sz="1200" dirty="0"/>
                        <a:t>데이터 처리</a:t>
                      </a:r>
                    </a:p>
                  </a:txBody>
                  <a:tcPr anchor="ctr"/>
                </a:tc>
                <a:tc>
                  <a:txBody>
                    <a:bodyPr/>
                    <a:lstStyle/>
                    <a:p>
                      <a:pPr algn="ctr" latinLnBrk="1"/>
                      <a:r>
                        <a:rPr lang="ko-KR" altLang="en-US" sz="1200" dirty="0"/>
                        <a:t>원활한 실사간 데이터 처리 능력</a:t>
                      </a:r>
                    </a:p>
                  </a:txBody>
                  <a:tcPr anchor="ctr"/>
                </a:tc>
                <a:extLst>
                  <a:ext uri="{0D108BD9-81ED-4DB2-BD59-A6C34878D82A}">
                    <a16:rowId xmlns:a16="http://schemas.microsoft.com/office/drawing/2014/main" val="935529874"/>
                  </a:ext>
                </a:extLst>
              </a:tr>
              <a:tr h="665860">
                <a:tc vMerge="1">
                  <a:txBody>
                    <a:bodyPr/>
                    <a:lstStyle/>
                    <a:p>
                      <a:pPr latinLnBrk="1"/>
                      <a:endParaRPr lang="ko-KR" altLang="en-US" sz="1200" dirty="0"/>
                    </a:p>
                  </a:txBody>
                  <a:tcPr anchor="ctr"/>
                </a:tc>
                <a:tc vMerge="1">
                  <a:txBody>
                    <a:bodyPr/>
                    <a:lstStyle/>
                    <a:p>
                      <a:pPr algn="ctr" latinLnBrk="1"/>
                      <a:endParaRPr lang="ko-KR" altLang="en-US" sz="1200" dirty="0"/>
                    </a:p>
                  </a:txBody>
                  <a:tcPr anchor="ctr"/>
                </a:tc>
                <a:tc vMerge="1">
                  <a:txBody>
                    <a:bodyPr/>
                    <a:lstStyle/>
                    <a:p>
                      <a:pPr algn="ctr" latinLnBrk="1"/>
                      <a:endParaRPr lang="ko-KR" altLang="en-US" sz="1200" dirty="0"/>
                    </a:p>
                  </a:txBody>
                  <a:tcPr anchor="ctr"/>
                </a:tc>
                <a:tc>
                  <a:txBody>
                    <a:bodyPr/>
                    <a:lstStyle/>
                    <a:p>
                      <a:pPr algn="ctr" latinLnBrk="1"/>
                      <a:r>
                        <a:rPr lang="en-US" altLang="ko-KR" sz="1200" dirty="0"/>
                        <a:t>B01-02</a:t>
                      </a:r>
                      <a:endParaRPr lang="ko-KR" altLang="en-US" sz="1200" dirty="0"/>
                    </a:p>
                  </a:txBody>
                  <a:tcPr anchor="ctr"/>
                </a:tc>
                <a:tc>
                  <a:txBody>
                    <a:bodyPr/>
                    <a:lstStyle/>
                    <a:p>
                      <a:pPr algn="ctr" latinLnBrk="1"/>
                      <a:r>
                        <a:rPr lang="ko-KR" altLang="en-US" sz="1200" dirty="0"/>
                        <a:t>객체 검지</a:t>
                      </a:r>
                    </a:p>
                  </a:txBody>
                  <a:tcPr anchor="ctr"/>
                </a:tc>
                <a:tc>
                  <a:txBody>
                    <a:bodyPr/>
                    <a:lstStyle/>
                    <a:p>
                      <a:pPr algn="ctr" latinLnBrk="1"/>
                      <a:r>
                        <a:rPr lang="ko-KR" altLang="en-US" sz="1200" dirty="0"/>
                        <a:t>신뢰할 수 있는 정확도의 객체 검지 성능</a:t>
                      </a:r>
                    </a:p>
                  </a:txBody>
                  <a:tcPr anchor="ctr"/>
                </a:tc>
                <a:extLst>
                  <a:ext uri="{0D108BD9-81ED-4DB2-BD59-A6C34878D82A}">
                    <a16:rowId xmlns:a16="http://schemas.microsoft.com/office/drawing/2014/main" val="3374974303"/>
                  </a:ext>
                </a:extLst>
              </a:tr>
              <a:tr h="819520">
                <a:tc vMerge="1">
                  <a:txBody>
                    <a:bodyPr/>
                    <a:lstStyle/>
                    <a:p>
                      <a:pPr latinLnBrk="1"/>
                      <a:endParaRPr lang="ko-KR" altLang="en-US" sz="1200"/>
                    </a:p>
                  </a:txBody>
                  <a:tcPr anchor="ctr"/>
                </a:tc>
                <a:tc>
                  <a:txBody>
                    <a:bodyPr/>
                    <a:lstStyle/>
                    <a:p>
                      <a:pPr algn="ctr" latinLnBrk="1"/>
                      <a:r>
                        <a:rPr lang="en-US" altLang="ko-KR" sz="1200" dirty="0"/>
                        <a:t>B02</a:t>
                      </a:r>
                      <a:endParaRPr lang="ko-KR" altLang="en-US" sz="1200" dirty="0"/>
                    </a:p>
                  </a:txBody>
                  <a:tcPr anchor="ctr"/>
                </a:tc>
                <a:tc>
                  <a:txBody>
                    <a:bodyPr/>
                    <a:lstStyle/>
                    <a:p>
                      <a:pPr algn="ctr" latinLnBrk="1"/>
                      <a:r>
                        <a:rPr lang="ko-KR" altLang="en-US" sz="1200" dirty="0"/>
                        <a:t>확장성</a:t>
                      </a:r>
                    </a:p>
                  </a:txBody>
                  <a:tcPr anchor="ctr"/>
                </a:tc>
                <a:tc>
                  <a:txBody>
                    <a:bodyPr/>
                    <a:lstStyle/>
                    <a:p>
                      <a:pPr algn="ctr" latinLnBrk="1"/>
                      <a:r>
                        <a:rPr lang="en-US" altLang="ko-KR" sz="1200" dirty="0"/>
                        <a:t>B02-01</a:t>
                      </a:r>
                      <a:endParaRPr lang="ko-KR" altLang="en-US" sz="1200" dirty="0"/>
                    </a:p>
                  </a:txBody>
                  <a:tcPr anchor="ctr"/>
                </a:tc>
                <a:tc>
                  <a:txBody>
                    <a:bodyPr/>
                    <a:lstStyle/>
                    <a:p>
                      <a:pPr algn="ctr" latinLnBrk="1"/>
                      <a:r>
                        <a:rPr lang="ko-KR" altLang="en-US" sz="1200" dirty="0"/>
                        <a:t>확장 가능성</a:t>
                      </a:r>
                    </a:p>
                  </a:txBody>
                  <a:tcPr anchor="ctr"/>
                </a:tc>
                <a:tc>
                  <a:txBody>
                    <a:bodyPr/>
                    <a:lstStyle/>
                    <a:p>
                      <a:pPr algn="ctr" latinLnBrk="1"/>
                      <a:r>
                        <a:rPr lang="ko-KR" altLang="en-US" sz="1200" dirty="0"/>
                        <a:t>향후 시스템 확장 가능성 고려</a:t>
                      </a:r>
                    </a:p>
                  </a:txBody>
                  <a:tcPr anchor="ctr"/>
                </a:tc>
                <a:extLst>
                  <a:ext uri="{0D108BD9-81ED-4DB2-BD59-A6C34878D82A}">
                    <a16:rowId xmlns:a16="http://schemas.microsoft.com/office/drawing/2014/main" val="1715589284"/>
                  </a:ext>
                </a:extLst>
              </a:tr>
              <a:tr h="819520">
                <a:tc vMerge="1">
                  <a:txBody>
                    <a:bodyPr/>
                    <a:lstStyle/>
                    <a:p>
                      <a:pPr latinLnBrk="1"/>
                      <a:endParaRPr lang="ko-KR" altLang="en-US" sz="1200" dirty="0"/>
                    </a:p>
                  </a:txBody>
                  <a:tcPr anchor="ctr"/>
                </a:tc>
                <a:tc>
                  <a:txBody>
                    <a:bodyPr/>
                    <a:lstStyle/>
                    <a:p>
                      <a:pPr algn="ctr" latinLnBrk="1"/>
                      <a:r>
                        <a:rPr lang="en-US" altLang="ko-KR" sz="1200" dirty="0"/>
                        <a:t>B03</a:t>
                      </a:r>
                      <a:endParaRPr lang="ko-KR" altLang="en-US" sz="1200" dirty="0"/>
                    </a:p>
                  </a:txBody>
                  <a:tcPr anchor="ctr"/>
                </a:tc>
                <a:tc>
                  <a:txBody>
                    <a:bodyPr/>
                    <a:lstStyle/>
                    <a:p>
                      <a:pPr algn="ctr" latinLnBrk="1"/>
                      <a:r>
                        <a:rPr lang="ko-KR" altLang="en-US" sz="1200" dirty="0"/>
                        <a:t>보안</a:t>
                      </a:r>
                    </a:p>
                  </a:txBody>
                  <a:tcPr anchor="ctr"/>
                </a:tc>
                <a:tc>
                  <a:txBody>
                    <a:bodyPr/>
                    <a:lstStyle/>
                    <a:p>
                      <a:pPr algn="ctr" latinLnBrk="1"/>
                      <a:r>
                        <a:rPr lang="en-US" altLang="ko-KR" sz="1200" dirty="0"/>
                        <a:t>B03-01</a:t>
                      </a:r>
                      <a:endParaRPr lang="ko-KR" altLang="en-US" sz="1200" dirty="0"/>
                    </a:p>
                  </a:txBody>
                  <a:tcPr anchor="ctr"/>
                </a:tc>
                <a:tc>
                  <a:txBody>
                    <a:bodyPr/>
                    <a:lstStyle/>
                    <a:p>
                      <a:pPr algn="ctr" latinLnBrk="1"/>
                      <a:r>
                        <a:rPr lang="ko-KR" altLang="en-US" sz="1200" dirty="0"/>
                        <a:t>사용자 인증</a:t>
                      </a:r>
                    </a:p>
                  </a:txBody>
                  <a:tcPr anchor="ctr"/>
                </a:tc>
                <a:tc>
                  <a:txBody>
                    <a:bodyPr/>
                    <a:lstStyle/>
                    <a:p>
                      <a:pPr algn="ctr" latinLnBrk="1"/>
                      <a:r>
                        <a:rPr lang="ko-KR" altLang="en-US" sz="1200" dirty="0"/>
                        <a:t>사용자 인증 및 권한 관리 기능</a:t>
                      </a:r>
                    </a:p>
                  </a:txBody>
                  <a:tcPr anchor="ctr"/>
                </a:tc>
                <a:extLst>
                  <a:ext uri="{0D108BD9-81ED-4DB2-BD59-A6C34878D82A}">
                    <a16:rowId xmlns:a16="http://schemas.microsoft.com/office/drawing/2014/main" val="1545194161"/>
                  </a:ext>
                </a:extLst>
              </a:tr>
            </a:tbl>
          </a:graphicData>
        </a:graphic>
      </p:graphicFrame>
    </p:spTree>
    <p:extLst>
      <p:ext uri="{BB962C8B-B14F-4D97-AF65-F5344CB8AC3E}">
        <p14:creationId xmlns:p14="http://schemas.microsoft.com/office/powerpoint/2010/main" val="132313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7" y="692696"/>
            <a:ext cx="3565521" cy="285203"/>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rPr>
              <a:t>| </a:t>
            </a:r>
            <a:r>
              <a:rPr kumimoji="0" lang="ko-KR" altLang="en-US" sz="1700" b="1" i="0" u="none" strike="noStrike" kern="1200" cap="none" spc="0"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rPr>
              <a:t>서비스 구성도 </a:t>
            </a:r>
            <a:r>
              <a:rPr kumimoji="0" lang="en-US" altLang="ko-KR" sz="1700" b="1" i="0" u="none" strike="noStrike" kern="1200" cap="none" spc="0"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rPr>
              <a:t>- </a:t>
            </a:r>
            <a:r>
              <a:rPr kumimoji="0" lang="ko-KR" altLang="en-US" sz="1050" b="1" i="0" u="none" strike="noStrike" kern="1200" cap="none" spc="0" normalizeH="0" baseline="0" noProof="0">
                <a:ln>
                  <a:noFill/>
                </a:ln>
                <a:solidFill>
                  <a:prstClr val="white"/>
                </a:solidFill>
                <a:effectLst/>
                <a:uLnTx/>
                <a:uFillTx/>
                <a:latin typeface="맑은 고딕" panose="020B0503020000020004" pitchFamily="50" charset="-127"/>
                <a:ea typeface="맑은 고딕" panose="020B0503020000020004" pitchFamily="50" charset="-127"/>
                <a:cs typeface="+mn-cs"/>
              </a:rPr>
              <a:t>서비스 </a:t>
            </a:r>
            <a:r>
              <a:rPr kumimoji="0" lang="ko-KR" altLang="en-US" sz="105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시나리오</a:t>
            </a:r>
            <a:endParaRPr kumimoji="0" lang="ko-KR" altLang="en-US" sz="1050" b="0" i="0" u="none" strike="noStrike" kern="1200" cap="none" spc="-5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pic>
        <p:nvPicPr>
          <p:cNvPr id="30"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바닥글 개체 틀 11"/>
          <p:cNvSpPr>
            <a:spLocks noGrp="1"/>
          </p:cNvSpPr>
          <p:nvPr>
            <p:ph type="ftr" sz="quarter" idx="11"/>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50" charset="-127"/>
                <a:cs typeface="+mn-cs"/>
              </a:rPr>
              <a:t>한이음 ▶ 프로그램 설계서</a:t>
            </a:r>
          </a:p>
        </p:txBody>
      </p:sp>
      <p:sp>
        <p:nvSpPr>
          <p:cNvPr id="3" name="직사각형 2">
            <a:extLst>
              <a:ext uri="{FF2B5EF4-FFF2-40B4-BE49-F238E27FC236}">
                <a16:creationId xmlns:a16="http://schemas.microsoft.com/office/drawing/2014/main" id="{E9BCB1CE-2DD6-40DC-A0F7-0303DCBC1F92}"/>
              </a:ext>
            </a:extLst>
          </p:cNvPr>
          <p:cNvSpPr/>
          <p:nvPr/>
        </p:nvSpPr>
        <p:spPr>
          <a:xfrm>
            <a:off x="222256" y="1473901"/>
            <a:ext cx="4291660" cy="4386448"/>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sp>
        <p:nvSpPr>
          <p:cNvPr id="27" name="직사각형 26">
            <a:extLst>
              <a:ext uri="{FF2B5EF4-FFF2-40B4-BE49-F238E27FC236}">
                <a16:creationId xmlns:a16="http://schemas.microsoft.com/office/drawing/2014/main" id="{749E862D-DEC1-4F85-9CD2-0CF387D69237}"/>
              </a:ext>
            </a:extLst>
          </p:cNvPr>
          <p:cNvSpPr/>
          <p:nvPr/>
        </p:nvSpPr>
        <p:spPr>
          <a:xfrm>
            <a:off x="4572000" y="1473901"/>
            <a:ext cx="4291660" cy="4386448"/>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pic>
        <p:nvPicPr>
          <p:cNvPr id="15" name="그림 14">
            <a:extLst>
              <a:ext uri="{FF2B5EF4-FFF2-40B4-BE49-F238E27FC236}">
                <a16:creationId xmlns:a16="http://schemas.microsoft.com/office/drawing/2014/main" id="{28C7F178-EDBB-C4D0-A5B3-24BD99747543}"/>
              </a:ext>
            </a:extLst>
          </p:cNvPr>
          <p:cNvPicPr>
            <a:picLocks noChangeAspect="1"/>
          </p:cNvPicPr>
          <p:nvPr/>
        </p:nvPicPr>
        <p:blipFill>
          <a:blip r:embed="rId3"/>
          <a:stretch>
            <a:fillRect/>
          </a:stretch>
        </p:blipFill>
        <p:spPr>
          <a:xfrm>
            <a:off x="8096386" y="125786"/>
            <a:ext cx="868102" cy="278878"/>
          </a:xfrm>
          <a:prstGeom prst="rect">
            <a:avLst/>
          </a:prstGeom>
        </p:spPr>
      </p:pic>
      <p:sp>
        <p:nvSpPr>
          <p:cNvPr id="57" name="직사각형 56"/>
          <p:cNvSpPr/>
          <p:nvPr/>
        </p:nvSpPr>
        <p:spPr>
          <a:xfrm>
            <a:off x="4625758" y="1705914"/>
            <a:ext cx="4184144" cy="3323987"/>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5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객체 검지 시스템</a:t>
            </a:r>
            <a:endParaRPr kumimoji="0" lang="en-US" altLang="ko-KR" sz="15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①</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특정 구역</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거리 등</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 </a:t>
            </a: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내 설치된 카메라로 촬영한다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② 카메라에서 수집한 영상을 전송한다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endPar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③ 실시간 영상에서 객체를 </a:t>
            </a:r>
            <a:r>
              <a:rPr kumimoji="0" lang="ko-KR" altLang="en-US" sz="13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검지한다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endPar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④</a:t>
            </a:r>
            <a:r>
              <a:rPr lang="ko-KR" altLang="en-US" sz="1300" dirty="0">
                <a:solidFill>
                  <a:prstClr val="black"/>
                </a:solidFill>
                <a:latin typeface="맑은 고딕"/>
                <a:ea typeface="맑은 고딕" panose="020B0503020000020004" pitchFamily="50" charset="-127"/>
              </a:rPr>
              <a:t> </a:t>
            </a: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구역을 설정한다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⑤침입자 발생 등 이벤트 발생시 경보를 발생한다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⑥ 경보 발생 </a:t>
            </a:r>
            <a:r>
              <a:rPr lang="ko-KR" altLang="en-US" sz="1300" dirty="0">
                <a:solidFill>
                  <a:prstClr val="black"/>
                </a:solidFill>
                <a:latin typeface="맑은 고딕"/>
                <a:ea typeface="맑은 고딕" panose="020B0503020000020004" pitchFamily="50" charset="-127"/>
              </a:rPr>
              <a:t>내역을 </a:t>
            </a:r>
            <a:r>
              <a:rPr lang="en-US" altLang="ko-KR" sz="1300" dirty="0">
                <a:solidFill>
                  <a:prstClr val="black"/>
                </a:solidFill>
                <a:latin typeface="맑은 고딕"/>
                <a:ea typeface="맑은 고딕" panose="020B0503020000020004" pitchFamily="50" charset="-127"/>
              </a:rPr>
              <a:t>DB</a:t>
            </a:r>
            <a:r>
              <a:rPr lang="ko-KR" altLang="en-US" sz="1300" dirty="0">
                <a:solidFill>
                  <a:prstClr val="black"/>
                </a:solidFill>
                <a:latin typeface="맑은 고딕"/>
                <a:ea typeface="맑은 고딕" panose="020B0503020000020004" pitchFamily="50" charset="-127"/>
              </a:rPr>
              <a:t>에 저장한다</a:t>
            </a:r>
            <a:r>
              <a:rPr lang="en-US" altLang="ko-KR" sz="1300" dirty="0">
                <a:solidFill>
                  <a:prstClr val="black"/>
                </a:solidFill>
                <a:latin typeface="맑은 고딕"/>
                <a:ea typeface="맑은 고딕" panose="020B0503020000020004" pitchFamily="50" charset="-127"/>
              </a:rPr>
              <a:t>. </a:t>
            </a:r>
            <a:endPar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⑦ 실시간 객체 검지 결과 및 알림 현황을 </a:t>
            </a:r>
            <a:r>
              <a:rPr kumimoji="0" lang="ko-KR" altLang="en-US" sz="1300" b="0" i="0" u="none" strike="noStrike" kern="1200" cap="none" spc="0" normalizeH="0" baseline="0" noProof="0" dirty="0" err="1">
                <a:ln>
                  <a:noFill/>
                </a:ln>
                <a:solidFill>
                  <a:prstClr val="black"/>
                </a:solidFill>
                <a:effectLst/>
                <a:uLnTx/>
                <a:uFillTx/>
                <a:latin typeface="맑은 고딕"/>
                <a:ea typeface="맑은 고딕" panose="020B0503020000020004" pitchFamily="50" charset="-127"/>
                <a:cs typeface="+mn-cs"/>
              </a:rPr>
              <a:t>시각화한다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⑧ 사용자 모니터링 인터페이스에 표시한다</a:t>
            </a:r>
            <a:r>
              <a:rPr kumimoji="0" lang="en-US" altLang="ko-KR"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a:t>
            </a:r>
            <a:endParaRPr kumimoji="0" lang="ko-KR" altLang="en-US" sz="13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nvGrpSpPr>
          <p:cNvPr id="61" name="그룹 60"/>
          <p:cNvGrpSpPr/>
          <p:nvPr/>
        </p:nvGrpSpPr>
        <p:grpSpPr>
          <a:xfrm>
            <a:off x="593766" y="1673010"/>
            <a:ext cx="3512135" cy="3886772"/>
            <a:chOff x="611560" y="1671272"/>
            <a:chExt cx="3512135" cy="3886772"/>
          </a:xfrm>
        </p:grpSpPr>
        <p:grpSp>
          <p:nvGrpSpPr>
            <p:cNvPr id="17" name="그룹 16"/>
            <p:cNvGrpSpPr/>
            <p:nvPr/>
          </p:nvGrpSpPr>
          <p:grpSpPr>
            <a:xfrm>
              <a:off x="2036553" y="1692258"/>
              <a:ext cx="724551" cy="847783"/>
              <a:chOff x="1207580" y="2492896"/>
              <a:chExt cx="724551" cy="847783"/>
            </a:xfrm>
          </p:grpSpPr>
          <p:pic>
            <p:nvPicPr>
              <p:cNvPr id="18" name="그림 17"/>
              <p:cNvPicPr>
                <a:picLocks noChangeAspect="1"/>
              </p:cNvPicPr>
              <p:nvPr/>
            </p:nvPicPr>
            <p:blipFill>
              <a:blip r:embed="rId4"/>
              <a:stretch>
                <a:fillRect/>
              </a:stretch>
            </p:blipFill>
            <p:spPr>
              <a:xfrm>
                <a:off x="1212131" y="2492896"/>
                <a:ext cx="720000" cy="720000"/>
              </a:xfrm>
              <a:prstGeom prst="rect">
                <a:avLst/>
              </a:prstGeom>
            </p:spPr>
          </p:pic>
          <p:sp>
            <p:nvSpPr>
              <p:cNvPr id="19" name="TextBox 18"/>
              <p:cNvSpPr txBox="1"/>
              <p:nvPr/>
            </p:nvSpPr>
            <p:spPr>
              <a:xfrm>
                <a:off x="1207580" y="3125235"/>
                <a:ext cx="720079" cy="21544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②</a:t>
                </a:r>
                <a:r>
                  <a:rPr lang="ko-KR" altLang="en-US" sz="800" dirty="0">
                    <a:solidFill>
                      <a:prstClr val="black"/>
                    </a:solidFill>
                    <a:latin typeface="맑은 고딕"/>
                    <a:ea typeface="맑은 고딕" panose="020B0503020000020004" pitchFamily="50" charset="-127"/>
                  </a:rPr>
                  <a:t>전송</a:t>
                </a:r>
                <a:endPar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grpSp>
          <p:nvGrpSpPr>
            <p:cNvPr id="23" name="그룹 22"/>
            <p:cNvGrpSpPr/>
            <p:nvPr/>
          </p:nvGrpSpPr>
          <p:grpSpPr>
            <a:xfrm>
              <a:off x="741975" y="1699872"/>
              <a:ext cx="720000" cy="850384"/>
              <a:chOff x="1187624" y="836712"/>
              <a:chExt cx="720000" cy="850384"/>
            </a:xfrm>
          </p:grpSpPr>
          <p:pic>
            <p:nvPicPr>
              <p:cNvPr id="24" name="그림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624" y="836712"/>
                <a:ext cx="720000" cy="720000"/>
              </a:xfrm>
              <a:prstGeom prst="rect">
                <a:avLst/>
              </a:prstGeom>
            </p:spPr>
          </p:pic>
          <p:sp>
            <p:nvSpPr>
              <p:cNvPr id="26" name="TextBox 25"/>
              <p:cNvSpPr txBox="1"/>
              <p:nvPr/>
            </p:nvSpPr>
            <p:spPr>
              <a:xfrm>
                <a:off x="1192727" y="1456264"/>
                <a:ext cx="670886" cy="230832"/>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①</a:t>
                </a:r>
                <a:r>
                  <a:rPr kumimoji="0" lang="en-US" altLang="ko-KR" sz="9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camera</a:t>
                </a:r>
                <a:endParaRPr kumimoji="0" lang="ko-KR" altLang="en-US" sz="9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grpSp>
          <p:nvGrpSpPr>
            <p:cNvPr id="29" name="그룹 28"/>
            <p:cNvGrpSpPr/>
            <p:nvPr/>
          </p:nvGrpSpPr>
          <p:grpSpPr>
            <a:xfrm>
              <a:off x="3350308" y="1671272"/>
              <a:ext cx="755593" cy="863596"/>
              <a:chOff x="4240588" y="1556712"/>
              <a:chExt cx="755593" cy="863596"/>
            </a:xfrm>
          </p:grpSpPr>
          <p:graphicFrame>
            <p:nvGraphicFramePr>
              <p:cNvPr id="31" name="개체 30"/>
              <p:cNvGraphicFramePr>
                <a:graphicFrameLocks noChangeAspect="1"/>
              </p:cNvGraphicFramePr>
              <p:nvPr/>
            </p:nvGraphicFramePr>
            <p:xfrm>
              <a:off x="4266026" y="1556712"/>
              <a:ext cx="720000" cy="720000"/>
            </p:xfrm>
            <a:graphic>
              <a:graphicData uri="http://schemas.openxmlformats.org/presentationml/2006/ole">
                <mc:AlternateContent xmlns:mc="http://schemas.openxmlformats.org/markup-compatibility/2006">
                  <mc:Choice xmlns:v="urn:schemas-microsoft-com:vml" Requires="v">
                    <p:oleObj r:id="rId6" imgW="9599760" imgH="9599760" progId="">
                      <p:embed/>
                    </p:oleObj>
                  </mc:Choice>
                  <mc:Fallback>
                    <p:oleObj r:id="rId6" imgW="9599760" imgH="9599760" progId="">
                      <p:embed/>
                      <p:pic>
                        <p:nvPicPr>
                          <p:cNvPr id="31" name="개체 30"/>
                          <p:cNvPicPr/>
                          <p:nvPr/>
                        </p:nvPicPr>
                        <p:blipFill>
                          <a:blip r:embed="rId7"/>
                          <a:stretch>
                            <a:fillRect/>
                          </a:stretch>
                        </p:blipFill>
                        <p:spPr>
                          <a:xfrm>
                            <a:off x="4266026" y="1556712"/>
                            <a:ext cx="720000" cy="720000"/>
                          </a:xfrm>
                          <a:prstGeom prst="rect">
                            <a:avLst/>
                          </a:prstGeom>
                        </p:spPr>
                      </p:pic>
                    </p:oleObj>
                  </mc:Fallback>
                </mc:AlternateContent>
              </a:graphicData>
            </a:graphic>
          </p:graphicFrame>
          <p:sp>
            <p:nvSpPr>
              <p:cNvPr id="33" name="TextBox 32"/>
              <p:cNvSpPr txBox="1"/>
              <p:nvPr/>
            </p:nvSpPr>
            <p:spPr>
              <a:xfrm>
                <a:off x="4240588" y="2204864"/>
                <a:ext cx="755593" cy="21544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③객체 검지</a:t>
                </a:r>
              </a:p>
            </p:txBody>
          </p:sp>
        </p:grpSp>
        <p:sp>
          <p:nvSpPr>
            <p:cNvPr id="36" name="TextBox 35"/>
            <p:cNvSpPr txBox="1"/>
            <p:nvPr/>
          </p:nvSpPr>
          <p:spPr>
            <a:xfrm>
              <a:off x="3408270" y="3824398"/>
              <a:ext cx="715425" cy="21544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④구역설정</a:t>
              </a:r>
            </a:p>
          </p:txBody>
        </p:sp>
        <p:sp>
          <p:nvSpPr>
            <p:cNvPr id="39" name="TextBox 38"/>
            <p:cNvSpPr txBox="1"/>
            <p:nvPr/>
          </p:nvSpPr>
          <p:spPr>
            <a:xfrm>
              <a:off x="2053719" y="3826402"/>
              <a:ext cx="764206"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⑤ 경고 시스템</a:t>
              </a:r>
            </a:p>
          </p:txBody>
        </p:sp>
        <p:sp>
          <p:nvSpPr>
            <p:cNvPr id="42" name="TextBox 41"/>
            <p:cNvSpPr txBox="1"/>
            <p:nvPr/>
          </p:nvSpPr>
          <p:spPr>
            <a:xfrm>
              <a:off x="661505" y="3840505"/>
              <a:ext cx="864096" cy="21544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⑥ </a:t>
              </a:r>
              <a:r>
                <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DB</a:t>
              </a: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서버</a:t>
              </a:r>
            </a:p>
          </p:txBody>
        </p:sp>
        <p:grpSp>
          <p:nvGrpSpPr>
            <p:cNvPr id="43" name="그룹 42"/>
            <p:cNvGrpSpPr/>
            <p:nvPr/>
          </p:nvGrpSpPr>
          <p:grpSpPr>
            <a:xfrm>
              <a:off x="611560" y="4724288"/>
              <a:ext cx="963986" cy="833756"/>
              <a:chOff x="2693973" y="2051199"/>
              <a:chExt cx="963986" cy="833756"/>
            </a:xfrm>
          </p:grpSpPr>
          <p:graphicFrame>
            <p:nvGraphicFramePr>
              <p:cNvPr id="44" name="개체 43"/>
              <p:cNvGraphicFramePr>
                <a:graphicFrameLocks noChangeAspect="1"/>
              </p:cNvGraphicFramePr>
              <p:nvPr/>
            </p:nvGraphicFramePr>
            <p:xfrm>
              <a:off x="2815966" y="2051199"/>
              <a:ext cx="720000" cy="720000"/>
            </p:xfrm>
            <a:graphic>
              <a:graphicData uri="http://schemas.openxmlformats.org/presentationml/2006/ole">
                <mc:AlternateContent xmlns:mc="http://schemas.openxmlformats.org/markup-compatibility/2006">
                  <mc:Choice xmlns:v="urn:schemas-microsoft-com:vml" Requires="v">
                    <p:oleObj r:id="rId8" imgW="2869560" imgH="2869560" progId="">
                      <p:embed/>
                    </p:oleObj>
                  </mc:Choice>
                  <mc:Fallback>
                    <p:oleObj r:id="rId8" imgW="2869560" imgH="2869560" progId="">
                      <p:embed/>
                      <p:pic>
                        <p:nvPicPr>
                          <p:cNvPr id="44" name="개체 43"/>
                          <p:cNvPicPr/>
                          <p:nvPr/>
                        </p:nvPicPr>
                        <p:blipFill>
                          <a:blip r:embed="rId9"/>
                          <a:stretch>
                            <a:fillRect/>
                          </a:stretch>
                        </p:blipFill>
                        <p:spPr>
                          <a:xfrm>
                            <a:off x="2815966" y="2051199"/>
                            <a:ext cx="720000" cy="720000"/>
                          </a:xfrm>
                          <a:prstGeom prst="rect">
                            <a:avLst/>
                          </a:prstGeom>
                        </p:spPr>
                      </p:pic>
                    </p:oleObj>
                  </mc:Fallback>
                </mc:AlternateContent>
              </a:graphicData>
            </a:graphic>
          </p:graphicFrame>
          <p:sp>
            <p:nvSpPr>
              <p:cNvPr id="45" name="TextBox 44"/>
              <p:cNvSpPr txBox="1"/>
              <p:nvPr/>
            </p:nvSpPr>
            <p:spPr>
              <a:xfrm>
                <a:off x="2693973" y="2669511"/>
                <a:ext cx="963986" cy="21544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⑦데이터 시각화</a:t>
                </a:r>
              </a:p>
            </p:txBody>
          </p:sp>
        </p:grpSp>
        <p:grpSp>
          <p:nvGrpSpPr>
            <p:cNvPr id="46" name="그룹 45"/>
            <p:cNvGrpSpPr/>
            <p:nvPr/>
          </p:nvGrpSpPr>
          <p:grpSpPr>
            <a:xfrm>
              <a:off x="2511689" y="4719660"/>
              <a:ext cx="720000" cy="838384"/>
              <a:chOff x="5508103" y="1998164"/>
              <a:chExt cx="720000" cy="838384"/>
            </a:xfrm>
          </p:grpSpPr>
          <p:pic>
            <p:nvPicPr>
              <p:cNvPr id="47" name="그림 46"/>
              <p:cNvPicPr>
                <a:picLocks noChangeAspect="1"/>
              </p:cNvPicPr>
              <p:nvPr/>
            </p:nvPicPr>
            <p:blipFill>
              <a:blip r:embed="rId10"/>
              <a:stretch>
                <a:fillRect/>
              </a:stretch>
            </p:blipFill>
            <p:spPr>
              <a:xfrm>
                <a:off x="5508103" y="1998164"/>
                <a:ext cx="720000" cy="720000"/>
              </a:xfrm>
              <a:prstGeom prst="rect">
                <a:avLst/>
              </a:prstGeom>
            </p:spPr>
          </p:pic>
          <p:sp>
            <p:nvSpPr>
              <p:cNvPr id="48" name="TextBox 47"/>
              <p:cNvSpPr txBox="1"/>
              <p:nvPr/>
            </p:nvSpPr>
            <p:spPr>
              <a:xfrm>
                <a:off x="5644463" y="2621104"/>
                <a:ext cx="447281" cy="21544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⑧</a:t>
                </a:r>
                <a:r>
                  <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UI</a:t>
                </a:r>
                <a:endPar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p:txBody>
          </p:sp>
        </p:grpSp>
        <p:cxnSp>
          <p:nvCxnSpPr>
            <p:cNvPr id="49" name="직선 화살표 연결선 48"/>
            <p:cNvCxnSpPr>
              <a:stCxn id="24" idx="3"/>
              <a:endCxn id="18" idx="1"/>
            </p:cNvCxnSpPr>
            <p:nvPr/>
          </p:nvCxnSpPr>
          <p:spPr>
            <a:xfrm flipV="1">
              <a:off x="1461975" y="2052258"/>
              <a:ext cx="579129" cy="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a:endCxn id="31" idx="1"/>
            </p:cNvCxnSpPr>
            <p:nvPr/>
          </p:nvCxnSpPr>
          <p:spPr>
            <a:xfrm flipV="1">
              <a:off x="2761104" y="2031272"/>
              <a:ext cx="614642" cy="2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a:cxnSpLocks/>
              <a:stCxn id="33" idx="2"/>
            </p:cNvCxnSpPr>
            <p:nvPr/>
          </p:nvCxnSpPr>
          <p:spPr>
            <a:xfrm>
              <a:off x="3728105" y="2534868"/>
              <a:ext cx="1" cy="613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a:cxnSpLocks/>
            </p:cNvCxnSpPr>
            <p:nvPr/>
          </p:nvCxnSpPr>
          <p:spPr>
            <a:xfrm flipH="1">
              <a:off x="2797048" y="3508588"/>
              <a:ext cx="571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p:cNvCxnSpPr>
            <p:nvPr/>
          </p:nvCxnSpPr>
          <p:spPr>
            <a:xfrm flipH="1" flipV="1">
              <a:off x="1444112" y="3508122"/>
              <a:ext cx="632936" cy="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a:stCxn id="42" idx="2"/>
              <a:endCxn id="44" idx="0"/>
            </p:cNvCxnSpPr>
            <p:nvPr/>
          </p:nvCxnSpPr>
          <p:spPr>
            <a:xfrm>
              <a:off x="1093553" y="4055949"/>
              <a:ext cx="0" cy="66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a:stCxn id="44" idx="3"/>
              <a:endCxn id="47" idx="1"/>
            </p:cNvCxnSpPr>
            <p:nvPr/>
          </p:nvCxnSpPr>
          <p:spPr>
            <a:xfrm flipV="1">
              <a:off x="1453553" y="5079660"/>
              <a:ext cx="1058136" cy="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 name="그림 1">
            <a:extLst>
              <a:ext uri="{FF2B5EF4-FFF2-40B4-BE49-F238E27FC236}">
                <a16:creationId xmlns:a16="http://schemas.microsoft.com/office/drawing/2014/main" id="{959727AB-A402-7F26-BD56-F330379FEA45}"/>
              </a:ext>
            </a:extLst>
          </p:cNvPr>
          <p:cNvPicPr>
            <a:picLocks noChangeAspect="1"/>
          </p:cNvPicPr>
          <p:nvPr/>
        </p:nvPicPr>
        <p:blipFill>
          <a:blip r:embed="rId11"/>
          <a:stretch>
            <a:fillRect/>
          </a:stretch>
        </p:blipFill>
        <p:spPr>
          <a:xfrm>
            <a:off x="3385901" y="3137745"/>
            <a:ext cx="720000" cy="720000"/>
          </a:xfrm>
          <a:prstGeom prst="rect">
            <a:avLst/>
          </a:prstGeom>
        </p:spPr>
      </p:pic>
      <p:pic>
        <p:nvPicPr>
          <p:cNvPr id="4" name="그림 3"/>
          <p:cNvPicPr>
            <a:picLocks noChangeAspect="1"/>
          </p:cNvPicPr>
          <p:nvPr/>
        </p:nvPicPr>
        <p:blipFill>
          <a:blip r:embed="rId12"/>
          <a:stretch>
            <a:fillRect/>
          </a:stretch>
        </p:blipFill>
        <p:spPr>
          <a:xfrm>
            <a:off x="2052433" y="3104398"/>
            <a:ext cx="720000" cy="720000"/>
          </a:xfrm>
          <a:prstGeom prst="rect">
            <a:avLst/>
          </a:prstGeom>
        </p:spPr>
      </p:pic>
      <p:pic>
        <p:nvPicPr>
          <p:cNvPr id="5" name="그림 4">
            <a:extLst>
              <a:ext uri="{FF2B5EF4-FFF2-40B4-BE49-F238E27FC236}">
                <a16:creationId xmlns:a16="http://schemas.microsoft.com/office/drawing/2014/main" id="{16AB86DB-C524-19F3-8923-BB65594D413B}"/>
              </a:ext>
            </a:extLst>
          </p:cNvPr>
          <p:cNvPicPr>
            <a:picLocks noChangeAspect="1"/>
          </p:cNvPicPr>
          <p:nvPr/>
        </p:nvPicPr>
        <p:blipFill>
          <a:blip r:embed="rId13"/>
          <a:stretch>
            <a:fillRect/>
          </a:stretch>
        </p:blipFill>
        <p:spPr>
          <a:xfrm>
            <a:off x="724181" y="3137745"/>
            <a:ext cx="720000" cy="720000"/>
          </a:xfrm>
          <a:prstGeom prst="rect">
            <a:avLst/>
          </a:prstGeom>
        </p:spPr>
      </p:pic>
    </p:spTree>
    <p:extLst>
      <p:ext uri="{BB962C8B-B14F-4D97-AF65-F5344CB8AC3E}">
        <p14:creationId xmlns:p14="http://schemas.microsoft.com/office/powerpoint/2010/main" val="198035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8" y="692697"/>
            <a:ext cx="2952328" cy="272474"/>
          </a:xfrm>
          <a:prstGeom prst="rect">
            <a:avLst/>
          </a:prstGeom>
        </p:spPr>
        <p:txBody>
          <a:bodyPr vert="horz" lIns="91440" tIns="45720" rIns="91440" bIns="45720" rtlCol="0" anchor="t">
            <a:no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sz="1700" b="1" i="0" u="none" strike="noStrike" kern="1200" cap="none" spc="0" normalizeH="0" baseline="0" noProof="0" dirty="0">
                <a:ln>
                  <a:noFill/>
                </a:ln>
                <a:solidFill>
                  <a:schemeClr val="bg1"/>
                </a:solidFill>
                <a:effectLst/>
                <a:uLnTx/>
                <a:uFillTx/>
                <a:latin typeface="+mn-ea"/>
                <a:cs typeface="+mj-cs"/>
              </a:rPr>
              <a:t>| </a:t>
            </a:r>
            <a:r>
              <a:rPr lang="ko-KR" altLang="en-US" sz="1700" b="1" dirty="0">
                <a:solidFill>
                  <a:schemeClr val="bg1"/>
                </a:solidFill>
                <a:latin typeface="+mn-ea"/>
                <a:cs typeface="+mj-cs"/>
              </a:rPr>
              <a:t>서비스 흐름도</a:t>
            </a:r>
            <a:endParaRPr kumimoji="0" lang="ko-KR" altLang="en-US" sz="1700" b="0" i="0" u="none" strike="noStrike" kern="1200" cap="none" spc="-50" normalizeH="0" baseline="0" noProof="0" dirty="0">
              <a:ln>
                <a:noFill/>
              </a:ln>
              <a:solidFill>
                <a:schemeClr val="bg1"/>
              </a:solidFill>
              <a:effectLst/>
              <a:uLnTx/>
              <a:uFillTx/>
              <a:latin typeface="+mn-ea"/>
              <a:cs typeface="+mj-cs"/>
            </a:endParaRPr>
          </a:p>
        </p:txBody>
      </p:sp>
      <p:pic>
        <p:nvPicPr>
          <p:cNvPr id="30"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sp>
        <p:nvSpPr>
          <p:cNvPr id="26" name="직사각형 25">
            <a:extLst>
              <a:ext uri="{FF2B5EF4-FFF2-40B4-BE49-F238E27FC236}">
                <a16:creationId xmlns:a16="http://schemas.microsoft.com/office/drawing/2014/main" id="{E9BCB1CE-2DD6-40DC-A0F7-0303DCBC1F92}"/>
              </a:ext>
            </a:extLst>
          </p:cNvPr>
          <p:cNvSpPr/>
          <p:nvPr/>
        </p:nvSpPr>
        <p:spPr>
          <a:xfrm>
            <a:off x="222256" y="1473901"/>
            <a:ext cx="4291660" cy="4386448"/>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
        <p:nvSpPr>
          <p:cNvPr id="27" name="직사각형 26">
            <a:extLst>
              <a:ext uri="{FF2B5EF4-FFF2-40B4-BE49-F238E27FC236}">
                <a16:creationId xmlns:a16="http://schemas.microsoft.com/office/drawing/2014/main" id="{749E862D-DEC1-4F85-9CD2-0CF387D69237}"/>
              </a:ext>
            </a:extLst>
          </p:cNvPr>
          <p:cNvSpPr/>
          <p:nvPr/>
        </p:nvSpPr>
        <p:spPr>
          <a:xfrm>
            <a:off x="4572000" y="1473901"/>
            <a:ext cx="4291660" cy="4386448"/>
          </a:xfrm>
          <a:prstGeom prst="rect">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pic>
        <p:nvPicPr>
          <p:cNvPr id="16" name="그림 15">
            <a:extLst>
              <a:ext uri="{FF2B5EF4-FFF2-40B4-BE49-F238E27FC236}">
                <a16:creationId xmlns:a16="http://schemas.microsoft.com/office/drawing/2014/main" id="{315FF327-AFCC-BE70-6D23-B98519697DB1}"/>
              </a:ext>
            </a:extLst>
          </p:cNvPr>
          <p:cNvPicPr>
            <a:picLocks noChangeAspect="1"/>
          </p:cNvPicPr>
          <p:nvPr/>
        </p:nvPicPr>
        <p:blipFill>
          <a:blip r:embed="rId3"/>
          <a:stretch>
            <a:fillRect/>
          </a:stretch>
        </p:blipFill>
        <p:spPr>
          <a:xfrm>
            <a:off x="8096386" y="125786"/>
            <a:ext cx="868102" cy="278878"/>
          </a:xfrm>
          <a:prstGeom prst="rect">
            <a:avLst/>
          </a:prstGeom>
        </p:spPr>
      </p:pic>
      <p:sp>
        <p:nvSpPr>
          <p:cNvPr id="2" name="직사각형 1"/>
          <p:cNvSpPr/>
          <p:nvPr/>
        </p:nvSpPr>
        <p:spPr>
          <a:xfrm>
            <a:off x="4629598" y="1700808"/>
            <a:ext cx="4176464" cy="3677930"/>
          </a:xfrm>
          <a:prstGeom prst="rect">
            <a:avLst/>
          </a:prstGeom>
        </p:spPr>
        <p:txBody>
          <a:bodyPr wrap="square">
            <a:spAutoFit/>
          </a:bodyPr>
          <a:lstStyle/>
          <a:p>
            <a:r>
              <a:rPr lang="ko-KR" altLang="en-US" sz="1500" b="1" dirty="0"/>
              <a:t>1. 실시간 객체 검지</a:t>
            </a:r>
          </a:p>
          <a:p>
            <a:endParaRPr lang="en-US" altLang="ko-KR" sz="1300" dirty="0"/>
          </a:p>
          <a:p>
            <a:r>
              <a:rPr lang="ko-KR" altLang="en-US" sz="1300" dirty="0"/>
              <a:t>카메라 → YOLO 객체 검지 모듈 → 데이터베이스 서버</a:t>
            </a:r>
          </a:p>
          <a:p>
            <a:endParaRPr lang="en-US" altLang="ko-KR" sz="1500" dirty="0"/>
          </a:p>
          <a:p>
            <a:endParaRPr lang="ko-KR" altLang="en-US" sz="1500" dirty="0"/>
          </a:p>
          <a:p>
            <a:r>
              <a:rPr lang="ko-KR" altLang="en-US" sz="1500" b="1" dirty="0"/>
              <a:t>2. 보안 및 안전 관리</a:t>
            </a:r>
          </a:p>
          <a:p>
            <a:endParaRPr lang="en-US" altLang="ko-KR" sz="1300" dirty="0"/>
          </a:p>
          <a:p>
            <a:r>
              <a:rPr lang="ko-KR" altLang="en-US" sz="1300" dirty="0"/>
              <a:t>① 침입</a:t>
            </a:r>
            <a:r>
              <a:rPr lang="en-US" altLang="ko-KR" sz="1300" dirty="0"/>
              <a:t>/</a:t>
            </a:r>
            <a:r>
              <a:rPr lang="ko-KR" altLang="en-US" sz="1300" dirty="0"/>
              <a:t>불법주차 구역 설정 모듈 → 객체 검지 모듈</a:t>
            </a:r>
          </a:p>
          <a:p>
            <a:r>
              <a:rPr lang="ko-KR" altLang="en-US" sz="1300" dirty="0"/>
              <a:t>② 침입구역 경고 시스템 → 데이터베이스</a:t>
            </a:r>
          </a:p>
          <a:p>
            <a:r>
              <a:rPr lang="ko-KR" altLang="en-US" sz="1300" dirty="0"/>
              <a:t>③ 불법주차 경고 시스템 → 데이터베이스</a:t>
            </a:r>
            <a:endParaRPr lang="en-US" altLang="ko-KR" sz="1300" dirty="0"/>
          </a:p>
          <a:p>
            <a:r>
              <a:rPr lang="ko-KR" altLang="en-US" sz="1300" dirty="0"/>
              <a:t>④ 배회 인식 경고 시스템 → 데이터베이스</a:t>
            </a:r>
            <a:endParaRPr lang="en-US" altLang="ko-KR" sz="1500" dirty="0"/>
          </a:p>
          <a:p>
            <a:endParaRPr lang="ko-KR" altLang="en-US" sz="1500" dirty="0"/>
          </a:p>
          <a:p>
            <a:r>
              <a:rPr lang="ko-KR" altLang="en-US" sz="1500" b="1" dirty="0"/>
              <a:t>3. 대시보드 및 모니터링 시스템</a:t>
            </a:r>
          </a:p>
          <a:p>
            <a:endParaRPr lang="en-US" altLang="ko-KR" sz="1300" dirty="0"/>
          </a:p>
          <a:p>
            <a:r>
              <a:rPr lang="ko-KR" altLang="en-US" sz="1300" dirty="0"/>
              <a:t>객체 검지 모듈 → 데이터베이스 서버 → 사용자 인터페이스</a:t>
            </a:r>
          </a:p>
        </p:txBody>
      </p:sp>
      <p:grpSp>
        <p:nvGrpSpPr>
          <p:cNvPr id="71" name="그룹 70"/>
          <p:cNvGrpSpPr/>
          <p:nvPr/>
        </p:nvGrpSpPr>
        <p:grpSpPr>
          <a:xfrm>
            <a:off x="895802" y="2088529"/>
            <a:ext cx="3182884" cy="462135"/>
            <a:chOff x="1029028" y="1814689"/>
            <a:chExt cx="3182884" cy="462135"/>
          </a:xfrm>
        </p:grpSpPr>
        <p:pic>
          <p:nvPicPr>
            <p:cNvPr id="58" name="그림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028" y="1814689"/>
              <a:ext cx="432000" cy="432000"/>
            </a:xfrm>
            <a:prstGeom prst="rect">
              <a:avLst/>
            </a:prstGeom>
          </p:spPr>
        </p:pic>
        <p:graphicFrame>
          <p:nvGraphicFramePr>
            <p:cNvPr id="56" name="개체 55"/>
            <p:cNvGraphicFramePr>
              <a:graphicFrameLocks noChangeAspect="1"/>
            </p:cNvGraphicFramePr>
            <p:nvPr/>
          </p:nvGraphicFramePr>
          <p:xfrm>
            <a:off x="2700214" y="1843885"/>
            <a:ext cx="431800" cy="431800"/>
          </p:xfrm>
          <a:graphic>
            <a:graphicData uri="http://schemas.openxmlformats.org/presentationml/2006/ole">
              <mc:AlternateContent xmlns:mc="http://schemas.openxmlformats.org/markup-compatibility/2006">
                <mc:Choice xmlns:v="urn:schemas-microsoft-com:vml" Requires="v">
                  <p:oleObj r:id="rId5" imgW="9599760" imgH="9599760" progId="">
                    <p:embed/>
                  </p:oleObj>
                </mc:Choice>
                <mc:Fallback>
                  <p:oleObj r:id="rId5" imgW="9599760" imgH="9599760" progId="">
                    <p:embed/>
                    <p:pic>
                      <p:nvPicPr>
                        <p:cNvPr id="56" name="개체 55"/>
                        <p:cNvPicPr/>
                        <p:nvPr/>
                      </p:nvPicPr>
                      <p:blipFill>
                        <a:blip r:embed="rId6"/>
                        <a:stretch>
                          <a:fillRect/>
                        </a:stretch>
                      </p:blipFill>
                      <p:spPr>
                        <a:xfrm>
                          <a:off x="2700214" y="1843885"/>
                          <a:ext cx="431800" cy="431800"/>
                        </a:xfrm>
                        <a:prstGeom prst="rect">
                          <a:avLst/>
                        </a:prstGeom>
                      </p:spPr>
                    </p:pic>
                  </p:oleObj>
                </mc:Fallback>
              </mc:AlternateContent>
            </a:graphicData>
          </a:graphic>
        </p:graphicFrame>
        <p:pic>
          <p:nvPicPr>
            <p:cNvPr id="54" name="그림 53"/>
            <p:cNvPicPr>
              <a:picLocks noChangeAspect="1"/>
            </p:cNvPicPr>
            <p:nvPr/>
          </p:nvPicPr>
          <p:blipFill>
            <a:blip r:embed="rId7"/>
            <a:stretch>
              <a:fillRect/>
            </a:stretch>
          </p:blipFill>
          <p:spPr>
            <a:xfrm>
              <a:off x="3779912" y="1844824"/>
              <a:ext cx="432000" cy="432000"/>
            </a:xfrm>
            <a:prstGeom prst="rect">
              <a:avLst/>
            </a:prstGeom>
          </p:spPr>
        </p:pic>
        <p:cxnSp>
          <p:nvCxnSpPr>
            <p:cNvPr id="38" name="직선 화살표 연결선 37"/>
            <p:cNvCxnSpPr>
              <a:cxnSpLocks/>
            </p:cNvCxnSpPr>
            <p:nvPr/>
          </p:nvCxnSpPr>
          <p:spPr>
            <a:xfrm flipV="1">
              <a:off x="1649744" y="2056943"/>
              <a:ext cx="648102" cy="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a:stCxn id="56" idx="3"/>
              <a:endCxn id="54" idx="1"/>
            </p:cNvCxnSpPr>
            <p:nvPr/>
          </p:nvCxnSpPr>
          <p:spPr>
            <a:xfrm>
              <a:off x="3131840" y="2060824"/>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직사각형 69"/>
          <p:cNvSpPr/>
          <p:nvPr/>
        </p:nvSpPr>
        <p:spPr>
          <a:xfrm>
            <a:off x="331054" y="1700745"/>
            <a:ext cx="1962397" cy="323165"/>
          </a:xfrm>
          <a:prstGeom prst="rect">
            <a:avLst/>
          </a:prstGeom>
        </p:spPr>
        <p:txBody>
          <a:bodyPr wrap="none">
            <a:spAutoFit/>
          </a:bodyPr>
          <a:lstStyle/>
          <a:p>
            <a:r>
              <a:rPr lang="ko-KR" altLang="en-US" sz="1500" b="1" dirty="0"/>
              <a:t>1. 실시간 객체 검지</a:t>
            </a:r>
            <a:endParaRPr lang="ko-KR" altLang="en-US" sz="1500" dirty="0"/>
          </a:p>
        </p:txBody>
      </p:sp>
      <p:sp>
        <p:nvSpPr>
          <p:cNvPr id="72" name="직사각형 71"/>
          <p:cNvSpPr/>
          <p:nvPr/>
        </p:nvSpPr>
        <p:spPr>
          <a:xfrm>
            <a:off x="334421" y="2790198"/>
            <a:ext cx="1962397" cy="323165"/>
          </a:xfrm>
          <a:prstGeom prst="rect">
            <a:avLst/>
          </a:prstGeom>
        </p:spPr>
        <p:txBody>
          <a:bodyPr wrap="none">
            <a:spAutoFit/>
          </a:bodyPr>
          <a:lstStyle/>
          <a:p>
            <a:r>
              <a:rPr lang="en-US" altLang="ko-KR" sz="1500" b="1" dirty="0"/>
              <a:t>2</a:t>
            </a:r>
            <a:r>
              <a:rPr lang="ko-KR" altLang="en-US" sz="1500" b="1" dirty="0"/>
              <a:t>. 보안 및 안전 관리</a:t>
            </a:r>
            <a:endParaRPr lang="ko-KR" altLang="en-US" sz="1500" dirty="0"/>
          </a:p>
        </p:txBody>
      </p:sp>
      <p:sp>
        <p:nvSpPr>
          <p:cNvPr id="79" name="직사각형 78"/>
          <p:cNvSpPr/>
          <p:nvPr/>
        </p:nvSpPr>
        <p:spPr>
          <a:xfrm>
            <a:off x="323528" y="4640243"/>
            <a:ext cx="2924198" cy="323165"/>
          </a:xfrm>
          <a:prstGeom prst="rect">
            <a:avLst/>
          </a:prstGeom>
        </p:spPr>
        <p:txBody>
          <a:bodyPr wrap="none">
            <a:spAutoFit/>
          </a:bodyPr>
          <a:lstStyle/>
          <a:p>
            <a:r>
              <a:rPr lang="en-US" altLang="ko-KR" sz="1500" b="1" dirty="0"/>
              <a:t>3</a:t>
            </a:r>
            <a:r>
              <a:rPr lang="ko-KR" altLang="en-US" sz="1500" b="1" dirty="0"/>
              <a:t>. 대시보드 및 모니터링 시스템</a:t>
            </a:r>
            <a:endParaRPr lang="ko-KR" altLang="en-US" sz="1500" dirty="0"/>
          </a:p>
        </p:txBody>
      </p:sp>
      <p:grpSp>
        <p:nvGrpSpPr>
          <p:cNvPr id="111" name="그룹 110"/>
          <p:cNvGrpSpPr/>
          <p:nvPr/>
        </p:nvGrpSpPr>
        <p:grpSpPr>
          <a:xfrm>
            <a:off x="1043560" y="5107880"/>
            <a:ext cx="2080629" cy="440355"/>
            <a:chOff x="1043560" y="5107880"/>
            <a:chExt cx="2080629" cy="440355"/>
          </a:xfrm>
        </p:grpSpPr>
        <p:pic>
          <p:nvPicPr>
            <p:cNvPr id="45" name="그림 44"/>
            <p:cNvPicPr>
              <a:picLocks noChangeAspect="1"/>
            </p:cNvPicPr>
            <p:nvPr/>
          </p:nvPicPr>
          <p:blipFill>
            <a:blip r:embed="rId8"/>
            <a:stretch>
              <a:fillRect/>
            </a:stretch>
          </p:blipFill>
          <p:spPr>
            <a:xfrm>
              <a:off x="2692189" y="5116235"/>
              <a:ext cx="432000" cy="432000"/>
            </a:xfrm>
            <a:prstGeom prst="rect">
              <a:avLst/>
            </a:prstGeom>
          </p:spPr>
        </p:pic>
        <p:pic>
          <p:nvPicPr>
            <p:cNvPr id="65" name="그림 64"/>
            <p:cNvPicPr>
              <a:picLocks noChangeAspect="1"/>
            </p:cNvPicPr>
            <p:nvPr/>
          </p:nvPicPr>
          <p:blipFill>
            <a:blip r:embed="rId7"/>
            <a:stretch>
              <a:fillRect/>
            </a:stretch>
          </p:blipFill>
          <p:spPr>
            <a:xfrm>
              <a:off x="1691662" y="5107880"/>
              <a:ext cx="432000" cy="432000"/>
            </a:xfrm>
            <a:prstGeom prst="rect">
              <a:avLst/>
            </a:prstGeom>
          </p:spPr>
        </p:pic>
        <p:cxnSp>
          <p:nvCxnSpPr>
            <p:cNvPr id="67" name="직선 화살표 연결선 66"/>
            <p:cNvCxnSpPr>
              <a:stCxn id="65" idx="3"/>
              <a:endCxn id="45" idx="1"/>
            </p:cNvCxnSpPr>
            <p:nvPr/>
          </p:nvCxnSpPr>
          <p:spPr>
            <a:xfrm>
              <a:off x="2123662" y="5323880"/>
              <a:ext cx="568527" cy="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a:cxnSpLocks/>
              <a:endCxn id="65" idx="1"/>
            </p:cNvCxnSpPr>
            <p:nvPr/>
          </p:nvCxnSpPr>
          <p:spPr>
            <a:xfrm flipV="1">
              <a:off x="1043560" y="5323880"/>
              <a:ext cx="648102" cy="2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7" name="그룹 106"/>
          <p:cNvGrpSpPr/>
          <p:nvPr/>
        </p:nvGrpSpPr>
        <p:grpSpPr>
          <a:xfrm>
            <a:off x="264404" y="3210624"/>
            <a:ext cx="1427258" cy="432000"/>
            <a:chOff x="264404" y="3210624"/>
            <a:chExt cx="1427258" cy="432000"/>
          </a:xfrm>
        </p:grpSpPr>
        <p:cxnSp>
          <p:nvCxnSpPr>
            <p:cNvPr id="64" name="직선 화살표 연결선 63"/>
            <p:cNvCxnSpPr>
              <a:cxnSpLocks/>
              <a:stCxn id="74" idx="3"/>
            </p:cNvCxnSpPr>
            <p:nvPr/>
          </p:nvCxnSpPr>
          <p:spPr>
            <a:xfrm>
              <a:off x="1032948" y="3426624"/>
              <a:ext cx="658714" cy="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4" name="그림 73"/>
            <p:cNvPicPr>
              <a:picLocks noChangeAspect="1"/>
            </p:cNvPicPr>
            <p:nvPr/>
          </p:nvPicPr>
          <p:blipFill>
            <a:blip r:embed="rId9"/>
            <a:stretch>
              <a:fillRect/>
            </a:stretch>
          </p:blipFill>
          <p:spPr>
            <a:xfrm>
              <a:off x="600948" y="3210624"/>
              <a:ext cx="432000" cy="432000"/>
            </a:xfrm>
            <a:prstGeom prst="rect">
              <a:avLst/>
            </a:prstGeom>
          </p:spPr>
        </p:pic>
        <p:sp>
          <p:nvSpPr>
            <p:cNvPr id="98" name="직사각형 97"/>
            <p:cNvSpPr/>
            <p:nvPr/>
          </p:nvSpPr>
          <p:spPr>
            <a:xfrm>
              <a:off x="264404" y="3230601"/>
              <a:ext cx="415498" cy="369332"/>
            </a:xfrm>
            <a:prstGeom prst="rect">
              <a:avLst/>
            </a:prstGeom>
          </p:spPr>
          <p:txBody>
            <a:bodyPr wrap="none">
              <a:spAutoFit/>
            </a:bodyPr>
            <a:lstStyle/>
            <a:p>
              <a:r>
                <a:rPr lang="ko-KR" altLang="en-US" dirty="0"/>
                <a:t>①</a:t>
              </a:r>
            </a:p>
          </p:txBody>
        </p:sp>
      </p:grpSp>
      <p:grpSp>
        <p:nvGrpSpPr>
          <p:cNvPr id="110" name="그룹 109"/>
          <p:cNvGrpSpPr/>
          <p:nvPr/>
        </p:nvGrpSpPr>
        <p:grpSpPr>
          <a:xfrm>
            <a:off x="2324715" y="3210624"/>
            <a:ext cx="1879546" cy="434400"/>
            <a:chOff x="2324715" y="3210624"/>
            <a:chExt cx="1879546" cy="434400"/>
          </a:xfrm>
        </p:grpSpPr>
        <p:graphicFrame>
          <p:nvGraphicFramePr>
            <p:cNvPr id="87" name="개체 86"/>
            <p:cNvGraphicFramePr>
              <a:graphicFrameLocks noChangeAspect="1"/>
            </p:cNvGraphicFramePr>
            <p:nvPr/>
          </p:nvGraphicFramePr>
          <p:xfrm>
            <a:off x="2692559" y="3213024"/>
            <a:ext cx="432000" cy="432000"/>
          </p:xfrm>
          <a:graphic>
            <a:graphicData uri="http://schemas.openxmlformats.org/presentationml/2006/ole">
              <mc:AlternateContent xmlns:mc="http://schemas.openxmlformats.org/markup-compatibility/2006">
                <mc:Choice xmlns:v="urn:schemas-microsoft-com:vml" Requires="v">
                  <p:oleObj r:id="rId10" imgW="10717200" imgH="10717200" progId="">
                    <p:embed/>
                  </p:oleObj>
                </mc:Choice>
                <mc:Fallback>
                  <p:oleObj r:id="rId10" imgW="10717200" imgH="10717200" progId="">
                    <p:embed/>
                    <p:pic>
                      <p:nvPicPr>
                        <p:cNvPr id="87" name="개체 86"/>
                        <p:cNvPicPr/>
                        <p:nvPr/>
                      </p:nvPicPr>
                      <p:blipFill>
                        <a:blip r:embed="rId11"/>
                        <a:stretch>
                          <a:fillRect/>
                        </a:stretch>
                      </p:blipFill>
                      <p:spPr>
                        <a:xfrm>
                          <a:off x="2692559" y="3213024"/>
                          <a:ext cx="432000" cy="432000"/>
                        </a:xfrm>
                        <a:prstGeom prst="rect">
                          <a:avLst/>
                        </a:prstGeom>
                      </p:spPr>
                    </p:pic>
                  </p:oleObj>
                </mc:Fallback>
              </mc:AlternateContent>
            </a:graphicData>
          </a:graphic>
        </p:graphicFrame>
        <p:pic>
          <p:nvPicPr>
            <p:cNvPr id="88" name="그림 87"/>
            <p:cNvPicPr>
              <a:picLocks noChangeAspect="1"/>
            </p:cNvPicPr>
            <p:nvPr/>
          </p:nvPicPr>
          <p:blipFill>
            <a:blip r:embed="rId7"/>
            <a:stretch>
              <a:fillRect/>
            </a:stretch>
          </p:blipFill>
          <p:spPr>
            <a:xfrm>
              <a:off x="3772261" y="3210624"/>
              <a:ext cx="432000" cy="432000"/>
            </a:xfrm>
            <a:prstGeom prst="rect">
              <a:avLst/>
            </a:prstGeom>
          </p:spPr>
        </p:pic>
        <p:cxnSp>
          <p:nvCxnSpPr>
            <p:cNvPr id="89" name="직선 화살표 연결선 88"/>
            <p:cNvCxnSpPr>
              <a:stCxn id="87" idx="3"/>
              <a:endCxn id="88" idx="1"/>
            </p:cNvCxnSpPr>
            <p:nvPr/>
          </p:nvCxnSpPr>
          <p:spPr>
            <a:xfrm flipV="1">
              <a:off x="3124559" y="3426624"/>
              <a:ext cx="647702" cy="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324715" y="3228675"/>
              <a:ext cx="415498" cy="369332"/>
            </a:xfrm>
            <a:prstGeom prst="rect">
              <a:avLst/>
            </a:prstGeom>
          </p:spPr>
          <p:txBody>
            <a:bodyPr wrap="none">
              <a:spAutoFit/>
            </a:bodyPr>
            <a:lstStyle/>
            <a:p>
              <a:r>
                <a:rPr lang="ko-KR" altLang="en-US" dirty="0"/>
                <a:t>②</a:t>
              </a:r>
            </a:p>
          </p:txBody>
        </p:sp>
      </p:grpSp>
      <p:grpSp>
        <p:nvGrpSpPr>
          <p:cNvPr id="108" name="그룹 107"/>
          <p:cNvGrpSpPr/>
          <p:nvPr/>
        </p:nvGrpSpPr>
        <p:grpSpPr>
          <a:xfrm>
            <a:off x="264404" y="3861096"/>
            <a:ext cx="1427258" cy="432000"/>
            <a:chOff x="264404" y="3861096"/>
            <a:chExt cx="1427258" cy="432000"/>
          </a:xfrm>
        </p:grpSpPr>
        <p:pic>
          <p:nvPicPr>
            <p:cNvPr id="52" name="그림 51"/>
            <p:cNvPicPr>
              <a:picLocks noChangeAspect="1"/>
            </p:cNvPicPr>
            <p:nvPr/>
          </p:nvPicPr>
          <p:blipFill>
            <a:blip r:embed="rId12"/>
            <a:stretch>
              <a:fillRect/>
            </a:stretch>
          </p:blipFill>
          <p:spPr>
            <a:xfrm>
              <a:off x="611560" y="3861096"/>
              <a:ext cx="432000" cy="432000"/>
            </a:xfrm>
            <a:prstGeom prst="rect">
              <a:avLst/>
            </a:prstGeom>
          </p:spPr>
        </p:pic>
        <p:cxnSp>
          <p:nvCxnSpPr>
            <p:cNvPr id="75" name="직선 화살표 연결선 74"/>
            <p:cNvCxnSpPr>
              <a:cxnSpLocks/>
              <a:stCxn id="52" idx="3"/>
            </p:cNvCxnSpPr>
            <p:nvPr/>
          </p:nvCxnSpPr>
          <p:spPr>
            <a:xfrm>
              <a:off x="1043560" y="4077096"/>
              <a:ext cx="64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264404" y="3879692"/>
              <a:ext cx="415498" cy="369332"/>
            </a:xfrm>
            <a:prstGeom prst="rect">
              <a:avLst/>
            </a:prstGeom>
          </p:spPr>
          <p:txBody>
            <a:bodyPr wrap="none">
              <a:spAutoFit/>
            </a:bodyPr>
            <a:lstStyle/>
            <a:p>
              <a:r>
                <a:rPr lang="ko-KR" altLang="en-US" dirty="0"/>
                <a:t>③</a:t>
              </a:r>
            </a:p>
          </p:txBody>
        </p:sp>
      </p:grpSp>
      <p:grpSp>
        <p:nvGrpSpPr>
          <p:cNvPr id="109" name="그룹 108"/>
          <p:cNvGrpSpPr/>
          <p:nvPr/>
        </p:nvGrpSpPr>
        <p:grpSpPr>
          <a:xfrm>
            <a:off x="2321720" y="3859086"/>
            <a:ext cx="1450541" cy="432000"/>
            <a:chOff x="2321720" y="3859086"/>
            <a:chExt cx="1450541" cy="432000"/>
          </a:xfrm>
        </p:grpSpPr>
        <p:graphicFrame>
          <p:nvGraphicFramePr>
            <p:cNvPr id="93" name="개체 92"/>
            <p:cNvGraphicFramePr>
              <a:graphicFrameLocks noChangeAspect="1"/>
            </p:cNvGraphicFramePr>
            <p:nvPr/>
          </p:nvGraphicFramePr>
          <p:xfrm>
            <a:off x="2692189" y="3859086"/>
            <a:ext cx="432000" cy="432000"/>
          </p:xfrm>
          <a:graphic>
            <a:graphicData uri="http://schemas.openxmlformats.org/presentationml/2006/ole">
              <mc:AlternateContent xmlns:mc="http://schemas.openxmlformats.org/markup-compatibility/2006">
                <mc:Choice xmlns:v="urn:schemas-microsoft-com:vml" Requires="v">
                  <p:oleObj r:id="rId13" imgW="2818800" imgH="2818800" progId="">
                    <p:embed/>
                  </p:oleObj>
                </mc:Choice>
                <mc:Fallback>
                  <p:oleObj r:id="rId13" imgW="2818800" imgH="2818800" progId="">
                    <p:embed/>
                    <p:pic>
                      <p:nvPicPr>
                        <p:cNvPr id="93" name="개체 92"/>
                        <p:cNvPicPr/>
                        <p:nvPr/>
                      </p:nvPicPr>
                      <p:blipFill>
                        <a:blip r:embed="rId14"/>
                        <a:stretch>
                          <a:fillRect/>
                        </a:stretch>
                      </p:blipFill>
                      <p:spPr>
                        <a:xfrm>
                          <a:off x="2692189" y="3859086"/>
                          <a:ext cx="432000" cy="432000"/>
                        </a:xfrm>
                        <a:prstGeom prst="rect">
                          <a:avLst/>
                        </a:prstGeom>
                      </p:spPr>
                    </p:pic>
                  </p:oleObj>
                </mc:Fallback>
              </mc:AlternateContent>
            </a:graphicData>
          </a:graphic>
        </p:graphicFrame>
        <p:cxnSp>
          <p:nvCxnSpPr>
            <p:cNvPr id="95" name="직선 화살표 연결선 94"/>
            <p:cNvCxnSpPr>
              <a:cxnSpLocks/>
              <a:stCxn id="93" idx="3"/>
            </p:cNvCxnSpPr>
            <p:nvPr/>
          </p:nvCxnSpPr>
          <p:spPr>
            <a:xfrm>
              <a:off x="3124189" y="4075086"/>
              <a:ext cx="648072" cy="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직사각형 100"/>
            <p:cNvSpPr/>
            <p:nvPr/>
          </p:nvSpPr>
          <p:spPr>
            <a:xfrm>
              <a:off x="2321720" y="3879692"/>
              <a:ext cx="415498" cy="369332"/>
            </a:xfrm>
            <a:prstGeom prst="rect">
              <a:avLst/>
            </a:prstGeom>
          </p:spPr>
          <p:txBody>
            <a:bodyPr wrap="none">
              <a:spAutoFit/>
            </a:bodyPr>
            <a:lstStyle/>
            <a:p>
              <a:r>
                <a:rPr lang="ko-KR" altLang="en-US" dirty="0"/>
                <a:t>④</a:t>
              </a:r>
            </a:p>
          </p:txBody>
        </p:sp>
      </p:grpSp>
      <p:pic>
        <p:nvPicPr>
          <p:cNvPr id="3" name="그림 2">
            <a:extLst>
              <a:ext uri="{FF2B5EF4-FFF2-40B4-BE49-F238E27FC236}">
                <a16:creationId xmlns:a16="http://schemas.microsoft.com/office/drawing/2014/main" id="{0E769800-5DE8-34D2-E0F1-01C4F03D8C5C}"/>
              </a:ext>
            </a:extLst>
          </p:cNvPr>
          <p:cNvPicPr>
            <a:picLocks noChangeAspect="1"/>
          </p:cNvPicPr>
          <p:nvPr/>
        </p:nvPicPr>
        <p:blipFill>
          <a:blip r:embed="rId7"/>
          <a:stretch>
            <a:fillRect/>
          </a:stretch>
        </p:blipFill>
        <p:spPr>
          <a:xfrm>
            <a:off x="1720220" y="3855870"/>
            <a:ext cx="432000" cy="432000"/>
          </a:xfrm>
          <a:prstGeom prst="rect">
            <a:avLst/>
          </a:prstGeom>
        </p:spPr>
      </p:pic>
      <p:pic>
        <p:nvPicPr>
          <p:cNvPr id="4" name="그림 3">
            <a:extLst>
              <a:ext uri="{FF2B5EF4-FFF2-40B4-BE49-F238E27FC236}">
                <a16:creationId xmlns:a16="http://schemas.microsoft.com/office/drawing/2014/main" id="{A90D0CFD-CF70-A00E-6C4D-E35C42DEED49}"/>
              </a:ext>
            </a:extLst>
          </p:cNvPr>
          <p:cNvPicPr>
            <a:picLocks noChangeAspect="1"/>
          </p:cNvPicPr>
          <p:nvPr/>
        </p:nvPicPr>
        <p:blipFill>
          <a:blip r:embed="rId7"/>
          <a:stretch>
            <a:fillRect/>
          </a:stretch>
        </p:blipFill>
        <p:spPr>
          <a:xfrm>
            <a:off x="3778747" y="3848358"/>
            <a:ext cx="432000" cy="432000"/>
          </a:xfrm>
          <a:prstGeom prst="rect">
            <a:avLst/>
          </a:prstGeom>
        </p:spPr>
      </p:pic>
      <p:graphicFrame>
        <p:nvGraphicFramePr>
          <p:cNvPr id="5" name="개체 4">
            <a:extLst>
              <a:ext uri="{FF2B5EF4-FFF2-40B4-BE49-F238E27FC236}">
                <a16:creationId xmlns:a16="http://schemas.microsoft.com/office/drawing/2014/main" id="{3FBF745E-F60E-F289-451C-324B8CC61A9E}"/>
              </a:ext>
            </a:extLst>
          </p:cNvPr>
          <p:cNvGraphicFramePr>
            <a:graphicFrameLocks noChangeAspect="1"/>
          </p:cNvGraphicFramePr>
          <p:nvPr>
            <p:extLst>
              <p:ext uri="{D42A27DB-BD31-4B8C-83A1-F6EECF244321}">
                <p14:modId xmlns:p14="http://schemas.microsoft.com/office/powerpoint/2010/main" val="2794218253"/>
              </p:ext>
            </p:extLst>
          </p:nvPr>
        </p:nvGraphicFramePr>
        <p:xfrm>
          <a:off x="1732820" y="3255303"/>
          <a:ext cx="431800" cy="431800"/>
        </p:xfrm>
        <a:graphic>
          <a:graphicData uri="http://schemas.openxmlformats.org/presentationml/2006/ole">
            <mc:AlternateContent xmlns:mc="http://schemas.openxmlformats.org/markup-compatibility/2006">
              <mc:Choice xmlns:v="urn:schemas-microsoft-com:vml" Requires="v">
                <p:oleObj r:id="rId15" imgW="9599760" imgH="9599760" progId="">
                  <p:embed/>
                </p:oleObj>
              </mc:Choice>
              <mc:Fallback>
                <p:oleObj r:id="rId15" imgW="9599760" imgH="9599760" progId="">
                  <p:embed/>
                  <p:pic>
                    <p:nvPicPr>
                      <p:cNvPr id="5" name="개체 4">
                        <a:extLst>
                          <a:ext uri="{FF2B5EF4-FFF2-40B4-BE49-F238E27FC236}">
                            <a16:creationId xmlns:a16="http://schemas.microsoft.com/office/drawing/2014/main" id="{3FBF745E-F60E-F289-451C-324B8CC61A9E}"/>
                          </a:ext>
                        </a:extLst>
                      </p:cNvPr>
                      <p:cNvPicPr/>
                      <p:nvPr/>
                    </p:nvPicPr>
                    <p:blipFill>
                      <a:blip r:embed="rId6"/>
                      <a:stretch>
                        <a:fillRect/>
                      </a:stretch>
                    </p:blipFill>
                    <p:spPr>
                      <a:xfrm>
                        <a:off x="1732820" y="3255303"/>
                        <a:ext cx="431800" cy="431800"/>
                      </a:xfrm>
                      <a:prstGeom prst="rect">
                        <a:avLst/>
                      </a:prstGeom>
                    </p:spPr>
                  </p:pic>
                </p:oleObj>
              </mc:Fallback>
            </mc:AlternateContent>
          </a:graphicData>
        </a:graphic>
      </p:graphicFrame>
      <p:graphicFrame>
        <p:nvGraphicFramePr>
          <p:cNvPr id="6" name="개체 5">
            <a:extLst>
              <a:ext uri="{FF2B5EF4-FFF2-40B4-BE49-F238E27FC236}">
                <a16:creationId xmlns:a16="http://schemas.microsoft.com/office/drawing/2014/main" id="{A32E59E5-7280-82BA-49C7-AD9CB9577D2B}"/>
              </a:ext>
            </a:extLst>
          </p:cNvPr>
          <p:cNvGraphicFramePr>
            <a:graphicFrameLocks noChangeAspect="1"/>
          </p:cNvGraphicFramePr>
          <p:nvPr>
            <p:extLst>
              <p:ext uri="{D42A27DB-BD31-4B8C-83A1-F6EECF244321}">
                <p14:modId xmlns:p14="http://schemas.microsoft.com/office/powerpoint/2010/main" val="1690999747"/>
              </p:ext>
            </p:extLst>
          </p:nvPr>
        </p:nvGraphicFramePr>
        <p:xfrm>
          <a:off x="679902" y="5138727"/>
          <a:ext cx="431800" cy="431800"/>
        </p:xfrm>
        <a:graphic>
          <a:graphicData uri="http://schemas.openxmlformats.org/presentationml/2006/ole">
            <mc:AlternateContent xmlns:mc="http://schemas.openxmlformats.org/markup-compatibility/2006">
              <mc:Choice xmlns:v="urn:schemas-microsoft-com:vml" Requires="v">
                <p:oleObj r:id="rId16" imgW="9599760" imgH="9599760" progId="">
                  <p:embed/>
                </p:oleObj>
              </mc:Choice>
              <mc:Fallback>
                <p:oleObj r:id="rId16" imgW="9599760" imgH="9599760" progId="">
                  <p:embed/>
                  <p:pic>
                    <p:nvPicPr>
                      <p:cNvPr id="6" name="개체 5">
                        <a:extLst>
                          <a:ext uri="{FF2B5EF4-FFF2-40B4-BE49-F238E27FC236}">
                            <a16:creationId xmlns:a16="http://schemas.microsoft.com/office/drawing/2014/main" id="{A32E59E5-7280-82BA-49C7-AD9CB9577D2B}"/>
                          </a:ext>
                        </a:extLst>
                      </p:cNvPr>
                      <p:cNvPicPr/>
                      <p:nvPr/>
                    </p:nvPicPr>
                    <p:blipFill>
                      <a:blip r:embed="rId6"/>
                      <a:stretch>
                        <a:fillRect/>
                      </a:stretch>
                    </p:blipFill>
                    <p:spPr>
                      <a:xfrm>
                        <a:off x="679902" y="5138727"/>
                        <a:ext cx="431800" cy="431800"/>
                      </a:xfrm>
                      <a:prstGeom prst="rect">
                        <a:avLst/>
                      </a:prstGeom>
                    </p:spPr>
                  </p:pic>
                </p:oleObj>
              </mc:Fallback>
            </mc:AlternateContent>
          </a:graphicData>
        </a:graphic>
      </p:graphicFrame>
    </p:spTree>
    <p:extLst>
      <p:ext uri="{BB962C8B-B14F-4D97-AF65-F5344CB8AC3E}">
        <p14:creationId xmlns:p14="http://schemas.microsoft.com/office/powerpoint/2010/main" val="122104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75006" y="36319"/>
            <a:ext cx="2840810" cy="1084763"/>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white"/>
              </a:solidFill>
              <a:latin typeface="맑은 고딕" panose="02110004020202020204"/>
              <a:ea typeface="맑은 고딕" panose="020B0503020000020004" pitchFamily="50" charset="-127"/>
            </a:endParaRPr>
          </a:p>
        </p:txBody>
      </p:sp>
      <p:cxnSp>
        <p:nvCxnSpPr>
          <p:cNvPr id="22" name="직선 연결선 21"/>
          <p:cNvCxnSpPr>
            <a:cxnSpLocks/>
          </p:cNvCxnSpPr>
          <p:nvPr/>
        </p:nvCxnSpPr>
        <p:spPr>
          <a:xfrm>
            <a:off x="395536" y="461510"/>
            <a:ext cx="2448272"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a:cxnSpLocks/>
          </p:cNvCxnSpPr>
          <p:nvPr/>
        </p:nvCxnSpPr>
        <p:spPr>
          <a:xfrm>
            <a:off x="3028950" y="526148"/>
            <a:ext cx="6026840"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251520" y="472983"/>
            <a:ext cx="2376474" cy="548275"/>
          </a:xfrm>
          <a:prstGeom prst="rect">
            <a:avLst/>
          </a:prstGeom>
        </p:spPr>
        <p:txBody>
          <a:bodyPr vert="horz" lIns="68580" tIns="34290" rIns="68580" bIns="34290" rtlCol="0" anchor="t">
            <a:noAutofit/>
          </a:bodyPr>
          <a:lstStyle/>
          <a:p>
            <a:pPr defTabSz="685800">
              <a:spcBef>
                <a:spcPct val="0"/>
              </a:spcBef>
              <a:defRPr/>
            </a:pPr>
            <a:endParaRPr lang="en-US" altLang="ko-KR" sz="1275" b="1" dirty="0">
              <a:solidFill>
                <a:prstClr val="white"/>
              </a:solidFill>
              <a:latin typeface="맑은 고딕" panose="020B0503020000020004" pitchFamily="50" charset="-127"/>
              <a:ea typeface="맑은 고딕" panose="020B0503020000020004" pitchFamily="50" charset="-127"/>
            </a:endParaRPr>
          </a:p>
          <a:p>
            <a:pPr defTabSz="685800">
              <a:spcBef>
                <a:spcPct val="0"/>
              </a:spcBef>
              <a:defRPr/>
            </a:pPr>
            <a:r>
              <a:rPr lang="en-US" altLang="ko-KR" sz="1500" b="1" dirty="0">
                <a:solidFill>
                  <a:prstClr val="white"/>
                </a:solidFill>
                <a:latin typeface="맑은 고딕" panose="020B0503020000020004" pitchFamily="50" charset="-127"/>
                <a:ea typeface="맑은 고딕" panose="020B0503020000020004" pitchFamily="50" charset="-127"/>
              </a:rPr>
              <a:t>| </a:t>
            </a:r>
            <a:r>
              <a:rPr lang="ko-KR" altLang="en-US" sz="1500" b="1" dirty="0">
                <a:solidFill>
                  <a:prstClr val="white"/>
                </a:solidFill>
                <a:latin typeface="맑은 고딕" panose="020B0503020000020004" pitchFamily="50" charset="-127"/>
                <a:ea typeface="맑은 고딕" panose="020B0503020000020004" pitchFamily="50" charset="-127"/>
              </a:rPr>
              <a:t>메뉴 구성도</a:t>
            </a:r>
            <a:endParaRPr lang="ko-KR" altLang="en-US" sz="1500" spc="-38" dirty="0">
              <a:solidFill>
                <a:prstClr val="white"/>
              </a:solidFill>
              <a:latin typeface="맑은 고딕" panose="020B0503020000020004" pitchFamily="50" charset="-127"/>
              <a:ea typeface="맑은 고딕" panose="020B0503020000020004" pitchFamily="50" charset="-127"/>
            </a:endParaRPr>
          </a:p>
        </p:txBody>
      </p:sp>
      <p:pic>
        <p:nvPicPr>
          <p:cNvPr id="30" name="Picture 2"/>
          <p:cNvPicPr>
            <a:picLocks noChangeAspect="1" noChangeArrowheads="1"/>
          </p:cNvPicPr>
          <p:nvPr/>
        </p:nvPicPr>
        <p:blipFill>
          <a:blip r:embed="rId2" cstate="print"/>
          <a:srcRect/>
          <a:stretch>
            <a:fillRect/>
          </a:stretch>
        </p:blipFill>
        <p:spPr bwMode="auto">
          <a:xfrm>
            <a:off x="7650342" y="1214754"/>
            <a:ext cx="341220" cy="119224"/>
          </a:xfrm>
          <a:prstGeom prst="rect">
            <a:avLst/>
          </a:prstGeom>
          <a:noFill/>
          <a:ln w="9525">
            <a:noFill/>
            <a:miter lim="800000"/>
            <a:headEnd/>
            <a:tailEnd/>
          </a:ln>
        </p:spPr>
      </p:pic>
      <p:sp>
        <p:nvSpPr>
          <p:cNvPr id="32" name="막힌 원호 31"/>
          <p:cNvSpPr/>
          <p:nvPr/>
        </p:nvSpPr>
        <p:spPr>
          <a:xfrm flipV="1">
            <a:off x="-367887" y="-387904"/>
            <a:ext cx="885785" cy="875410"/>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black"/>
              </a:solidFill>
              <a:latin typeface="맑은 고딕" panose="02110004020202020204"/>
              <a:ea typeface="맑은 고딕" panose="020B0503020000020004" pitchFamily="50" charset="-127"/>
            </a:endParaRPr>
          </a:p>
        </p:txBody>
      </p:sp>
      <p:sp>
        <p:nvSpPr>
          <p:cNvPr id="12" name="바닥글 개체 틀 11"/>
          <p:cNvSpPr>
            <a:spLocks noGrp="1"/>
          </p:cNvSpPr>
          <p:nvPr>
            <p:ph type="ftr" sz="quarter" idx="11"/>
          </p:nvPr>
        </p:nvSpPr>
        <p:spPr/>
        <p:txBody>
          <a:bodyPr/>
          <a:lstStyle/>
          <a:p>
            <a:pPr defTabSz="685800"/>
            <a:r>
              <a:rPr lang="ko-KR" altLang="en-US" dirty="0" err="1">
                <a:solidFill>
                  <a:prstClr val="black">
                    <a:tint val="82000"/>
                  </a:prstClr>
                </a:solidFill>
                <a:latin typeface="맑은 고딕" panose="02110004020202020204"/>
                <a:ea typeface="맑은 고딕" panose="020B0503020000020004" pitchFamily="50" charset="-127"/>
              </a:rPr>
              <a:t>한이음</a:t>
            </a:r>
            <a:r>
              <a:rPr lang="ko-KR" altLang="en-US" dirty="0">
                <a:solidFill>
                  <a:prstClr val="black">
                    <a:tint val="82000"/>
                  </a:prstClr>
                </a:solidFill>
                <a:latin typeface="맑은 고딕" panose="02110004020202020204"/>
                <a:ea typeface="맑은 고딕" panose="020B0503020000020004" pitchFamily="50" charset="-127"/>
              </a:rPr>
              <a:t> ▶ 프로그램 설계서</a:t>
            </a:r>
          </a:p>
        </p:txBody>
      </p:sp>
      <p:pic>
        <p:nvPicPr>
          <p:cNvPr id="13" name="그림 12">
            <a:extLst>
              <a:ext uri="{FF2B5EF4-FFF2-40B4-BE49-F238E27FC236}">
                <a16:creationId xmlns:a16="http://schemas.microsoft.com/office/drawing/2014/main" id="{3819998A-6F47-2218-A538-FE3761C87C75}"/>
              </a:ext>
            </a:extLst>
          </p:cNvPr>
          <p:cNvPicPr>
            <a:picLocks noChangeAspect="1"/>
          </p:cNvPicPr>
          <p:nvPr/>
        </p:nvPicPr>
        <p:blipFill>
          <a:blip r:embed="rId3"/>
          <a:stretch>
            <a:fillRect/>
          </a:stretch>
        </p:blipFill>
        <p:spPr>
          <a:xfrm>
            <a:off x="8170007" y="40131"/>
            <a:ext cx="885784" cy="379646"/>
          </a:xfrm>
          <a:prstGeom prst="rect">
            <a:avLst/>
          </a:prstGeom>
        </p:spPr>
      </p:pic>
      <p:pic>
        <p:nvPicPr>
          <p:cNvPr id="3" name="그림 2">
            <a:extLst>
              <a:ext uri="{FF2B5EF4-FFF2-40B4-BE49-F238E27FC236}">
                <a16:creationId xmlns:a16="http://schemas.microsoft.com/office/drawing/2014/main" id="{13D37D31-E280-518F-45F4-5930B0AF7F53}"/>
              </a:ext>
            </a:extLst>
          </p:cNvPr>
          <p:cNvPicPr>
            <a:picLocks noChangeAspect="1"/>
          </p:cNvPicPr>
          <p:nvPr/>
        </p:nvPicPr>
        <p:blipFill>
          <a:blip r:embed="rId4"/>
          <a:stretch>
            <a:fillRect/>
          </a:stretch>
        </p:blipFill>
        <p:spPr>
          <a:xfrm>
            <a:off x="251520" y="1214754"/>
            <a:ext cx="8568952" cy="5035222"/>
          </a:xfrm>
          <a:prstGeom prst="rect">
            <a:avLst/>
          </a:prstGeom>
        </p:spPr>
      </p:pic>
    </p:spTree>
    <p:extLst>
      <p:ext uri="{BB962C8B-B14F-4D97-AF65-F5344CB8AC3E}">
        <p14:creationId xmlns:p14="http://schemas.microsoft.com/office/powerpoint/2010/main" val="71390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75006" y="36319"/>
            <a:ext cx="2840810" cy="1084763"/>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white"/>
              </a:solidFill>
              <a:latin typeface="맑은 고딕" panose="02110004020202020204"/>
              <a:ea typeface="맑은 고딕" panose="020B0503020000020004" pitchFamily="50" charset="-127"/>
            </a:endParaRPr>
          </a:p>
        </p:txBody>
      </p:sp>
      <p:cxnSp>
        <p:nvCxnSpPr>
          <p:cNvPr id="22" name="직선 연결선 21"/>
          <p:cNvCxnSpPr>
            <a:cxnSpLocks/>
          </p:cNvCxnSpPr>
          <p:nvPr/>
        </p:nvCxnSpPr>
        <p:spPr>
          <a:xfrm>
            <a:off x="395536" y="461510"/>
            <a:ext cx="2448272"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a:cxnSpLocks/>
          </p:cNvCxnSpPr>
          <p:nvPr/>
        </p:nvCxnSpPr>
        <p:spPr>
          <a:xfrm>
            <a:off x="3028950" y="526148"/>
            <a:ext cx="6026840"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251520" y="472983"/>
            <a:ext cx="2376474" cy="548275"/>
          </a:xfrm>
          <a:prstGeom prst="rect">
            <a:avLst/>
          </a:prstGeom>
        </p:spPr>
        <p:txBody>
          <a:bodyPr vert="horz" lIns="68580" tIns="34290" rIns="68580" bIns="34290" rtlCol="0" anchor="t">
            <a:noAutofit/>
          </a:bodyPr>
          <a:lstStyle/>
          <a:p>
            <a:pPr defTabSz="685800">
              <a:spcBef>
                <a:spcPct val="0"/>
              </a:spcBef>
              <a:defRPr/>
            </a:pPr>
            <a:endParaRPr lang="en-US" altLang="ko-KR" sz="1275" b="1" dirty="0">
              <a:solidFill>
                <a:prstClr val="white"/>
              </a:solidFill>
              <a:latin typeface="맑은 고딕" panose="020B0503020000020004" pitchFamily="50" charset="-127"/>
              <a:ea typeface="맑은 고딕" panose="020B0503020000020004" pitchFamily="50" charset="-127"/>
            </a:endParaRPr>
          </a:p>
          <a:p>
            <a:pPr defTabSz="685800">
              <a:spcBef>
                <a:spcPct val="0"/>
              </a:spcBef>
              <a:defRPr/>
            </a:pPr>
            <a:r>
              <a:rPr lang="en-US" altLang="ko-KR" sz="1500" b="1" dirty="0">
                <a:solidFill>
                  <a:prstClr val="white"/>
                </a:solidFill>
                <a:latin typeface="맑은 고딕" panose="020B0503020000020004" pitchFamily="50" charset="-127"/>
                <a:ea typeface="맑은 고딕" panose="020B0503020000020004" pitchFamily="50" charset="-127"/>
              </a:rPr>
              <a:t>| </a:t>
            </a:r>
            <a:r>
              <a:rPr lang="ko-KR" altLang="en-US" sz="1500" b="1" dirty="0">
                <a:solidFill>
                  <a:prstClr val="white"/>
                </a:solidFill>
                <a:latin typeface="맑은 고딕" panose="020B0503020000020004" pitchFamily="50" charset="-127"/>
                <a:ea typeface="맑은 고딕" panose="020B0503020000020004" pitchFamily="50" charset="-127"/>
              </a:rPr>
              <a:t>화면 설계서</a:t>
            </a:r>
            <a:endParaRPr lang="ko-KR" altLang="en-US" sz="1500" spc="-38" dirty="0">
              <a:solidFill>
                <a:prstClr val="white"/>
              </a:solidFill>
              <a:latin typeface="맑은 고딕" panose="020B0503020000020004" pitchFamily="50" charset="-127"/>
              <a:ea typeface="맑은 고딕" panose="020B0503020000020004" pitchFamily="50" charset="-127"/>
            </a:endParaRPr>
          </a:p>
        </p:txBody>
      </p:sp>
      <p:pic>
        <p:nvPicPr>
          <p:cNvPr id="30" name="Picture 2"/>
          <p:cNvPicPr>
            <a:picLocks noChangeAspect="1" noChangeArrowheads="1"/>
          </p:cNvPicPr>
          <p:nvPr/>
        </p:nvPicPr>
        <p:blipFill>
          <a:blip r:embed="rId2" cstate="print"/>
          <a:srcRect/>
          <a:stretch>
            <a:fillRect/>
          </a:stretch>
        </p:blipFill>
        <p:spPr bwMode="auto">
          <a:xfrm>
            <a:off x="7650342" y="1214754"/>
            <a:ext cx="341220" cy="119224"/>
          </a:xfrm>
          <a:prstGeom prst="rect">
            <a:avLst/>
          </a:prstGeom>
          <a:noFill/>
          <a:ln w="9525">
            <a:noFill/>
            <a:miter lim="800000"/>
            <a:headEnd/>
            <a:tailEnd/>
          </a:ln>
        </p:spPr>
      </p:pic>
      <p:sp>
        <p:nvSpPr>
          <p:cNvPr id="32" name="막힌 원호 31"/>
          <p:cNvSpPr/>
          <p:nvPr/>
        </p:nvSpPr>
        <p:spPr>
          <a:xfrm flipV="1">
            <a:off x="-367887" y="-387904"/>
            <a:ext cx="885785" cy="875410"/>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black"/>
              </a:solidFill>
              <a:latin typeface="맑은 고딕" panose="02110004020202020204"/>
              <a:ea typeface="맑은 고딕" panose="020B0503020000020004" pitchFamily="50" charset="-127"/>
            </a:endParaRPr>
          </a:p>
        </p:txBody>
      </p:sp>
      <p:sp>
        <p:nvSpPr>
          <p:cNvPr id="12" name="바닥글 개체 틀 11"/>
          <p:cNvSpPr>
            <a:spLocks noGrp="1"/>
          </p:cNvSpPr>
          <p:nvPr>
            <p:ph type="ftr" sz="quarter" idx="11"/>
          </p:nvPr>
        </p:nvSpPr>
        <p:spPr/>
        <p:txBody>
          <a:bodyPr/>
          <a:lstStyle/>
          <a:p>
            <a:pPr defTabSz="685800"/>
            <a:r>
              <a:rPr lang="ko-KR" altLang="en-US" dirty="0" err="1">
                <a:solidFill>
                  <a:prstClr val="black">
                    <a:tint val="82000"/>
                  </a:prstClr>
                </a:solidFill>
                <a:latin typeface="맑은 고딕" panose="02110004020202020204"/>
                <a:ea typeface="맑은 고딕" panose="020B0503020000020004" pitchFamily="50" charset="-127"/>
              </a:rPr>
              <a:t>한이음</a:t>
            </a:r>
            <a:r>
              <a:rPr lang="ko-KR" altLang="en-US" dirty="0">
                <a:solidFill>
                  <a:prstClr val="black">
                    <a:tint val="82000"/>
                  </a:prstClr>
                </a:solidFill>
                <a:latin typeface="맑은 고딕" panose="02110004020202020204"/>
                <a:ea typeface="맑은 고딕" panose="020B0503020000020004" pitchFamily="50" charset="-127"/>
              </a:rPr>
              <a:t> ▶ 프로그램 설계서</a:t>
            </a:r>
          </a:p>
        </p:txBody>
      </p:sp>
      <p:pic>
        <p:nvPicPr>
          <p:cNvPr id="13" name="그림 12">
            <a:extLst>
              <a:ext uri="{FF2B5EF4-FFF2-40B4-BE49-F238E27FC236}">
                <a16:creationId xmlns:a16="http://schemas.microsoft.com/office/drawing/2014/main" id="{3819998A-6F47-2218-A538-FE3761C87C75}"/>
              </a:ext>
            </a:extLst>
          </p:cNvPr>
          <p:cNvPicPr>
            <a:picLocks noChangeAspect="1"/>
          </p:cNvPicPr>
          <p:nvPr/>
        </p:nvPicPr>
        <p:blipFill>
          <a:blip r:embed="rId3"/>
          <a:stretch>
            <a:fillRect/>
          </a:stretch>
        </p:blipFill>
        <p:spPr>
          <a:xfrm>
            <a:off x="8170007" y="40131"/>
            <a:ext cx="885784" cy="379646"/>
          </a:xfrm>
          <a:prstGeom prst="rect">
            <a:avLst/>
          </a:prstGeom>
        </p:spPr>
      </p:pic>
      <p:pic>
        <p:nvPicPr>
          <p:cNvPr id="4" name="그림 3">
            <a:extLst>
              <a:ext uri="{FF2B5EF4-FFF2-40B4-BE49-F238E27FC236}">
                <a16:creationId xmlns:a16="http://schemas.microsoft.com/office/drawing/2014/main" id="{FCD7E74E-9294-06E3-469F-DF61C983FAD5}"/>
              </a:ext>
            </a:extLst>
          </p:cNvPr>
          <p:cNvPicPr>
            <a:picLocks noChangeAspect="1"/>
          </p:cNvPicPr>
          <p:nvPr/>
        </p:nvPicPr>
        <p:blipFill>
          <a:blip r:embed="rId4"/>
          <a:stretch>
            <a:fillRect/>
          </a:stretch>
        </p:blipFill>
        <p:spPr>
          <a:xfrm>
            <a:off x="0" y="1176110"/>
            <a:ext cx="8820472" cy="4773165"/>
          </a:xfrm>
          <a:prstGeom prst="rect">
            <a:avLst/>
          </a:prstGeom>
        </p:spPr>
      </p:pic>
    </p:spTree>
    <p:extLst>
      <p:ext uri="{BB962C8B-B14F-4D97-AF65-F5344CB8AC3E}">
        <p14:creationId xmlns:p14="http://schemas.microsoft.com/office/powerpoint/2010/main" val="38169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75006" y="36319"/>
            <a:ext cx="2840810" cy="1084763"/>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white"/>
              </a:solidFill>
              <a:latin typeface="맑은 고딕" panose="02110004020202020204"/>
              <a:ea typeface="맑은 고딕" panose="020B0503020000020004" pitchFamily="50" charset="-127"/>
            </a:endParaRPr>
          </a:p>
        </p:txBody>
      </p:sp>
      <p:cxnSp>
        <p:nvCxnSpPr>
          <p:cNvPr id="22" name="직선 연결선 21"/>
          <p:cNvCxnSpPr>
            <a:cxnSpLocks/>
          </p:cNvCxnSpPr>
          <p:nvPr/>
        </p:nvCxnSpPr>
        <p:spPr>
          <a:xfrm>
            <a:off x="395536" y="461510"/>
            <a:ext cx="2448272"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a:cxnSpLocks/>
          </p:cNvCxnSpPr>
          <p:nvPr/>
        </p:nvCxnSpPr>
        <p:spPr>
          <a:xfrm>
            <a:off x="3028950" y="526148"/>
            <a:ext cx="6026840"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251520" y="472983"/>
            <a:ext cx="2376474" cy="548275"/>
          </a:xfrm>
          <a:prstGeom prst="rect">
            <a:avLst/>
          </a:prstGeom>
        </p:spPr>
        <p:txBody>
          <a:bodyPr vert="horz" lIns="68580" tIns="34290" rIns="68580" bIns="34290" rtlCol="0" anchor="t">
            <a:noAutofit/>
          </a:bodyPr>
          <a:lstStyle/>
          <a:p>
            <a:pPr defTabSz="685800">
              <a:spcBef>
                <a:spcPct val="0"/>
              </a:spcBef>
              <a:defRPr/>
            </a:pPr>
            <a:endParaRPr lang="en-US" altLang="ko-KR" sz="1275" b="1" dirty="0">
              <a:solidFill>
                <a:prstClr val="white"/>
              </a:solidFill>
              <a:latin typeface="맑은 고딕" panose="020B0503020000020004" pitchFamily="50" charset="-127"/>
              <a:ea typeface="맑은 고딕" panose="020B0503020000020004" pitchFamily="50" charset="-127"/>
            </a:endParaRPr>
          </a:p>
          <a:p>
            <a:pPr defTabSz="685800">
              <a:spcBef>
                <a:spcPct val="0"/>
              </a:spcBef>
              <a:defRPr/>
            </a:pPr>
            <a:r>
              <a:rPr lang="en-US" altLang="ko-KR" sz="1500" b="1" dirty="0">
                <a:solidFill>
                  <a:prstClr val="white"/>
                </a:solidFill>
                <a:latin typeface="맑은 고딕" panose="020B0503020000020004" pitchFamily="50" charset="-127"/>
                <a:ea typeface="맑은 고딕" panose="020B0503020000020004" pitchFamily="50" charset="-127"/>
              </a:rPr>
              <a:t>| </a:t>
            </a:r>
            <a:r>
              <a:rPr lang="ko-KR" altLang="en-US" sz="1500" b="1" dirty="0">
                <a:solidFill>
                  <a:prstClr val="white"/>
                </a:solidFill>
                <a:latin typeface="맑은 고딕" panose="020B0503020000020004" pitchFamily="50" charset="-127"/>
                <a:ea typeface="맑은 고딕" panose="020B0503020000020004" pitchFamily="50" charset="-127"/>
              </a:rPr>
              <a:t>화면 설계서</a:t>
            </a:r>
            <a:endParaRPr lang="ko-KR" altLang="en-US" sz="1500" spc="-38" dirty="0">
              <a:solidFill>
                <a:prstClr val="white"/>
              </a:solidFill>
              <a:latin typeface="맑은 고딕" panose="020B0503020000020004" pitchFamily="50" charset="-127"/>
              <a:ea typeface="맑은 고딕" panose="020B0503020000020004" pitchFamily="50" charset="-127"/>
            </a:endParaRPr>
          </a:p>
        </p:txBody>
      </p:sp>
      <p:pic>
        <p:nvPicPr>
          <p:cNvPr id="30" name="Picture 2"/>
          <p:cNvPicPr>
            <a:picLocks noChangeAspect="1" noChangeArrowheads="1"/>
          </p:cNvPicPr>
          <p:nvPr/>
        </p:nvPicPr>
        <p:blipFill>
          <a:blip r:embed="rId2" cstate="print"/>
          <a:srcRect/>
          <a:stretch>
            <a:fillRect/>
          </a:stretch>
        </p:blipFill>
        <p:spPr bwMode="auto">
          <a:xfrm>
            <a:off x="7650342" y="1214754"/>
            <a:ext cx="341220" cy="119224"/>
          </a:xfrm>
          <a:prstGeom prst="rect">
            <a:avLst/>
          </a:prstGeom>
          <a:noFill/>
          <a:ln w="9525">
            <a:noFill/>
            <a:miter lim="800000"/>
            <a:headEnd/>
            <a:tailEnd/>
          </a:ln>
        </p:spPr>
      </p:pic>
      <p:sp>
        <p:nvSpPr>
          <p:cNvPr id="32" name="막힌 원호 31"/>
          <p:cNvSpPr/>
          <p:nvPr/>
        </p:nvSpPr>
        <p:spPr>
          <a:xfrm flipV="1">
            <a:off x="-367887" y="-387904"/>
            <a:ext cx="885785" cy="875410"/>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350">
              <a:solidFill>
                <a:prstClr val="black"/>
              </a:solidFill>
              <a:latin typeface="맑은 고딕" panose="02110004020202020204"/>
              <a:ea typeface="맑은 고딕" panose="020B0503020000020004" pitchFamily="50" charset="-127"/>
            </a:endParaRPr>
          </a:p>
        </p:txBody>
      </p:sp>
      <p:sp>
        <p:nvSpPr>
          <p:cNvPr id="12" name="바닥글 개체 틀 11"/>
          <p:cNvSpPr>
            <a:spLocks noGrp="1"/>
          </p:cNvSpPr>
          <p:nvPr>
            <p:ph type="ftr" sz="quarter" idx="11"/>
          </p:nvPr>
        </p:nvSpPr>
        <p:spPr/>
        <p:txBody>
          <a:bodyPr/>
          <a:lstStyle/>
          <a:p>
            <a:pPr defTabSz="685800"/>
            <a:r>
              <a:rPr lang="ko-KR" altLang="en-US" dirty="0" err="1">
                <a:solidFill>
                  <a:prstClr val="black">
                    <a:tint val="82000"/>
                  </a:prstClr>
                </a:solidFill>
                <a:latin typeface="맑은 고딕" panose="02110004020202020204"/>
                <a:ea typeface="맑은 고딕" panose="020B0503020000020004" pitchFamily="50" charset="-127"/>
              </a:rPr>
              <a:t>한이음</a:t>
            </a:r>
            <a:r>
              <a:rPr lang="ko-KR" altLang="en-US" dirty="0">
                <a:solidFill>
                  <a:prstClr val="black">
                    <a:tint val="82000"/>
                  </a:prstClr>
                </a:solidFill>
                <a:latin typeface="맑은 고딕" panose="02110004020202020204"/>
                <a:ea typeface="맑은 고딕" panose="020B0503020000020004" pitchFamily="50" charset="-127"/>
              </a:rPr>
              <a:t> ▶ 프로그램 설계서</a:t>
            </a:r>
          </a:p>
        </p:txBody>
      </p:sp>
      <p:pic>
        <p:nvPicPr>
          <p:cNvPr id="13" name="그림 12">
            <a:extLst>
              <a:ext uri="{FF2B5EF4-FFF2-40B4-BE49-F238E27FC236}">
                <a16:creationId xmlns:a16="http://schemas.microsoft.com/office/drawing/2014/main" id="{3819998A-6F47-2218-A538-FE3761C87C75}"/>
              </a:ext>
            </a:extLst>
          </p:cNvPr>
          <p:cNvPicPr>
            <a:picLocks noChangeAspect="1"/>
          </p:cNvPicPr>
          <p:nvPr/>
        </p:nvPicPr>
        <p:blipFill>
          <a:blip r:embed="rId3"/>
          <a:stretch>
            <a:fillRect/>
          </a:stretch>
        </p:blipFill>
        <p:spPr>
          <a:xfrm>
            <a:off x="8170007" y="40131"/>
            <a:ext cx="885784" cy="379646"/>
          </a:xfrm>
          <a:prstGeom prst="rect">
            <a:avLst/>
          </a:prstGeom>
        </p:spPr>
      </p:pic>
      <p:graphicFrame>
        <p:nvGraphicFramePr>
          <p:cNvPr id="6" name="표 5">
            <a:extLst>
              <a:ext uri="{FF2B5EF4-FFF2-40B4-BE49-F238E27FC236}">
                <a16:creationId xmlns:a16="http://schemas.microsoft.com/office/drawing/2014/main" id="{2A41A39E-BAB6-95A0-EBE5-87C5C0BB232A}"/>
              </a:ext>
            </a:extLst>
          </p:cNvPr>
          <p:cNvGraphicFramePr>
            <a:graphicFrameLocks noGrp="1"/>
          </p:cNvGraphicFramePr>
          <p:nvPr>
            <p:extLst>
              <p:ext uri="{D42A27DB-BD31-4B8C-83A1-F6EECF244321}">
                <p14:modId xmlns:p14="http://schemas.microsoft.com/office/powerpoint/2010/main" val="2071542815"/>
              </p:ext>
            </p:extLst>
          </p:nvPr>
        </p:nvGraphicFramePr>
        <p:xfrm>
          <a:off x="395536" y="1333977"/>
          <a:ext cx="8352928" cy="4915998"/>
        </p:xfrm>
        <a:graphic>
          <a:graphicData uri="http://schemas.openxmlformats.org/drawingml/2006/table">
            <a:tbl>
              <a:tblPr firstCol="1" bandRow="1">
                <a:tableStyleId>{5C22544A-7EE6-4342-B048-85BDC9FD1C3A}</a:tableStyleId>
              </a:tblPr>
              <a:tblGrid>
                <a:gridCol w="2535417">
                  <a:extLst>
                    <a:ext uri="{9D8B030D-6E8A-4147-A177-3AD203B41FA5}">
                      <a16:colId xmlns:a16="http://schemas.microsoft.com/office/drawing/2014/main" val="1545135450"/>
                    </a:ext>
                  </a:extLst>
                </a:gridCol>
                <a:gridCol w="5817511">
                  <a:extLst>
                    <a:ext uri="{9D8B030D-6E8A-4147-A177-3AD203B41FA5}">
                      <a16:colId xmlns:a16="http://schemas.microsoft.com/office/drawing/2014/main" val="4220811117"/>
                    </a:ext>
                  </a:extLst>
                </a:gridCol>
              </a:tblGrid>
              <a:tr h="538006">
                <a:tc>
                  <a:txBody>
                    <a:bodyPr/>
                    <a:lstStyle/>
                    <a:p>
                      <a:pPr algn="ctr" latinLnBrk="1"/>
                      <a:r>
                        <a:rPr lang="ko-KR" altLang="en-US" sz="1100" dirty="0"/>
                        <a:t>기능 번호</a:t>
                      </a:r>
                    </a:p>
                  </a:txBody>
                  <a:tcPr marL="68580" marR="68580" marT="34290" marB="34290" anchor="ctr"/>
                </a:tc>
                <a:tc>
                  <a:txBody>
                    <a:bodyPr/>
                    <a:lstStyle/>
                    <a:p>
                      <a:pPr algn="l" latinLnBrk="1"/>
                      <a:r>
                        <a:rPr lang="en-US" altLang="ko-KR" sz="900" dirty="0"/>
                        <a:t>A03-01</a:t>
                      </a:r>
                      <a:endParaRPr lang="ko-KR" altLang="en-US" sz="900" dirty="0"/>
                    </a:p>
                  </a:txBody>
                  <a:tcPr marL="68580" marR="68580" marT="34290" marB="34290" anchor="ctr"/>
                </a:tc>
                <a:extLst>
                  <a:ext uri="{0D108BD9-81ED-4DB2-BD59-A6C34878D82A}">
                    <a16:rowId xmlns:a16="http://schemas.microsoft.com/office/drawing/2014/main" val="657253886"/>
                  </a:ext>
                </a:extLst>
              </a:tr>
              <a:tr h="589122">
                <a:tc>
                  <a:txBody>
                    <a:bodyPr/>
                    <a:lstStyle/>
                    <a:p>
                      <a:pPr algn="ctr" latinLnBrk="1"/>
                      <a:r>
                        <a:rPr lang="ko-KR" altLang="en-US" sz="1100" dirty="0"/>
                        <a:t>기능 명</a:t>
                      </a:r>
                    </a:p>
                  </a:txBody>
                  <a:tcPr marL="68580" marR="68580" marT="34290" marB="34290" anchor="ctr"/>
                </a:tc>
                <a:tc>
                  <a:txBody>
                    <a:bodyPr/>
                    <a:lstStyle/>
                    <a:p>
                      <a:pPr algn="l" latinLnBrk="1"/>
                      <a:r>
                        <a:rPr lang="ko-KR" altLang="en-US" sz="900" dirty="0"/>
                        <a:t>객체 검지 결과 표시</a:t>
                      </a:r>
                    </a:p>
                  </a:txBody>
                  <a:tcPr marL="68580" marR="68580" marT="34290" marB="34290" anchor="ctr"/>
                </a:tc>
                <a:extLst>
                  <a:ext uri="{0D108BD9-81ED-4DB2-BD59-A6C34878D82A}">
                    <a16:rowId xmlns:a16="http://schemas.microsoft.com/office/drawing/2014/main" val="3776815298"/>
                  </a:ext>
                </a:extLst>
              </a:tr>
              <a:tr h="785496">
                <a:tc>
                  <a:txBody>
                    <a:bodyPr/>
                    <a:lstStyle/>
                    <a:p>
                      <a:pPr algn="ctr" latinLnBrk="1"/>
                      <a:r>
                        <a:rPr lang="ko-KR" altLang="en-US" sz="1100" dirty="0"/>
                        <a:t>기능설명</a:t>
                      </a:r>
                    </a:p>
                  </a:txBody>
                  <a:tcPr marL="68580" marR="68580" marT="34290" marB="34290" anchor="ctr"/>
                </a:tc>
                <a:tc>
                  <a:txBody>
                    <a:bodyPr/>
                    <a:lstStyle/>
                    <a:p>
                      <a:pPr algn="l" latinLnBrk="1"/>
                      <a:r>
                        <a:rPr lang="ko-KR" altLang="en-US" sz="900" dirty="0"/>
                        <a:t>메인 대시보드</a:t>
                      </a:r>
                      <a:r>
                        <a:rPr lang="en-US" altLang="ko-KR" sz="900" dirty="0"/>
                        <a:t>,</a:t>
                      </a:r>
                    </a:p>
                    <a:p>
                      <a:pPr algn="l" latinLnBrk="1"/>
                      <a:r>
                        <a:rPr lang="ko-KR" altLang="en-US" sz="900" dirty="0"/>
                        <a:t>실시간 객체 검지 영상을 통해 객체 검지 결과를 표시</a:t>
                      </a:r>
                      <a:r>
                        <a:rPr lang="en-US" altLang="ko-KR" sz="900" dirty="0"/>
                        <a:t>.</a:t>
                      </a:r>
                    </a:p>
                    <a:p>
                      <a:pPr algn="l" latinLnBrk="1"/>
                      <a:r>
                        <a:rPr lang="ko-KR" altLang="en-US" sz="900" dirty="0"/>
                        <a:t>경고</a:t>
                      </a:r>
                      <a:r>
                        <a:rPr lang="en-US" altLang="ko-KR" sz="900" dirty="0"/>
                        <a:t>, </a:t>
                      </a:r>
                      <a:r>
                        <a:rPr lang="ko-KR" altLang="en-US" sz="900" dirty="0"/>
                        <a:t>알림 표시</a:t>
                      </a:r>
                    </a:p>
                  </a:txBody>
                  <a:tcPr marL="68580" marR="68580" marT="34290" marB="34290" anchor="ctr"/>
                </a:tc>
                <a:extLst>
                  <a:ext uri="{0D108BD9-81ED-4DB2-BD59-A6C34878D82A}">
                    <a16:rowId xmlns:a16="http://schemas.microsoft.com/office/drawing/2014/main" val="3148919623"/>
                  </a:ext>
                </a:extLst>
              </a:tr>
              <a:tr h="1592377">
                <a:tc>
                  <a:txBody>
                    <a:bodyPr/>
                    <a:lstStyle/>
                    <a:p>
                      <a:pPr algn="ctr" latinLnBrk="1"/>
                      <a:r>
                        <a:rPr lang="ko-KR" altLang="en-US" sz="1100" dirty="0"/>
                        <a:t>처리내용</a:t>
                      </a:r>
                    </a:p>
                  </a:txBody>
                  <a:tcPr marL="68580" marR="68580" marT="34290" marB="34290" anchor="ctr"/>
                </a:tc>
                <a:tc>
                  <a:txBody>
                    <a:bodyPr/>
                    <a:lstStyle/>
                    <a:p>
                      <a:pPr marL="0" indent="0" algn="l" latinLnBrk="1">
                        <a:buFontTx/>
                        <a:buNone/>
                      </a:pPr>
                      <a:r>
                        <a:rPr lang="en-US" altLang="ko-KR" sz="900" dirty="0"/>
                        <a:t>- </a:t>
                      </a:r>
                      <a:r>
                        <a:rPr lang="ko-KR" altLang="en-US" sz="900" dirty="0"/>
                        <a:t>실시간 객체 검지 영상을 분석하여 경고 및 알림 현황을 표출</a:t>
                      </a:r>
                      <a:r>
                        <a:rPr lang="en-US" altLang="ko-KR" sz="900" dirty="0"/>
                        <a:t>.</a:t>
                      </a:r>
                    </a:p>
                    <a:p>
                      <a:pPr marL="0" indent="0" algn="l" latinLnBrk="1">
                        <a:buFontTx/>
                        <a:buNone/>
                      </a:pPr>
                      <a:r>
                        <a:rPr lang="en-US" altLang="ko-KR" sz="900" dirty="0"/>
                        <a:t>  </a:t>
                      </a:r>
                      <a:r>
                        <a:rPr lang="ko-KR" altLang="en-US" sz="900" dirty="0"/>
                        <a:t>경고 표시는 팝업 형식으로 표시</a:t>
                      </a:r>
                      <a:r>
                        <a:rPr lang="en-US" altLang="ko-KR" sz="900" dirty="0"/>
                        <a:t>. </a:t>
                      </a:r>
                      <a:r>
                        <a:rPr lang="ko-KR" altLang="en-US" sz="900" dirty="0"/>
                        <a:t>알림은 시간 순으로 표시</a:t>
                      </a:r>
                      <a:r>
                        <a:rPr lang="en-US" altLang="ko-KR" sz="900" dirty="0"/>
                        <a:t>.</a:t>
                      </a:r>
                    </a:p>
                  </a:txBody>
                  <a:tcPr marL="68580" marR="68580" marT="34290" marB="34290" anchor="ctr"/>
                </a:tc>
                <a:extLst>
                  <a:ext uri="{0D108BD9-81ED-4DB2-BD59-A6C34878D82A}">
                    <a16:rowId xmlns:a16="http://schemas.microsoft.com/office/drawing/2014/main" val="4058497002"/>
                  </a:ext>
                </a:extLst>
              </a:tr>
              <a:tr h="736065">
                <a:tc>
                  <a:txBody>
                    <a:bodyPr/>
                    <a:lstStyle/>
                    <a:p>
                      <a:pPr algn="ctr" latinLnBrk="1"/>
                      <a:r>
                        <a:rPr lang="ko-KR" altLang="en-US" sz="1100" dirty="0"/>
                        <a:t>비고</a:t>
                      </a:r>
                    </a:p>
                  </a:txBody>
                  <a:tcPr marL="68580" marR="68580" marT="34290" marB="34290" anchor="ctr"/>
                </a:tc>
                <a:tc>
                  <a:txBody>
                    <a:bodyPr/>
                    <a:lstStyle/>
                    <a:p>
                      <a:pPr marL="171450" indent="-171450" algn="l" latinLnBrk="1">
                        <a:buFontTx/>
                        <a:buChar char="-"/>
                      </a:pPr>
                      <a:r>
                        <a:rPr lang="ko-KR" altLang="en-US" sz="900" dirty="0"/>
                        <a:t>연결되는 기능</a:t>
                      </a:r>
                      <a:endParaRPr lang="en-US" altLang="ko-KR" sz="900" dirty="0"/>
                    </a:p>
                    <a:p>
                      <a:pPr marL="0" indent="0" algn="l" latinLnBrk="1">
                        <a:buFontTx/>
                        <a:buNone/>
                      </a:pPr>
                      <a:r>
                        <a:rPr lang="en-US" altLang="ko-KR" sz="900" dirty="0"/>
                        <a:t>: A03-02</a:t>
                      </a:r>
                      <a:r>
                        <a:rPr lang="ko-KR" altLang="en-US" sz="900" dirty="0"/>
                        <a:t> </a:t>
                      </a:r>
                      <a:r>
                        <a:rPr lang="en-US" altLang="ko-KR" sz="900" dirty="0"/>
                        <a:t>(</a:t>
                      </a:r>
                      <a:r>
                        <a:rPr lang="ko-KR" altLang="en-US" sz="900" dirty="0"/>
                        <a:t>경고 및 알림 현황 표출</a:t>
                      </a:r>
                      <a:r>
                        <a:rPr lang="en-US" altLang="ko-KR" sz="900" dirty="0"/>
                        <a:t>)</a:t>
                      </a:r>
                      <a:endParaRPr lang="ko-KR" altLang="en-US" sz="900" dirty="0"/>
                    </a:p>
                  </a:txBody>
                  <a:tcPr marL="68580" marR="68580" marT="34290" marB="34290" anchor="ctr"/>
                </a:tc>
                <a:extLst>
                  <a:ext uri="{0D108BD9-81ED-4DB2-BD59-A6C34878D82A}">
                    <a16:rowId xmlns:a16="http://schemas.microsoft.com/office/drawing/2014/main" val="142076310"/>
                  </a:ext>
                </a:extLst>
              </a:tr>
              <a:tr h="674932">
                <a:tc>
                  <a:txBody>
                    <a:bodyPr/>
                    <a:lstStyle/>
                    <a:p>
                      <a:pPr algn="ctr" latinLnBrk="1"/>
                      <a:r>
                        <a:rPr lang="ko-KR" altLang="en-US" sz="1100" dirty="0"/>
                        <a:t>요구사항 명</a:t>
                      </a:r>
                    </a:p>
                  </a:txBody>
                  <a:tcPr marL="68580" marR="68580" marT="34290" marB="34290" anchor="ctr"/>
                </a:tc>
                <a:tc>
                  <a:txBody>
                    <a:bodyPr/>
                    <a:lstStyle/>
                    <a:p>
                      <a:pPr algn="l" latinLnBrk="1"/>
                      <a:r>
                        <a:rPr lang="ko-KR" altLang="en-US" sz="900" dirty="0"/>
                        <a:t>대시보드 및 모니터링 시스템</a:t>
                      </a:r>
                    </a:p>
                  </a:txBody>
                  <a:tcPr marL="68580" marR="68580" marT="34290" marB="34290" anchor="ctr"/>
                </a:tc>
                <a:extLst>
                  <a:ext uri="{0D108BD9-81ED-4DB2-BD59-A6C34878D82A}">
                    <a16:rowId xmlns:a16="http://schemas.microsoft.com/office/drawing/2014/main" val="463514538"/>
                  </a:ext>
                </a:extLst>
              </a:tr>
            </a:tbl>
          </a:graphicData>
        </a:graphic>
      </p:graphicFrame>
    </p:spTree>
    <p:extLst>
      <p:ext uri="{BB962C8B-B14F-4D97-AF65-F5344CB8AC3E}">
        <p14:creationId xmlns:p14="http://schemas.microsoft.com/office/powerpoint/2010/main" val="212519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107504" y="0"/>
            <a:ext cx="3096344" cy="1124744"/>
          </a:xfrm>
          <a:prstGeom prst="rect">
            <a:avLst/>
          </a:prstGeom>
          <a:solidFill>
            <a:srgbClr val="3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p:cNvCxnSpPr/>
          <p:nvPr/>
        </p:nvCxnSpPr>
        <p:spPr>
          <a:xfrm>
            <a:off x="424356" y="541195"/>
            <a:ext cx="2591728"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3275856" y="548680"/>
            <a:ext cx="5328592" cy="0"/>
          </a:xfrm>
          <a:prstGeom prst="line">
            <a:avLst/>
          </a:prstGeom>
          <a:ln w="28575">
            <a:solidFill>
              <a:srgbClr val="3B5AA8"/>
            </a:solidFill>
          </a:ln>
        </p:spPr>
        <p:style>
          <a:lnRef idx="1">
            <a:schemeClr val="accent4"/>
          </a:lnRef>
          <a:fillRef idx="0">
            <a:schemeClr val="accent4"/>
          </a:fillRef>
          <a:effectRef idx="0">
            <a:schemeClr val="accent4"/>
          </a:effectRef>
          <a:fontRef idx="minor">
            <a:schemeClr val="tx1"/>
          </a:fontRef>
        </p:style>
      </p:cxnSp>
      <p:sp>
        <p:nvSpPr>
          <p:cNvPr id="28" name="제목 12"/>
          <p:cNvSpPr txBox="1">
            <a:spLocks/>
          </p:cNvSpPr>
          <p:nvPr/>
        </p:nvSpPr>
        <p:spPr>
          <a:xfrm>
            <a:off x="323528" y="692697"/>
            <a:ext cx="2952328" cy="272474"/>
          </a:xfrm>
          <a:prstGeom prst="rect">
            <a:avLst/>
          </a:prstGeom>
        </p:spPr>
        <p:txBody>
          <a:bodyPr vert="horz" lIns="91440" tIns="45720" rIns="91440" bIns="45720" rtlCol="0" anchor="t">
            <a:noAutofit/>
          </a:bodyPr>
          <a:lstStyle/>
          <a:p>
            <a:pPr lvl="0">
              <a:spcBef>
                <a:spcPct val="0"/>
              </a:spcBef>
              <a:defRPr/>
            </a:pPr>
            <a:r>
              <a:rPr kumimoji="0" lang="en-US" altLang="ko-KR" sz="1700" b="1" i="0" u="none" strike="noStrike" kern="1200" cap="none" spc="0" normalizeH="0" baseline="0" noProof="0">
                <a:ln>
                  <a:noFill/>
                </a:ln>
                <a:solidFill>
                  <a:schemeClr val="bg1"/>
                </a:solidFill>
                <a:effectLst/>
                <a:uLnTx/>
                <a:uFillTx/>
                <a:latin typeface="+mn-ea"/>
                <a:cs typeface="+mj-cs"/>
              </a:rPr>
              <a:t>| </a:t>
            </a:r>
            <a:r>
              <a:rPr lang="ko-KR" altLang="en-US" sz="1700" b="1">
                <a:solidFill>
                  <a:schemeClr val="bg1"/>
                </a:solidFill>
                <a:latin typeface="+mn-ea"/>
              </a:rPr>
              <a:t>기능 처리도</a:t>
            </a:r>
            <a:r>
              <a:rPr lang="en-US" altLang="ko-KR" sz="1700" b="1">
                <a:solidFill>
                  <a:schemeClr val="bg1"/>
                </a:solidFill>
                <a:latin typeface="+mn-ea"/>
              </a:rPr>
              <a:t>(</a:t>
            </a:r>
            <a:r>
              <a:rPr lang="ko-KR" altLang="en-US" sz="1700" b="1">
                <a:solidFill>
                  <a:schemeClr val="bg1"/>
                </a:solidFill>
                <a:latin typeface="+mn-ea"/>
              </a:rPr>
              <a:t>기능 흐름도</a:t>
            </a:r>
            <a:r>
              <a:rPr lang="en-US" altLang="ko-KR" sz="1700" b="1">
                <a:solidFill>
                  <a:schemeClr val="bg1"/>
                </a:solidFill>
                <a:latin typeface="+mn-ea"/>
              </a:rPr>
              <a:t>)</a:t>
            </a:r>
            <a:endParaRPr lang="ko-KR" altLang="en-US" sz="1700" spc="-50" dirty="0">
              <a:solidFill>
                <a:schemeClr val="bg1"/>
              </a:solidFill>
              <a:latin typeface="+mn-ea"/>
            </a:endParaRPr>
          </a:p>
        </p:txBody>
      </p:sp>
      <p:pic>
        <p:nvPicPr>
          <p:cNvPr id="30" name="Picture 2"/>
          <p:cNvPicPr>
            <a:picLocks noChangeAspect="1" noChangeArrowheads="1"/>
          </p:cNvPicPr>
          <p:nvPr/>
        </p:nvPicPr>
        <p:blipFill>
          <a:blip r:embed="rId2" cstate="print"/>
          <a:srcRect/>
          <a:stretch>
            <a:fillRect/>
          </a:stretch>
        </p:blipFill>
        <p:spPr bwMode="auto">
          <a:xfrm>
            <a:off x="8676456" y="476671"/>
            <a:ext cx="454960" cy="158965"/>
          </a:xfrm>
          <a:prstGeom prst="rect">
            <a:avLst/>
          </a:prstGeom>
          <a:noFill/>
          <a:ln w="9525">
            <a:noFill/>
            <a:miter lim="800000"/>
            <a:headEnd/>
            <a:tailEnd/>
          </a:ln>
        </p:spPr>
      </p:pic>
      <p:sp>
        <p:nvSpPr>
          <p:cNvPr id="32" name="막힌 원호 31"/>
          <p:cNvSpPr/>
          <p:nvPr/>
        </p:nvSpPr>
        <p:spPr>
          <a:xfrm flipV="1">
            <a:off x="-577697" y="-576001"/>
            <a:ext cx="1181047" cy="1167213"/>
          </a:xfrm>
          <a:prstGeom prst="blockArc">
            <a:avLst>
              <a:gd name="adj1" fmla="val 16158679"/>
              <a:gd name="adj2" fmla="val 0"/>
              <a:gd name="adj3" fmla="val 25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바닥글 개체 틀 11"/>
          <p:cNvSpPr>
            <a:spLocks noGrp="1"/>
          </p:cNvSpPr>
          <p:nvPr>
            <p:ph type="ftr" sz="quarter" idx="11"/>
          </p:nvPr>
        </p:nvSpPr>
        <p:spPr/>
        <p:txBody>
          <a:bodyPr/>
          <a:lstStyle/>
          <a:p>
            <a:r>
              <a:rPr lang="ko-KR" altLang="en-US"/>
              <a:t>한이음 ▶ 프로그램 설계서</a:t>
            </a:r>
          </a:p>
        </p:txBody>
      </p:sp>
      <p:pic>
        <p:nvPicPr>
          <p:cNvPr id="13" name="그림 12">
            <a:extLst>
              <a:ext uri="{FF2B5EF4-FFF2-40B4-BE49-F238E27FC236}">
                <a16:creationId xmlns:a16="http://schemas.microsoft.com/office/drawing/2014/main" id="{59C8B33D-BBEB-BF4F-5C10-A28B00A8C08C}"/>
              </a:ext>
            </a:extLst>
          </p:cNvPr>
          <p:cNvPicPr>
            <a:picLocks noChangeAspect="1"/>
          </p:cNvPicPr>
          <p:nvPr/>
        </p:nvPicPr>
        <p:blipFill>
          <a:blip r:embed="rId3"/>
          <a:stretch>
            <a:fillRect/>
          </a:stretch>
        </p:blipFill>
        <p:spPr>
          <a:xfrm>
            <a:off x="8096386" y="125786"/>
            <a:ext cx="868102" cy="278878"/>
          </a:xfrm>
          <a:prstGeom prst="rect">
            <a:avLst/>
          </a:prstGeom>
        </p:spPr>
      </p:pic>
      <p:sp>
        <p:nvSpPr>
          <p:cNvPr id="4" name="바닥글 개체 틀 3">
            <a:extLst>
              <a:ext uri="{FF2B5EF4-FFF2-40B4-BE49-F238E27FC236}">
                <a16:creationId xmlns:a16="http://schemas.microsoft.com/office/drawing/2014/main" id="{0D5B663A-7EC8-50F2-D7C3-05DD45B4587E}"/>
              </a:ext>
            </a:extLst>
          </p:cNvPr>
          <p:cNvSpPr txBox="1">
            <a:spLocks/>
          </p:cNvSpPr>
          <p:nvPr/>
        </p:nvSpPr>
        <p:spPr>
          <a:xfrm>
            <a:off x="3056632" y="7929314"/>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a:t>한이음 ▶ 프로그램 설계서</a:t>
            </a:r>
          </a:p>
        </p:txBody>
      </p:sp>
      <p:graphicFrame>
        <p:nvGraphicFramePr>
          <p:cNvPr id="9" name="표 8">
            <a:extLst>
              <a:ext uri="{FF2B5EF4-FFF2-40B4-BE49-F238E27FC236}">
                <a16:creationId xmlns:a16="http://schemas.microsoft.com/office/drawing/2014/main" id="{9245E459-505A-EA42-0983-E01CB2993805}"/>
              </a:ext>
            </a:extLst>
          </p:cNvPr>
          <p:cNvGraphicFramePr>
            <a:graphicFrameLocks noGrp="1"/>
          </p:cNvGraphicFramePr>
          <p:nvPr>
            <p:extLst>
              <p:ext uri="{D42A27DB-BD31-4B8C-83A1-F6EECF244321}">
                <p14:modId xmlns:p14="http://schemas.microsoft.com/office/powerpoint/2010/main" val="2029872247"/>
              </p:ext>
            </p:extLst>
          </p:nvPr>
        </p:nvGraphicFramePr>
        <p:xfrm>
          <a:off x="200602" y="2131171"/>
          <a:ext cx="8848773" cy="4341874"/>
        </p:xfrm>
        <a:graphic>
          <a:graphicData uri="http://schemas.openxmlformats.org/drawingml/2006/table">
            <a:tbl>
              <a:tblPr firstRow="1" bandRow="1">
                <a:tableStyleId>{5940675A-B579-460E-94D1-54222C63F5DA}</a:tableStyleId>
              </a:tblPr>
              <a:tblGrid>
                <a:gridCol w="8848773">
                  <a:extLst>
                    <a:ext uri="{9D8B030D-6E8A-4147-A177-3AD203B41FA5}">
                      <a16:colId xmlns:a16="http://schemas.microsoft.com/office/drawing/2014/main" val="20000"/>
                    </a:ext>
                  </a:extLst>
                </a:gridCol>
              </a:tblGrid>
              <a:tr h="288034">
                <a:tc>
                  <a:txBody>
                    <a:bodyPr/>
                    <a:lstStyle/>
                    <a:p>
                      <a:pPr algn="ctr" latinLnBrk="1"/>
                      <a:r>
                        <a:rPr lang="ko-KR" altLang="en-US" sz="1000" b="1" dirty="0">
                          <a:solidFill>
                            <a:srgbClr val="3B5AA8"/>
                          </a:solidFill>
                        </a:rPr>
                        <a:t>기능 흐름도</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40000"/>
                        <a:lumOff val="60000"/>
                        <a:alpha val="50000"/>
                      </a:schemeClr>
                    </a:solidFill>
                  </a:tcPr>
                </a:tc>
                <a:extLst>
                  <a:ext uri="{0D108BD9-81ED-4DB2-BD59-A6C34878D82A}">
                    <a16:rowId xmlns:a16="http://schemas.microsoft.com/office/drawing/2014/main" val="10000"/>
                  </a:ext>
                </a:extLst>
              </a:tr>
              <a:tr h="3796063">
                <a:tc>
                  <a:txBody>
                    <a:bodyPr/>
                    <a:lstStyle/>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900" dirty="0"/>
                    </a:p>
                    <a:p>
                      <a:pPr latinLnBrk="1"/>
                      <a:endParaRPr lang="en-US" altLang="ko-KR" sz="1000" dirty="0"/>
                    </a:p>
                    <a:p>
                      <a:pPr latinLnBrk="1"/>
                      <a:endParaRPr lang="en-US" altLang="ko-KR" sz="9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000" dirty="0"/>
                    </a:p>
                    <a:p>
                      <a:pPr latinLnBrk="1"/>
                      <a:endParaRPr lang="en-US" altLang="ko-KR" sz="1600" dirty="0"/>
                    </a:p>
                    <a:p>
                      <a:pPr latinLnBrk="1"/>
                      <a:endParaRPr lang="en-US" altLang="ko-KR" sz="1000" dirty="0"/>
                    </a:p>
                    <a:p>
                      <a:pPr latinLnBrk="1"/>
                      <a:endParaRPr lang="en-US" altLang="ko-KR"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Text Box 62">
            <a:extLst>
              <a:ext uri="{FF2B5EF4-FFF2-40B4-BE49-F238E27FC236}">
                <a16:creationId xmlns:a16="http://schemas.microsoft.com/office/drawing/2014/main" id="{7258B3A5-5192-F02E-0017-DA9E29CBF990}"/>
              </a:ext>
            </a:extLst>
          </p:cNvPr>
          <p:cNvSpPr txBox="1">
            <a:spLocks noChangeArrowheads="1"/>
          </p:cNvSpPr>
          <p:nvPr/>
        </p:nvSpPr>
        <p:spPr bwMode="auto">
          <a:xfrm>
            <a:off x="588052" y="2461736"/>
            <a:ext cx="4968875" cy="25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Arial" pitchFamily="34" charset="0"/>
                <a:ea typeface="HY견고딕" pitchFamily="18" charset="-127"/>
              </a:defRPr>
            </a:lvl1pPr>
            <a:lvl2pPr marL="742950" indent="-285750" eaLnBrk="0" hangingPunct="0">
              <a:defRPr kumimoji="1" sz="2400" b="1">
                <a:solidFill>
                  <a:schemeClr val="tx1"/>
                </a:solidFill>
                <a:latin typeface="Arial" pitchFamily="34" charset="0"/>
                <a:ea typeface="HY견고딕" pitchFamily="18" charset="-127"/>
              </a:defRPr>
            </a:lvl2pPr>
            <a:lvl3pPr marL="1143000" indent="-228600" eaLnBrk="0" hangingPunct="0">
              <a:defRPr kumimoji="1" sz="2400" b="1">
                <a:solidFill>
                  <a:schemeClr val="tx1"/>
                </a:solidFill>
                <a:latin typeface="Arial" pitchFamily="34" charset="0"/>
                <a:ea typeface="HY견고딕" pitchFamily="18" charset="-127"/>
              </a:defRPr>
            </a:lvl3pPr>
            <a:lvl4pPr marL="1600200" indent="-228600" eaLnBrk="0" hangingPunct="0">
              <a:defRPr kumimoji="1" sz="2400" b="1">
                <a:solidFill>
                  <a:schemeClr val="tx1"/>
                </a:solidFill>
                <a:latin typeface="Arial" pitchFamily="34" charset="0"/>
                <a:ea typeface="HY견고딕" pitchFamily="18" charset="-127"/>
              </a:defRPr>
            </a:lvl4pPr>
            <a:lvl5pPr marL="2057400" indent="-228600" eaLnBrk="0" hangingPunct="0">
              <a:defRPr kumimoji="1" sz="2400" b="1">
                <a:solidFill>
                  <a:schemeClr val="tx1"/>
                </a:solidFill>
                <a:latin typeface="Arial" pitchFamily="34" charset="0"/>
                <a:ea typeface="HY견고딕" pitchFamily="18" charset="-127"/>
              </a:defRPr>
            </a:lvl5pPr>
            <a:lvl6pPr marL="25146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6pPr>
            <a:lvl7pPr marL="29718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7pPr>
            <a:lvl8pPr marL="34290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8pPr>
            <a:lvl9pPr marL="38862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9pPr>
          </a:lstStyle>
          <a:p>
            <a:pPr algn="l" eaLnBrk="1" hangingPunct="1">
              <a:lnSpc>
                <a:spcPct val="120000"/>
              </a:lnSpc>
              <a:spcBef>
                <a:spcPct val="20000"/>
              </a:spcBef>
            </a:pPr>
            <a:r>
              <a:rPr lang="en-US" altLang="ko-KR" sz="1000" dirty="0">
                <a:solidFill>
                  <a:schemeClr val="tx1">
                    <a:lumMod val="75000"/>
                    <a:lumOff val="25000"/>
                  </a:schemeClr>
                </a:solidFill>
                <a:latin typeface="맑은 고딕" pitchFamily="50" charset="-127"/>
                <a:ea typeface="맑은 고딕" pitchFamily="50" charset="-127"/>
              </a:rPr>
              <a:t>&lt;</a:t>
            </a:r>
            <a:r>
              <a:rPr lang="ko-KR" altLang="en-US" sz="1000" dirty="0">
                <a:solidFill>
                  <a:schemeClr val="tx1">
                    <a:lumMod val="75000"/>
                    <a:lumOff val="25000"/>
                  </a:schemeClr>
                </a:solidFill>
                <a:latin typeface="맑은 고딕" pitchFamily="50" charset="-127"/>
                <a:ea typeface="맑은 고딕" pitchFamily="50" charset="-127"/>
              </a:rPr>
              <a:t>스마트 물류창고 관리 시스템 기능 흐름도</a:t>
            </a:r>
            <a:r>
              <a:rPr lang="en-US" altLang="ko-KR" sz="1000" dirty="0">
                <a:solidFill>
                  <a:schemeClr val="tx1">
                    <a:lumMod val="75000"/>
                    <a:lumOff val="25000"/>
                  </a:schemeClr>
                </a:solidFill>
                <a:latin typeface="맑은 고딕" pitchFamily="50" charset="-127"/>
                <a:ea typeface="맑은 고딕" pitchFamily="50" charset="-127"/>
              </a:rPr>
              <a:t>&gt;</a:t>
            </a:r>
          </a:p>
        </p:txBody>
      </p:sp>
      <p:sp>
        <p:nvSpPr>
          <p:cNvPr id="14" name="AutoShape 85">
            <a:extLst>
              <a:ext uri="{FF2B5EF4-FFF2-40B4-BE49-F238E27FC236}">
                <a16:creationId xmlns:a16="http://schemas.microsoft.com/office/drawing/2014/main" id="{4998967D-F94F-0887-34B8-8F449254FF81}"/>
              </a:ext>
            </a:extLst>
          </p:cNvPr>
          <p:cNvSpPr>
            <a:spLocks noChangeArrowheads="1"/>
          </p:cNvSpPr>
          <p:nvPr/>
        </p:nvSpPr>
        <p:spPr bwMode="auto">
          <a:xfrm>
            <a:off x="721881" y="2781666"/>
            <a:ext cx="7848600" cy="3564000"/>
          </a:xfrm>
          <a:prstGeom prst="roundRect">
            <a:avLst>
              <a:gd name="adj" fmla="val 2189"/>
            </a:avLst>
          </a:prstGeom>
          <a:noFill/>
          <a:ln w="19050">
            <a:solidFill>
              <a:srgbClr val="C4045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sz="1000">
              <a:ln w="1270">
                <a:solidFill>
                  <a:schemeClr val="tx1"/>
                </a:solidFill>
              </a:ln>
              <a:latin typeface="맑은 고딕" pitchFamily="50" charset="-127"/>
              <a:ea typeface="맑은 고딕" pitchFamily="50" charset="-127"/>
            </a:endParaRPr>
          </a:p>
        </p:txBody>
      </p:sp>
      <p:sp>
        <p:nvSpPr>
          <p:cNvPr id="15" name="Rectangle 41">
            <a:extLst>
              <a:ext uri="{FF2B5EF4-FFF2-40B4-BE49-F238E27FC236}">
                <a16:creationId xmlns:a16="http://schemas.microsoft.com/office/drawing/2014/main" id="{39737AA6-9442-2FBB-7AE6-DE52C273D445}"/>
              </a:ext>
            </a:extLst>
          </p:cNvPr>
          <p:cNvSpPr>
            <a:spLocks noChangeArrowheads="1"/>
          </p:cNvSpPr>
          <p:nvPr/>
        </p:nvSpPr>
        <p:spPr bwMode="auto">
          <a:xfrm>
            <a:off x="1504105" y="3098819"/>
            <a:ext cx="1439862" cy="309563"/>
          </a:xfrm>
          <a:prstGeom prst="rect">
            <a:avLst/>
          </a:prstGeom>
          <a:noFill/>
          <a:ln w="6350" algn="ctr">
            <a:solidFill>
              <a:srgbClr val="00264C"/>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lstStyle/>
          <a:p>
            <a:pPr algn="ctr" latinLnBrk="0">
              <a:defRPr/>
            </a:pPr>
            <a:r>
              <a:rPr lang="ko-KR" altLang="en-US" sz="1000" kern="0" dirty="0">
                <a:latin typeface="맑은 고딕" pitchFamily="50" charset="-127"/>
                <a:ea typeface="맑은 고딕" pitchFamily="50" charset="-127"/>
              </a:rPr>
              <a:t>프로그램 실행</a:t>
            </a:r>
          </a:p>
        </p:txBody>
      </p:sp>
      <p:sp>
        <p:nvSpPr>
          <p:cNvPr id="17" name="AutoShape 46">
            <a:extLst>
              <a:ext uri="{FF2B5EF4-FFF2-40B4-BE49-F238E27FC236}">
                <a16:creationId xmlns:a16="http://schemas.microsoft.com/office/drawing/2014/main" id="{3E0C60B6-E23D-3C9F-629A-B65B21B863AF}"/>
              </a:ext>
            </a:extLst>
          </p:cNvPr>
          <p:cNvSpPr>
            <a:spLocks noChangeArrowheads="1"/>
          </p:cNvSpPr>
          <p:nvPr/>
        </p:nvSpPr>
        <p:spPr bwMode="auto">
          <a:xfrm>
            <a:off x="1504105" y="4524393"/>
            <a:ext cx="1439862" cy="539750"/>
          </a:xfrm>
          <a:prstGeom prst="can">
            <a:avLst>
              <a:gd name="adj" fmla="val 25000"/>
            </a:avLst>
          </a:prstGeom>
          <a:solidFill>
            <a:srgbClr val="EAEAEA"/>
          </a:solidFill>
          <a:ln w="6350">
            <a:solidFill>
              <a:srgbClr val="00264C"/>
            </a:solidFill>
            <a:round/>
            <a:headEnd/>
            <a:tailEnd/>
          </a:ln>
        </p:spPr>
        <p:txBody>
          <a:bodyPr lIns="36000" tIns="36000" rIns="36000" bIns="36000" anchor="ctr"/>
          <a:lstStyle/>
          <a:p>
            <a:pPr algn="ctr" latinLnBrk="0">
              <a:defRPr/>
            </a:pPr>
            <a:r>
              <a:rPr lang="ko-KR" altLang="en-US" sz="1000" kern="0" dirty="0">
                <a:latin typeface="맑은 고딕" pitchFamily="50" charset="-127"/>
                <a:ea typeface="맑은 고딕" pitchFamily="50" charset="-127"/>
              </a:rPr>
              <a:t>물류창고 관리 프로그램 실행</a:t>
            </a:r>
            <a:endParaRPr lang="en-US" altLang="ko-KR" sz="1000" kern="0" dirty="0">
              <a:latin typeface="맑은 고딕" pitchFamily="50" charset="-127"/>
              <a:ea typeface="맑은 고딕" pitchFamily="50" charset="-127"/>
            </a:endParaRPr>
          </a:p>
        </p:txBody>
      </p:sp>
      <p:sp>
        <p:nvSpPr>
          <p:cNvPr id="18" name="순서도: 판단 17">
            <a:extLst>
              <a:ext uri="{FF2B5EF4-FFF2-40B4-BE49-F238E27FC236}">
                <a16:creationId xmlns:a16="http://schemas.microsoft.com/office/drawing/2014/main" id="{E308FAFE-599A-799D-70C4-41213F63D822}"/>
              </a:ext>
            </a:extLst>
          </p:cNvPr>
          <p:cNvSpPr/>
          <p:nvPr/>
        </p:nvSpPr>
        <p:spPr>
          <a:xfrm>
            <a:off x="1480292" y="3776682"/>
            <a:ext cx="1428750" cy="357187"/>
          </a:xfrm>
          <a:prstGeom prst="flowChartDecision">
            <a:avLst/>
          </a:prstGeom>
          <a:solidFill>
            <a:srgbClr val="FFFFE9"/>
          </a:solidFill>
          <a:ln w="3175" cap="flat" cmpd="sng" algn="ctr">
            <a:solidFill>
              <a:srgbClr val="00264C"/>
            </a:solidFill>
            <a:prstDash val="solid"/>
          </a:ln>
          <a:effectLst/>
        </p:spPr>
        <p:txBody>
          <a:bodyPr anchor="ctr"/>
          <a:lstStyle/>
          <a:p>
            <a:pPr algn="ctr" latinLnBrk="0">
              <a:defRPr/>
            </a:pPr>
            <a:r>
              <a:rPr lang="ko-KR" altLang="en-US" sz="1000" kern="0" dirty="0">
                <a:latin typeface="맑은 고딕" pitchFamily="50" charset="-127"/>
                <a:ea typeface="맑은 고딕" pitchFamily="50" charset="-127"/>
              </a:rPr>
              <a:t>시스템 시작</a:t>
            </a:r>
          </a:p>
        </p:txBody>
      </p:sp>
      <p:cxnSp>
        <p:nvCxnSpPr>
          <p:cNvPr id="19" name="직선 화살표 연결선 18">
            <a:extLst>
              <a:ext uri="{FF2B5EF4-FFF2-40B4-BE49-F238E27FC236}">
                <a16:creationId xmlns:a16="http://schemas.microsoft.com/office/drawing/2014/main" id="{DBB44F75-FCDE-06A5-8DDD-6C35A5DC924E}"/>
              </a:ext>
            </a:extLst>
          </p:cNvPr>
          <p:cNvCxnSpPr/>
          <p:nvPr/>
        </p:nvCxnSpPr>
        <p:spPr>
          <a:xfrm rot="5400000">
            <a:off x="2010518" y="3595707"/>
            <a:ext cx="360363" cy="1587"/>
          </a:xfrm>
          <a:prstGeom prst="straightConnector1">
            <a:avLst/>
          </a:prstGeom>
          <a:noFill/>
          <a:ln w="9525" cap="flat" cmpd="sng" algn="ctr">
            <a:solidFill>
              <a:srgbClr val="00264C"/>
            </a:solidFill>
            <a:prstDash val="solid"/>
            <a:headEnd type="none" w="med" len="med"/>
            <a:tailEnd type="triangle" w="med" len="med"/>
          </a:ln>
          <a:effectLst/>
        </p:spPr>
      </p:cxnSp>
      <p:cxnSp>
        <p:nvCxnSpPr>
          <p:cNvPr id="20" name="직선 화살표 연결선 19">
            <a:extLst>
              <a:ext uri="{FF2B5EF4-FFF2-40B4-BE49-F238E27FC236}">
                <a16:creationId xmlns:a16="http://schemas.microsoft.com/office/drawing/2014/main" id="{D0A540B8-C824-8ADB-97EE-93777F0BE5DF}"/>
              </a:ext>
            </a:extLst>
          </p:cNvPr>
          <p:cNvCxnSpPr/>
          <p:nvPr/>
        </p:nvCxnSpPr>
        <p:spPr>
          <a:xfrm rot="5400000">
            <a:off x="2020837" y="4315638"/>
            <a:ext cx="358775" cy="1587"/>
          </a:xfrm>
          <a:prstGeom prst="straightConnector1">
            <a:avLst/>
          </a:prstGeom>
          <a:noFill/>
          <a:ln w="9525" cap="flat" cmpd="sng" algn="ctr">
            <a:solidFill>
              <a:srgbClr val="00264C"/>
            </a:solidFill>
            <a:prstDash val="solid"/>
            <a:headEnd type="none" w="med" len="med"/>
            <a:tailEnd type="triangle" w="med" len="med"/>
          </a:ln>
          <a:effectLst/>
        </p:spPr>
      </p:cxnSp>
      <p:sp>
        <p:nvSpPr>
          <p:cNvPr id="23" name="Rectangle 41">
            <a:extLst>
              <a:ext uri="{FF2B5EF4-FFF2-40B4-BE49-F238E27FC236}">
                <a16:creationId xmlns:a16="http://schemas.microsoft.com/office/drawing/2014/main" id="{882CE3FC-065B-4276-B8F8-1AA8820A6B3F}"/>
              </a:ext>
            </a:extLst>
          </p:cNvPr>
          <p:cNvSpPr>
            <a:spLocks noChangeArrowheads="1"/>
          </p:cNvSpPr>
          <p:nvPr/>
        </p:nvSpPr>
        <p:spPr bwMode="auto">
          <a:xfrm>
            <a:off x="3739305" y="2978168"/>
            <a:ext cx="1223962" cy="349250"/>
          </a:xfrm>
          <a:prstGeom prst="rect">
            <a:avLst/>
          </a:prstGeom>
          <a:noFill/>
          <a:ln w="6350" algn="ctr">
            <a:solidFill>
              <a:srgbClr val="00264C"/>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lstStyle/>
          <a:p>
            <a:pPr algn="ctr" latinLnBrk="0">
              <a:defRPr/>
            </a:pPr>
            <a:r>
              <a:rPr lang="ko-KR" altLang="en-US" sz="1000" kern="0" dirty="0">
                <a:latin typeface="맑은 고딕" pitchFamily="50" charset="-127"/>
                <a:ea typeface="맑은 고딕" pitchFamily="50" charset="-127"/>
              </a:rPr>
              <a:t>이벤트 설정</a:t>
            </a:r>
          </a:p>
        </p:txBody>
      </p:sp>
      <p:sp>
        <p:nvSpPr>
          <p:cNvPr id="26" name="순서도: 판단 25">
            <a:extLst>
              <a:ext uri="{FF2B5EF4-FFF2-40B4-BE49-F238E27FC236}">
                <a16:creationId xmlns:a16="http://schemas.microsoft.com/office/drawing/2014/main" id="{C516A82E-54A3-FE72-C684-55E0A11B0199}"/>
              </a:ext>
            </a:extLst>
          </p:cNvPr>
          <p:cNvSpPr/>
          <p:nvPr/>
        </p:nvSpPr>
        <p:spPr>
          <a:xfrm>
            <a:off x="5334742" y="2974993"/>
            <a:ext cx="1428750" cy="357188"/>
          </a:xfrm>
          <a:prstGeom prst="flowChartDecision">
            <a:avLst/>
          </a:prstGeom>
          <a:solidFill>
            <a:srgbClr val="FFFFE9"/>
          </a:solidFill>
          <a:ln w="3175" cap="flat" cmpd="sng" algn="ctr">
            <a:solidFill>
              <a:srgbClr val="00264C"/>
            </a:solidFill>
            <a:prstDash val="solid"/>
          </a:ln>
          <a:effectLst/>
        </p:spPr>
        <p:txBody>
          <a:bodyPr anchor="ctr"/>
          <a:lstStyle/>
          <a:p>
            <a:pPr algn="ctr" latinLnBrk="0">
              <a:defRPr/>
            </a:pPr>
            <a:r>
              <a:rPr lang="ko-KR" altLang="en-US" sz="1000" kern="0" dirty="0">
                <a:latin typeface="맑은 고딕" pitchFamily="50" charset="-127"/>
                <a:ea typeface="맑은 고딕" pitchFamily="50" charset="-127"/>
              </a:rPr>
              <a:t>실시간 객체 검지</a:t>
            </a:r>
          </a:p>
        </p:txBody>
      </p:sp>
      <p:sp>
        <p:nvSpPr>
          <p:cNvPr id="27" name="순서도: 판단 26">
            <a:extLst>
              <a:ext uri="{FF2B5EF4-FFF2-40B4-BE49-F238E27FC236}">
                <a16:creationId xmlns:a16="http://schemas.microsoft.com/office/drawing/2014/main" id="{8E174AA4-732E-F17C-1EA5-83E1DDE8BE53}"/>
              </a:ext>
            </a:extLst>
          </p:cNvPr>
          <p:cNvSpPr/>
          <p:nvPr/>
        </p:nvSpPr>
        <p:spPr>
          <a:xfrm>
            <a:off x="5340839" y="3688607"/>
            <a:ext cx="1428750" cy="357188"/>
          </a:xfrm>
          <a:prstGeom prst="flowChartDecision">
            <a:avLst/>
          </a:prstGeom>
          <a:solidFill>
            <a:srgbClr val="FFFFE9"/>
          </a:solidFill>
          <a:ln w="3175" cap="flat" cmpd="sng" algn="ctr">
            <a:solidFill>
              <a:srgbClr val="00264C"/>
            </a:solidFill>
            <a:prstDash val="solid"/>
          </a:ln>
          <a:effectLst/>
        </p:spPr>
        <p:txBody>
          <a:bodyPr anchor="ctr"/>
          <a:lstStyle/>
          <a:p>
            <a:pPr algn="ctr" latinLnBrk="0">
              <a:defRPr/>
            </a:pPr>
            <a:r>
              <a:rPr lang="ko-KR" altLang="en-US" sz="1000" kern="0" dirty="0">
                <a:latin typeface="맑은 고딕" pitchFamily="50" charset="-127"/>
                <a:ea typeface="맑은 고딕" pitchFamily="50" charset="-127"/>
              </a:rPr>
              <a:t>보안 및 안전 관리</a:t>
            </a:r>
          </a:p>
        </p:txBody>
      </p:sp>
      <p:sp>
        <p:nvSpPr>
          <p:cNvPr id="29" name="순서도: 판단 28">
            <a:extLst>
              <a:ext uri="{FF2B5EF4-FFF2-40B4-BE49-F238E27FC236}">
                <a16:creationId xmlns:a16="http://schemas.microsoft.com/office/drawing/2014/main" id="{0282B6B8-E151-3C92-0B5A-FEB7C8A75F51}"/>
              </a:ext>
            </a:extLst>
          </p:cNvPr>
          <p:cNvSpPr/>
          <p:nvPr/>
        </p:nvSpPr>
        <p:spPr>
          <a:xfrm>
            <a:off x="5334742" y="4382759"/>
            <a:ext cx="1428750" cy="357187"/>
          </a:xfrm>
          <a:prstGeom prst="flowChartDecision">
            <a:avLst/>
          </a:prstGeom>
          <a:solidFill>
            <a:srgbClr val="FFFFE9"/>
          </a:solidFill>
          <a:ln w="3175" cap="flat" cmpd="sng" algn="ctr">
            <a:solidFill>
              <a:srgbClr val="00264C"/>
            </a:solidFill>
            <a:prstDash val="solid"/>
          </a:ln>
          <a:effectLst/>
        </p:spPr>
        <p:txBody>
          <a:bodyPr anchor="ctr"/>
          <a:lstStyle/>
          <a:p>
            <a:pPr algn="ctr" latinLnBrk="0">
              <a:defRPr/>
            </a:pPr>
            <a:r>
              <a:rPr lang="ko-KR" altLang="en-US" sz="1000" kern="0" dirty="0">
                <a:latin typeface="맑은 고딕" pitchFamily="50" charset="-127"/>
                <a:ea typeface="맑은 고딕" pitchFamily="50" charset="-127"/>
              </a:rPr>
              <a:t>운행 경로 모니터링</a:t>
            </a:r>
          </a:p>
        </p:txBody>
      </p:sp>
      <p:sp>
        <p:nvSpPr>
          <p:cNvPr id="33" name="순서도: 판단 32">
            <a:extLst>
              <a:ext uri="{FF2B5EF4-FFF2-40B4-BE49-F238E27FC236}">
                <a16:creationId xmlns:a16="http://schemas.microsoft.com/office/drawing/2014/main" id="{E8D37629-2FFE-C9C4-ED1E-C8541507CF5B}"/>
              </a:ext>
            </a:extLst>
          </p:cNvPr>
          <p:cNvSpPr/>
          <p:nvPr/>
        </p:nvSpPr>
        <p:spPr>
          <a:xfrm>
            <a:off x="5344267" y="5052238"/>
            <a:ext cx="1428750" cy="357187"/>
          </a:xfrm>
          <a:prstGeom prst="flowChartDecision">
            <a:avLst/>
          </a:prstGeom>
          <a:solidFill>
            <a:srgbClr val="FFFFE9"/>
          </a:solidFill>
          <a:ln w="3175" cap="flat" cmpd="sng" algn="ctr">
            <a:solidFill>
              <a:srgbClr val="00264C"/>
            </a:solidFill>
            <a:prstDash val="solid"/>
          </a:ln>
          <a:effectLst/>
        </p:spPr>
        <p:txBody>
          <a:bodyPr anchor="ctr"/>
          <a:lstStyle/>
          <a:p>
            <a:pPr algn="ctr" latinLnBrk="0">
              <a:defRPr/>
            </a:pPr>
            <a:r>
              <a:rPr lang="ko-KR" altLang="en-US" sz="1000" kern="0" dirty="0">
                <a:latin typeface="맑은 고딕" pitchFamily="50" charset="-127"/>
                <a:ea typeface="맑은 고딕" pitchFamily="50" charset="-127"/>
              </a:rPr>
              <a:t>알림 및 경고 시스템</a:t>
            </a:r>
          </a:p>
        </p:txBody>
      </p:sp>
      <p:cxnSp>
        <p:nvCxnSpPr>
          <p:cNvPr id="34" name="직선 연결선 33">
            <a:extLst>
              <a:ext uri="{FF2B5EF4-FFF2-40B4-BE49-F238E27FC236}">
                <a16:creationId xmlns:a16="http://schemas.microsoft.com/office/drawing/2014/main" id="{29B9EF25-AF82-02C2-03A6-B1739366A97E}"/>
              </a:ext>
            </a:extLst>
          </p:cNvPr>
          <p:cNvCxnSpPr/>
          <p:nvPr/>
        </p:nvCxnSpPr>
        <p:spPr>
          <a:xfrm>
            <a:off x="4972793" y="3157556"/>
            <a:ext cx="360363" cy="0"/>
          </a:xfrm>
          <a:prstGeom prst="line">
            <a:avLst/>
          </a:prstGeom>
          <a:noFill/>
          <a:ln w="9525" cap="flat" cmpd="sng" algn="ctr">
            <a:solidFill>
              <a:srgbClr val="00264C"/>
            </a:solidFill>
            <a:prstDash val="solid"/>
          </a:ln>
          <a:effectLst/>
        </p:spPr>
      </p:cxnSp>
      <p:cxnSp>
        <p:nvCxnSpPr>
          <p:cNvPr id="38" name="직선 연결선 37">
            <a:extLst>
              <a:ext uri="{FF2B5EF4-FFF2-40B4-BE49-F238E27FC236}">
                <a16:creationId xmlns:a16="http://schemas.microsoft.com/office/drawing/2014/main" id="{91964320-06C0-39A2-6E5F-6CFB6B60E042}"/>
              </a:ext>
            </a:extLst>
          </p:cNvPr>
          <p:cNvCxnSpPr>
            <a:cxnSpLocks/>
          </p:cNvCxnSpPr>
          <p:nvPr/>
        </p:nvCxnSpPr>
        <p:spPr>
          <a:xfrm flipH="1" flipV="1">
            <a:off x="5107730" y="3154381"/>
            <a:ext cx="19049" cy="2082799"/>
          </a:xfrm>
          <a:prstGeom prst="line">
            <a:avLst/>
          </a:prstGeom>
          <a:noFill/>
          <a:ln w="9525" cap="flat" cmpd="sng" algn="ctr">
            <a:solidFill>
              <a:srgbClr val="00264C"/>
            </a:solidFill>
            <a:prstDash val="solid"/>
          </a:ln>
          <a:effectLst/>
        </p:spPr>
      </p:cxnSp>
      <p:cxnSp>
        <p:nvCxnSpPr>
          <p:cNvPr id="39" name="직선 연결선 38">
            <a:extLst>
              <a:ext uri="{FF2B5EF4-FFF2-40B4-BE49-F238E27FC236}">
                <a16:creationId xmlns:a16="http://schemas.microsoft.com/office/drawing/2014/main" id="{68826D74-6723-65E5-F943-4E5D93DEF166}"/>
              </a:ext>
            </a:extLst>
          </p:cNvPr>
          <p:cNvCxnSpPr/>
          <p:nvPr/>
        </p:nvCxnSpPr>
        <p:spPr>
          <a:xfrm>
            <a:off x="5107730" y="3855675"/>
            <a:ext cx="215900" cy="0"/>
          </a:xfrm>
          <a:prstGeom prst="line">
            <a:avLst/>
          </a:prstGeom>
          <a:noFill/>
          <a:ln w="9525" cap="flat" cmpd="sng" algn="ctr">
            <a:solidFill>
              <a:srgbClr val="00264C"/>
            </a:solidFill>
            <a:prstDash val="solid"/>
          </a:ln>
          <a:effectLst/>
        </p:spPr>
      </p:cxnSp>
      <p:cxnSp>
        <p:nvCxnSpPr>
          <p:cNvPr id="42" name="직선 연결선 41">
            <a:extLst>
              <a:ext uri="{FF2B5EF4-FFF2-40B4-BE49-F238E27FC236}">
                <a16:creationId xmlns:a16="http://schemas.microsoft.com/office/drawing/2014/main" id="{A225A5B8-67EE-F3E6-5A8E-84FA38AC4797}"/>
              </a:ext>
            </a:extLst>
          </p:cNvPr>
          <p:cNvCxnSpPr/>
          <p:nvPr/>
        </p:nvCxnSpPr>
        <p:spPr>
          <a:xfrm>
            <a:off x="5128367" y="4561353"/>
            <a:ext cx="215900" cy="0"/>
          </a:xfrm>
          <a:prstGeom prst="line">
            <a:avLst/>
          </a:prstGeom>
          <a:noFill/>
          <a:ln w="9525" cap="flat" cmpd="sng" algn="ctr">
            <a:solidFill>
              <a:srgbClr val="00264C"/>
            </a:solidFill>
            <a:prstDash val="solid"/>
          </a:ln>
          <a:effectLst/>
        </p:spPr>
      </p:cxnSp>
      <p:cxnSp>
        <p:nvCxnSpPr>
          <p:cNvPr id="43" name="직선 연결선 42">
            <a:extLst>
              <a:ext uri="{FF2B5EF4-FFF2-40B4-BE49-F238E27FC236}">
                <a16:creationId xmlns:a16="http://schemas.microsoft.com/office/drawing/2014/main" id="{509FB444-4A10-840A-C563-4A95A1B2A437}"/>
              </a:ext>
            </a:extLst>
          </p:cNvPr>
          <p:cNvCxnSpPr/>
          <p:nvPr/>
        </p:nvCxnSpPr>
        <p:spPr>
          <a:xfrm>
            <a:off x="5112492" y="5230831"/>
            <a:ext cx="215900" cy="0"/>
          </a:xfrm>
          <a:prstGeom prst="line">
            <a:avLst/>
          </a:prstGeom>
          <a:noFill/>
          <a:ln w="9525" cap="flat" cmpd="sng" algn="ctr">
            <a:solidFill>
              <a:srgbClr val="00264C"/>
            </a:solidFill>
            <a:prstDash val="solid"/>
          </a:ln>
          <a:effectLst/>
        </p:spPr>
      </p:cxnSp>
      <p:cxnSp>
        <p:nvCxnSpPr>
          <p:cNvPr id="44" name="직선 화살표 연결선 43">
            <a:extLst>
              <a:ext uri="{FF2B5EF4-FFF2-40B4-BE49-F238E27FC236}">
                <a16:creationId xmlns:a16="http://schemas.microsoft.com/office/drawing/2014/main" id="{5BAF5BBC-CBE6-2D37-AA41-0A8AD3A42CFE}"/>
              </a:ext>
            </a:extLst>
          </p:cNvPr>
          <p:cNvCxnSpPr/>
          <p:nvPr/>
        </p:nvCxnSpPr>
        <p:spPr>
          <a:xfrm>
            <a:off x="6763492" y="3155968"/>
            <a:ext cx="215900" cy="1588"/>
          </a:xfrm>
          <a:prstGeom prst="straightConnector1">
            <a:avLst/>
          </a:prstGeom>
          <a:noFill/>
          <a:ln w="9525" cap="flat" cmpd="sng" algn="ctr">
            <a:solidFill>
              <a:srgbClr val="00264C"/>
            </a:solidFill>
            <a:prstDash val="solid"/>
            <a:headEnd type="triangle" w="med" len="med"/>
            <a:tailEnd type="none" w="med" len="med"/>
          </a:ln>
          <a:effectLst/>
        </p:spPr>
      </p:cxnSp>
      <p:cxnSp>
        <p:nvCxnSpPr>
          <p:cNvPr id="45" name="직선 화살표 연결선 44">
            <a:extLst>
              <a:ext uri="{FF2B5EF4-FFF2-40B4-BE49-F238E27FC236}">
                <a16:creationId xmlns:a16="http://schemas.microsoft.com/office/drawing/2014/main" id="{65B0B3DA-334C-D7FE-8F25-4A1E1E6FEDB6}"/>
              </a:ext>
            </a:extLst>
          </p:cNvPr>
          <p:cNvCxnSpPr/>
          <p:nvPr/>
        </p:nvCxnSpPr>
        <p:spPr>
          <a:xfrm>
            <a:off x="6763492" y="3864767"/>
            <a:ext cx="215900" cy="1587"/>
          </a:xfrm>
          <a:prstGeom prst="straightConnector1">
            <a:avLst/>
          </a:prstGeom>
          <a:noFill/>
          <a:ln w="9525" cap="flat" cmpd="sng" algn="ctr">
            <a:solidFill>
              <a:srgbClr val="00264C"/>
            </a:solidFill>
            <a:prstDash val="solid"/>
            <a:headEnd type="triangle" w="med" len="med"/>
            <a:tailEnd type="none" w="med" len="med"/>
          </a:ln>
          <a:effectLst/>
        </p:spPr>
      </p:cxnSp>
      <p:cxnSp>
        <p:nvCxnSpPr>
          <p:cNvPr id="46" name="직선 화살표 연결선 45">
            <a:extLst>
              <a:ext uri="{FF2B5EF4-FFF2-40B4-BE49-F238E27FC236}">
                <a16:creationId xmlns:a16="http://schemas.microsoft.com/office/drawing/2014/main" id="{C9ED7CA6-8C1C-1A37-9648-3FF0C851515D}"/>
              </a:ext>
            </a:extLst>
          </p:cNvPr>
          <p:cNvCxnSpPr/>
          <p:nvPr/>
        </p:nvCxnSpPr>
        <p:spPr>
          <a:xfrm>
            <a:off x="6763492" y="4561733"/>
            <a:ext cx="215900" cy="1587"/>
          </a:xfrm>
          <a:prstGeom prst="straightConnector1">
            <a:avLst/>
          </a:prstGeom>
          <a:noFill/>
          <a:ln w="9525" cap="flat" cmpd="sng" algn="ctr">
            <a:solidFill>
              <a:srgbClr val="00264C"/>
            </a:solidFill>
            <a:prstDash val="solid"/>
            <a:headEnd type="triangle" w="med" len="med"/>
            <a:tailEnd type="none" w="med" len="med"/>
          </a:ln>
          <a:effectLst/>
        </p:spPr>
      </p:cxnSp>
      <p:cxnSp>
        <p:nvCxnSpPr>
          <p:cNvPr id="47" name="직선 화살표 연결선 46">
            <a:extLst>
              <a:ext uri="{FF2B5EF4-FFF2-40B4-BE49-F238E27FC236}">
                <a16:creationId xmlns:a16="http://schemas.microsoft.com/office/drawing/2014/main" id="{19A196D2-C765-8159-1A20-C603322CB0C2}"/>
              </a:ext>
            </a:extLst>
          </p:cNvPr>
          <p:cNvCxnSpPr/>
          <p:nvPr/>
        </p:nvCxnSpPr>
        <p:spPr>
          <a:xfrm>
            <a:off x="6770277" y="5225665"/>
            <a:ext cx="215900" cy="1588"/>
          </a:xfrm>
          <a:prstGeom prst="straightConnector1">
            <a:avLst/>
          </a:prstGeom>
          <a:noFill/>
          <a:ln w="9525" cap="flat" cmpd="sng" algn="ctr">
            <a:solidFill>
              <a:srgbClr val="00264C"/>
            </a:solidFill>
            <a:prstDash val="solid"/>
            <a:headEnd type="triangle" w="med" len="med"/>
            <a:tailEnd type="none" w="med" len="med"/>
          </a:ln>
          <a:effectLst/>
        </p:spPr>
      </p:cxnSp>
      <p:sp>
        <p:nvSpPr>
          <p:cNvPr id="48" name="AutoShape 46">
            <a:extLst>
              <a:ext uri="{FF2B5EF4-FFF2-40B4-BE49-F238E27FC236}">
                <a16:creationId xmlns:a16="http://schemas.microsoft.com/office/drawing/2014/main" id="{8DC3D514-B343-5D82-CEFD-62FB67C4A9C1}"/>
              </a:ext>
            </a:extLst>
          </p:cNvPr>
          <p:cNvSpPr>
            <a:spLocks noChangeArrowheads="1"/>
          </p:cNvSpPr>
          <p:nvPr/>
        </p:nvSpPr>
        <p:spPr bwMode="auto">
          <a:xfrm>
            <a:off x="6984155" y="2884506"/>
            <a:ext cx="1439862" cy="539750"/>
          </a:xfrm>
          <a:prstGeom prst="can">
            <a:avLst>
              <a:gd name="adj" fmla="val 25000"/>
            </a:avLst>
          </a:prstGeom>
          <a:solidFill>
            <a:srgbClr val="EAEAEA"/>
          </a:solidFill>
          <a:ln w="6350">
            <a:solidFill>
              <a:srgbClr val="00264C"/>
            </a:solidFill>
            <a:round/>
            <a:headEnd/>
            <a:tailEnd/>
          </a:ln>
        </p:spPr>
        <p:txBody>
          <a:bodyPr lIns="36000" tIns="36000" rIns="36000" bIns="36000" anchor="ctr"/>
          <a:lstStyle/>
          <a:p>
            <a:pPr algn="ctr" latinLnBrk="0">
              <a:defRPr/>
            </a:pPr>
            <a:r>
              <a:rPr lang="ko-KR" altLang="en-US" sz="1000" kern="0" dirty="0" err="1">
                <a:latin typeface="맑은 고딕" pitchFamily="50" charset="-127"/>
                <a:ea typeface="맑은 고딕" pitchFamily="50" charset="-127"/>
              </a:rPr>
              <a:t>검지된</a:t>
            </a:r>
            <a:r>
              <a:rPr lang="ko-KR" altLang="en-US" sz="1000" kern="0" dirty="0">
                <a:latin typeface="맑은 고딕" pitchFamily="50" charset="-127"/>
                <a:ea typeface="맑은 고딕" pitchFamily="50" charset="-127"/>
              </a:rPr>
              <a:t> 객체 </a:t>
            </a:r>
            <a:r>
              <a:rPr lang="en-US" altLang="ko-KR" sz="1000" kern="0" dirty="0">
                <a:latin typeface="맑은 고딕" pitchFamily="50" charset="-127"/>
                <a:ea typeface="맑은 고딕" pitchFamily="50" charset="-127"/>
              </a:rPr>
              <a:t>DB</a:t>
            </a:r>
          </a:p>
        </p:txBody>
      </p:sp>
      <p:sp>
        <p:nvSpPr>
          <p:cNvPr id="49" name="AutoShape 46">
            <a:extLst>
              <a:ext uri="{FF2B5EF4-FFF2-40B4-BE49-F238E27FC236}">
                <a16:creationId xmlns:a16="http://schemas.microsoft.com/office/drawing/2014/main" id="{BEFD476A-8A4C-7441-54DA-AE89FC6C4052}"/>
              </a:ext>
            </a:extLst>
          </p:cNvPr>
          <p:cNvSpPr>
            <a:spLocks noChangeArrowheads="1"/>
          </p:cNvSpPr>
          <p:nvPr/>
        </p:nvSpPr>
        <p:spPr bwMode="auto">
          <a:xfrm>
            <a:off x="7004423" y="4955790"/>
            <a:ext cx="1439862" cy="539750"/>
          </a:xfrm>
          <a:prstGeom prst="can">
            <a:avLst>
              <a:gd name="adj" fmla="val 25000"/>
            </a:avLst>
          </a:prstGeom>
          <a:solidFill>
            <a:srgbClr val="EAEAEA"/>
          </a:solidFill>
          <a:ln w="6350">
            <a:solidFill>
              <a:srgbClr val="00264C"/>
            </a:solidFill>
            <a:round/>
            <a:headEnd/>
            <a:tailEnd/>
          </a:ln>
        </p:spPr>
        <p:txBody>
          <a:bodyPr lIns="36000" tIns="36000" rIns="36000" bIns="36000" anchor="ctr"/>
          <a:lstStyle/>
          <a:p>
            <a:pPr algn="ctr" latinLnBrk="0">
              <a:defRPr/>
            </a:pPr>
            <a:r>
              <a:rPr lang="ko-KR" altLang="en-US" sz="1000" kern="0" dirty="0">
                <a:latin typeface="맑은 고딕" pitchFamily="50" charset="-127"/>
                <a:ea typeface="맑은 고딕" pitchFamily="50" charset="-127"/>
              </a:rPr>
              <a:t>알림 </a:t>
            </a:r>
            <a:r>
              <a:rPr lang="en-US" altLang="ko-KR" sz="1000" kern="0" dirty="0">
                <a:latin typeface="맑은 고딕" pitchFamily="50" charset="-127"/>
                <a:ea typeface="맑은 고딕" pitchFamily="50" charset="-127"/>
              </a:rPr>
              <a:t>DB</a:t>
            </a:r>
          </a:p>
        </p:txBody>
      </p:sp>
      <p:sp>
        <p:nvSpPr>
          <p:cNvPr id="50" name="Oval 44">
            <a:extLst>
              <a:ext uri="{FF2B5EF4-FFF2-40B4-BE49-F238E27FC236}">
                <a16:creationId xmlns:a16="http://schemas.microsoft.com/office/drawing/2014/main" id="{30D736D6-45F1-6CEC-211C-23191F1E0546}"/>
              </a:ext>
            </a:extLst>
          </p:cNvPr>
          <p:cNvSpPr>
            <a:spLocks noChangeArrowheads="1"/>
          </p:cNvSpPr>
          <p:nvPr/>
        </p:nvSpPr>
        <p:spPr bwMode="auto">
          <a:xfrm>
            <a:off x="4839442" y="2879743"/>
            <a:ext cx="268288" cy="203200"/>
          </a:xfrm>
          <a:prstGeom prst="ellipse">
            <a:avLst/>
          </a:prstGeom>
          <a:solidFill>
            <a:srgbClr val="3B5AA8"/>
          </a:solidFill>
          <a:ln>
            <a:noFill/>
          </a:ln>
        </p:spPr>
        <p:txBody>
          <a:bodyPr wrap="none" lIns="54000" tIns="54000" rIns="54000" bIns="54000" anchor="ctr"/>
          <a:lstStyle/>
          <a:p>
            <a:pPr marL="85725" indent="-85725" algn="ctr" latinLnBrk="0">
              <a:spcBef>
                <a:spcPct val="50000"/>
              </a:spcBef>
              <a:defRPr/>
            </a:pPr>
            <a:r>
              <a:rPr lang="en-US" altLang="ko-KR" sz="1000" kern="0" dirty="0">
                <a:solidFill>
                  <a:schemeClr val="bg1"/>
                </a:solidFill>
                <a:latin typeface="맑은 고딕" pitchFamily="50" charset="-127"/>
                <a:ea typeface="맑은 고딕" pitchFamily="50" charset="-127"/>
              </a:rPr>
              <a:t>2</a:t>
            </a:r>
          </a:p>
        </p:txBody>
      </p:sp>
      <p:sp>
        <p:nvSpPr>
          <p:cNvPr id="52" name="Oval 58">
            <a:extLst>
              <a:ext uri="{FF2B5EF4-FFF2-40B4-BE49-F238E27FC236}">
                <a16:creationId xmlns:a16="http://schemas.microsoft.com/office/drawing/2014/main" id="{3C6DBEBA-DB7A-CA91-E494-543F0D6FB24F}"/>
              </a:ext>
            </a:extLst>
          </p:cNvPr>
          <p:cNvSpPr>
            <a:spLocks noChangeArrowheads="1"/>
          </p:cNvSpPr>
          <p:nvPr/>
        </p:nvSpPr>
        <p:spPr bwMode="auto">
          <a:xfrm>
            <a:off x="931017" y="5626118"/>
            <a:ext cx="268288" cy="203200"/>
          </a:xfrm>
          <a:prstGeom prst="ellipse">
            <a:avLst/>
          </a:prstGeom>
          <a:solidFill>
            <a:srgbClr val="77787B"/>
          </a:solidFill>
          <a:ln>
            <a:noFill/>
          </a:ln>
        </p:spPr>
        <p:txBody>
          <a:bodyPr wrap="none" lIns="54000" tIns="54000" rIns="54000" bIns="54000" anchor="ctr"/>
          <a:lstStyle/>
          <a:p>
            <a:pPr marL="85725" indent="-85725" algn="ctr" latinLnBrk="0">
              <a:spcBef>
                <a:spcPct val="50000"/>
              </a:spcBef>
              <a:defRPr/>
            </a:pPr>
            <a:r>
              <a:rPr lang="en-US" altLang="ko-KR" sz="1000" kern="0">
                <a:solidFill>
                  <a:schemeClr val="bg1"/>
                </a:solidFill>
                <a:latin typeface="맑은 고딕" pitchFamily="50" charset="-127"/>
                <a:ea typeface="맑은 고딕" pitchFamily="50" charset="-127"/>
              </a:rPr>
              <a:t>1</a:t>
            </a:r>
          </a:p>
        </p:txBody>
      </p:sp>
      <p:sp>
        <p:nvSpPr>
          <p:cNvPr id="53" name="Text Box 59">
            <a:extLst>
              <a:ext uri="{FF2B5EF4-FFF2-40B4-BE49-F238E27FC236}">
                <a16:creationId xmlns:a16="http://schemas.microsoft.com/office/drawing/2014/main" id="{CFDDA7FB-D24A-70E9-2F04-9E52E7850A9E}"/>
              </a:ext>
            </a:extLst>
          </p:cNvPr>
          <p:cNvSpPr txBox="1">
            <a:spLocks noChangeArrowheads="1"/>
          </p:cNvSpPr>
          <p:nvPr/>
        </p:nvSpPr>
        <p:spPr bwMode="auto">
          <a:xfrm>
            <a:off x="1141136" y="5579399"/>
            <a:ext cx="3515706" cy="25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pitchFamily="34" charset="0"/>
                <a:ea typeface="HY견고딕" pitchFamily="18" charset="-127"/>
              </a:defRPr>
            </a:lvl1pPr>
            <a:lvl2pPr marL="742950" indent="-285750" eaLnBrk="0" hangingPunct="0">
              <a:defRPr kumimoji="1" sz="2400" b="1">
                <a:solidFill>
                  <a:schemeClr val="tx1"/>
                </a:solidFill>
                <a:latin typeface="Arial" pitchFamily="34" charset="0"/>
                <a:ea typeface="HY견고딕" pitchFamily="18" charset="-127"/>
              </a:defRPr>
            </a:lvl2pPr>
            <a:lvl3pPr marL="1143000" indent="-228600" eaLnBrk="0" hangingPunct="0">
              <a:defRPr kumimoji="1" sz="2400" b="1">
                <a:solidFill>
                  <a:schemeClr val="tx1"/>
                </a:solidFill>
                <a:latin typeface="Arial" pitchFamily="34" charset="0"/>
                <a:ea typeface="HY견고딕" pitchFamily="18" charset="-127"/>
              </a:defRPr>
            </a:lvl3pPr>
            <a:lvl4pPr marL="1600200" indent="-228600" eaLnBrk="0" hangingPunct="0">
              <a:defRPr kumimoji="1" sz="2400" b="1">
                <a:solidFill>
                  <a:schemeClr val="tx1"/>
                </a:solidFill>
                <a:latin typeface="Arial" pitchFamily="34" charset="0"/>
                <a:ea typeface="HY견고딕" pitchFamily="18" charset="-127"/>
              </a:defRPr>
            </a:lvl4pPr>
            <a:lvl5pPr marL="2057400" indent="-228600" eaLnBrk="0" hangingPunct="0">
              <a:defRPr kumimoji="1" sz="2400" b="1">
                <a:solidFill>
                  <a:schemeClr val="tx1"/>
                </a:solidFill>
                <a:latin typeface="Arial" pitchFamily="34" charset="0"/>
                <a:ea typeface="HY견고딕" pitchFamily="18" charset="-127"/>
              </a:defRPr>
            </a:lvl5pPr>
            <a:lvl6pPr marL="25146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6pPr>
            <a:lvl7pPr marL="29718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7pPr>
            <a:lvl8pPr marL="34290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8pPr>
            <a:lvl9pPr marL="38862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9pPr>
          </a:lstStyle>
          <a:p>
            <a:pPr algn="ctr" eaLnBrk="1" hangingPunct="1">
              <a:lnSpc>
                <a:spcPct val="120000"/>
              </a:lnSpc>
              <a:spcBef>
                <a:spcPct val="20000"/>
              </a:spcBef>
            </a:pPr>
            <a:r>
              <a:rPr lang="ko-KR" altLang="en-US" sz="1000" b="0" dirty="0">
                <a:latin typeface="맑은 고딕" pitchFamily="50" charset="-127"/>
                <a:ea typeface="맑은 고딕" pitchFamily="50" charset="-127"/>
              </a:rPr>
              <a:t>시스템을 시작하여 물류창고 관리 프로그램을 실행합니다</a:t>
            </a:r>
            <a:r>
              <a:rPr lang="en-US" altLang="ko-KR" sz="1000" b="0" dirty="0">
                <a:latin typeface="맑은 고딕" pitchFamily="50" charset="-127"/>
                <a:ea typeface="맑은 고딕" pitchFamily="50" charset="-127"/>
              </a:rPr>
              <a:t>.</a:t>
            </a:r>
          </a:p>
        </p:txBody>
      </p:sp>
      <p:sp>
        <p:nvSpPr>
          <p:cNvPr id="54" name="Oval 73">
            <a:extLst>
              <a:ext uri="{FF2B5EF4-FFF2-40B4-BE49-F238E27FC236}">
                <a16:creationId xmlns:a16="http://schemas.microsoft.com/office/drawing/2014/main" id="{EDC86D1C-002E-B82B-DA32-AAC6797C4A15}"/>
              </a:ext>
            </a:extLst>
          </p:cNvPr>
          <p:cNvSpPr>
            <a:spLocks noChangeArrowheads="1"/>
          </p:cNvSpPr>
          <p:nvPr/>
        </p:nvSpPr>
        <p:spPr bwMode="auto">
          <a:xfrm>
            <a:off x="931017" y="5867418"/>
            <a:ext cx="268288" cy="203200"/>
          </a:xfrm>
          <a:prstGeom prst="ellipse">
            <a:avLst/>
          </a:prstGeom>
          <a:solidFill>
            <a:srgbClr val="77787B"/>
          </a:solidFill>
          <a:ln>
            <a:noFill/>
          </a:ln>
        </p:spPr>
        <p:txBody>
          <a:bodyPr wrap="none" lIns="54000" tIns="54000" rIns="54000" bIns="54000" anchor="ctr"/>
          <a:lstStyle/>
          <a:p>
            <a:pPr marL="85725" indent="-85725" latinLnBrk="0">
              <a:spcBef>
                <a:spcPct val="50000"/>
              </a:spcBef>
              <a:defRPr/>
            </a:pPr>
            <a:r>
              <a:rPr lang="en-US" altLang="ko-KR" sz="1000" kern="0">
                <a:solidFill>
                  <a:schemeClr val="bg1"/>
                </a:solidFill>
                <a:latin typeface="맑은 고딕" pitchFamily="50" charset="-127"/>
                <a:ea typeface="맑은 고딕" pitchFamily="50" charset="-127"/>
              </a:rPr>
              <a:t>2</a:t>
            </a:r>
          </a:p>
        </p:txBody>
      </p:sp>
      <p:sp>
        <p:nvSpPr>
          <p:cNvPr id="55" name="Text Box 59">
            <a:extLst>
              <a:ext uri="{FF2B5EF4-FFF2-40B4-BE49-F238E27FC236}">
                <a16:creationId xmlns:a16="http://schemas.microsoft.com/office/drawing/2014/main" id="{10A4B817-ADFD-636D-A193-2985D6096FA1}"/>
              </a:ext>
            </a:extLst>
          </p:cNvPr>
          <p:cNvSpPr txBox="1">
            <a:spLocks noChangeArrowheads="1"/>
          </p:cNvSpPr>
          <p:nvPr/>
        </p:nvSpPr>
        <p:spPr bwMode="auto">
          <a:xfrm>
            <a:off x="1158030" y="5826144"/>
            <a:ext cx="2685351" cy="25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pitchFamily="34" charset="0"/>
                <a:ea typeface="HY견고딕" pitchFamily="18" charset="-127"/>
              </a:defRPr>
            </a:lvl1pPr>
            <a:lvl2pPr marL="742950" indent="-285750" eaLnBrk="0" hangingPunct="0">
              <a:defRPr kumimoji="1" sz="2400" b="1">
                <a:solidFill>
                  <a:schemeClr val="tx1"/>
                </a:solidFill>
                <a:latin typeface="Arial" pitchFamily="34" charset="0"/>
                <a:ea typeface="HY견고딕" pitchFamily="18" charset="-127"/>
              </a:defRPr>
            </a:lvl2pPr>
            <a:lvl3pPr marL="1143000" indent="-228600" eaLnBrk="0" hangingPunct="0">
              <a:defRPr kumimoji="1" sz="2400" b="1">
                <a:solidFill>
                  <a:schemeClr val="tx1"/>
                </a:solidFill>
                <a:latin typeface="Arial" pitchFamily="34" charset="0"/>
                <a:ea typeface="HY견고딕" pitchFamily="18" charset="-127"/>
              </a:defRPr>
            </a:lvl3pPr>
            <a:lvl4pPr marL="1600200" indent="-228600" eaLnBrk="0" hangingPunct="0">
              <a:defRPr kumimoji="1" sz="2400" b="1">
                <a:solidFill>
                  <a:schemeClr val="tx1"/>
                </a:solidFill>
                <a:latin typeface="Arial" pitchFamily="34" charset="0"/>
                <a:ea typeface="HY견고딕" pitchFamily="18" charset="-127"/>
              </a:defRPr>
            </a:lvl4pPr>
            <a:lvl5pPr marL="2057400" indent="-228600" eaLnBrk="0" hangingPunct="0">
              <a:defRPr kumimoji="1" sz="2400" b="1">
                <a:solidFill>
                  <a:schemeClr val="tx1"/>
                </a:solidFill>
                <a:latin typeface="Arial" pitchFamily="34" charset="0"/>
                <a:ea typeface="HY견고딕" pitchFamily="18" charset="-127"/>
              </a:defRPr>
            </a:lvl5pPr>
            <a:lvl6pPr marL="25146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6pPr>
            <a:lvl7pPr marL="29718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7pPr>
            <a:lvl8pPr marL="34290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8pPr>
            <a:lvl9pPr marL="3886200" indent="-228600" algn="ctr" eaLnBrk="0" fontAlgn="base" hangingPunct="0">
              <a:spcBef>
                <a:spcPct val="0"/>
              </a:spcBef>
              <a:spcAft>
                <a:spcPct val="0"/>
              </a:spcAft>
              <a:defRPr kumimoji="1" sz="2400" b="1">
                <a:solidFill>
                  <a:schemeClr val="tx1"/>
                </a:solidFill>
                <a:latin typeface="Arial" pitchFamily="34" charset="0"/>
                <a:ea typeface="HY견고딕" pitchFamily="18" charset="-127"/>
              </a:defRPr>
            </a:lvl9pPr>
          </a:lstStyle>
          <a:p>
            <a:pPr algn="l" eaLnBrk="1" hangingPunct="1">
              <a:lnSpc>
                <a:spcPct val="120000"/>
              </a:lnSpc>
              <a:spcBef>
                <a:spcPct val="20000"/>
              </a:spcBef>
            </a:pPr>
            <a:r>
              <a:rPr lang="ko-KR" altLang="en-US" sz="1000" b="0" dirty="0">
                <a:latin typeface="맑은 고딕" pitchFamily="50" charset="-127"/>
                <a:ea typeface="맑은 고딕" pitchFamily="50" charset="-127"/>
              </a:rPr>
              <a:t>사용자는 위험구역</a:t>
            </a:r>
            <a:r>
              <a:rPr lang="en-US" altLang="ko-KR" sz="1000" b="0" dirty="0">
                <a:latin typeface="맑은 고딕" pitchFamily="50" charset="-127"/>
                <a:ea typeface="맑은 고딕" pitchFamily="50" charset="-127"/>
              </a:rPr>
              <a:t>, </a:t>
            </a:r>
            <a:r>
              <a:rPr lang="ko-KR" altLang="en-US" sz="1000" b="0" dirty="0">
                <a:latin typeface="맑은 고딕" pitchFamily="50" charset="-127"/>
                <a:ea typeface="맑은 고딕" pitchFamily="50" charset="-127"/>
              </a:rPr>
              <a:t>제한구역을 선택합니다</a:t>
            </a:r>
            <a:r>
              <a:rPr lang="en-US" altLang="ko-KR" sz="1000" b="0" dirty="0">
                <a:latin typeface="맑은 고딕" pitchFamily="50" charset="-127"/>
                <a:ea typeface="맑은 고딕" pitchFamily="50" charset="-127"/>
              </a:rPr>
              <a:t>.</a:t>
            </a:r>
          </a:p>
        </p:txBody>
      </p:sp>
      <p:sp>
        <p:nvSpPr>
          <p:cNvPr id="56" name="Oval 44">
            <a:extLst>
              <a:ext uri="{FF2B5EF4-FFF2-40B4-BE49-F238E27FC236}">
                <a16:creationId xmlns:a16="http://schemas.microsoft.com/office/drawing/2014/main" id="{A97EC768-B9AA-FFE4-8853-B07EEFA93967}"/>
              </a:ext>
            </a:extLst>
          </p:cNvPr>
          <p:cNvSpPr>
            <a:spLocks noChangeArrowheads="1"/>
          </p:cNvSpPr>
          <p:nvPr/>
        </p:nvSpPr>
        <p:spPr bwMode="auto">
          <a:xfrm>
            <a:off x="2659806" y="2984518"/>
            <a:ext cx="268287" cy="203200"/>
          </a:xfrm>
          <a:prstGeom prst="ellipse">
            <a:avLst/>
          </a:prstGeom>
          <a:solidFill>
            <a:srgbClr val="3B5AA8"/>
          </a:solidFill>
          <a:ln>
            <a:noFill/>
          </a:ln>
        </p:spPr>
        <p:txBody>
          <a:bodyPr wrap="none" lIns="54000" tIns="54000" rIns="54000" bIns="54000" anchor="ctr"/>
          <a:lstStyle/>
          <a:p>
            <a:pPr marL="85725" indent="-85725" algn="ctr" latinLnBrk="0">
              <a:spcBef>
                <a:spcPct val="50000"/>
              </a:spcBef>
              <a:defRPr/>
            </a:pPr>
            <a:r>
              <a:rPr lang="en-US" altLang="ko-KR" sz="1000" kern="0" dirty="0">
                <a:solidFill>
                  <a:schemeClr val="bg1"/>
                </a:solidFill>
                <a:latin typeface="맑은 고딕" pitchFamily="50" charset="-127"/>
                <a:ea typeface="맑은 고딕" pitchFamily="50" charset="-127"/>
              </a:rPr>
              <a:t>1</a:t>
            </a:r>
          </a:p>
        </p:txBody>
      </p:sp>
      <p:graphicFrame>
        <p:nvGraphicFramePr>
          <p:cNvPr id="57" name="표 56">
            <a:extLst>
              <a:ext uri="{FF2B5EF4-FFF2-40B4-BE49-F238E27FC236}">
                <a16:creationId xmlns:a16="http://schemas.microsoft.com/office/drawing/2014/main" id="{E904C2C3-47A0-D9DF-83FB-7868AC533262}"/>
              </a:ext>
            </a:extLst>
          </p:cNvPr>
          <p:cNvGraphicFramePr>
            <a:graphicFrameLocks noGrp="1"/>
          </p:cNvGraphicFramePr>
          <p:nvPr>
            <p:extLst>
              <p:ext uri="{D42A27DB-BD31-4B8C-83A1-F6EECF244321}">
                <p14:modId xmlns:p14="http://schemas.microsoft.com/office/powerpoint/2010/main" val="210693160"/>
              </p:ext>
            </p:extLst>
          </p:nvPr>
        </p:nvGraphicFramePr>
        <p:xfrm>
          <a:off x="170828" y="1366899"/>
          <a:ext cx="8865668" cy="764272"/>
        </p:xfrm>
        <a:graphic>
          <a:graphicData uri="http://schemas.openxmlformats.org/drawingml/2006/table">
            <a:tbl>
              <a:tblPr firstRow="1" bandRow="1">
                <a:tableStyleId>{5940675A-B579-460E-94D1-54222C63F5DA}</a:tableStyleId>
              </a:tblPr>
              <a:tblGrid>
                <a:gridCol w="1018745">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648072">
                  <a:extLst>
                    <a:ext uri="{9D8B030D-6E8A-4147-A177-3AD203B41FA5}">
                      <a16:colId xmlns:a16="http://schemas.microsoft.com/office/drawing/2014/main" val="20006"/>
                    </a:ext>
                  </a:extLst>
                </a:gridCol>
                <a:gridCol w="718131">
                  <a:extLst>
                    <a:ext uri="{9D8B030D-6E8A-4147-A177-3AD203B41FA5}">
                      <a16:colId xmlns:a16="http://schemas.microsoft.com/office/drawing/2014/main" val="20007"/>
                    </a:ext>
                  </a:extLst>
                </a:gridCol>
              </a:tblGrid>
              <a:tr h="28803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ko-KR" altLang="en-US" sz="1000" b="1" i="0" u="none" strike="noStrike" cap="none" normalizeH="0" baseline="0" dirty="0">
                          <a:ln>
                            <a:noFill/>
                          </a:ln>
                          <a:solidFill>
                            <a:srgbClr val="3B5AA8"/>
                          </a:solidFill>
                          <a:effectLst/>
                          <a:latin typeface="+mn-ea"/>
                          <a:ea typeface="+mn-ea"/>
                        </a:rPr>
                        <a:t>프로그램 </a:t>
                      </a:r>
                      <a:r>
                        <a:rPr kumimoji="1" lang="en-US" altLang="ko-KR" sz="1000" b="1" i="0" u="none" strike="noStrike" cap="none" normalizeH="0" baseline="0" dirty="0">
                          <a:ln>
                            <a:noFill/>
                          </a:ln>
                          <a:solidFill>
                            <a:srgbClr val="3B5AA8"/>
                          </a:solidFill>
                          <a:effectLst/>
                          <a:latin typeface="+mn-ea"/>
                          <a:ea typeface="+mn-ea"/>
                        </a:rPr>
                        <a:t>ID</a:t>
                      </a:r>
                    </a:p>
                  </a:txBody>
                  <a:tcPr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a:txBody>
                    <a:bodyPr/>
                    <a:lstStyle/>
                    <a:p>
                      <a:pPr latinLnBrk="1"/>
                      <a:r>
                        <a:rPr lang="en-US" altLang="ko-KR" sz="1000" dirty="0" err="1"/>
                        <a:t>YOLO_SmartWarehouse</a:t>
                      </a:r>
                      <a:endParaRPr lang="ko-KR" altLang="en-US" sz="10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tc>
                  <a:txBody>
                    <a:bodyPr/>
                    <a:lstStyle/>
                    <a:p>
                      <a:pPr algn="ctr" latinLnBrk="1"/>
                      <a:r>
                        <a:rPr lang="ko-KR" altLang="en-US" sz="1000" b="1" dirty="0">
                          <a:solidFill>
                            <a:srgbClr val="3B5AA8"/>
                          </a:solidFill>
                        </a:rPr>
                        <a:t>프로그램 명</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a:txBody>
                    <a:bodyPr/>
                    <a:lstStyle/>
                    <a:p>
                      <a:pPr latinLnBrk="1"/>
                      <a:r>
                        <a:rPr lang="ko-KR" altLang="en-US" sz="1000" dirty="0"/>
                        <a:t>스마트 물류창고 관리 프로그램</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tc>
                  <a:txBody>
                    <a:bodyPr/>
                    <a:lstStyle/>
                    <a:p>
                      <a:pPr algn="ctr" latinLnBrk="1"/>
                      <a:r>
                        <a:rPr lang="ko-KR" altLang="en-US" sz="1000" b="1" dirty="0">
                          <a:solidFill>
                            <a:srgbClr val="3B5AA8"/>
                          </a:solidFill>
                        </a:rPr>
                        <a:t>작성일</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t>2024  . 07 . 14 .</a:t>
                      </a:r>
                      <a:endParaRPr lang="ko-KR" altLang="en-US" sz="1000" b="1" dirty="0">
                        <a:solidFill>
                          <a:srgbClr val="3B5AA8"/>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bg1">
                        <a:alpha val="50000"/>
                      </a:schemeClr>
                    </a:solidFill>
                  </a:tcPr>
                </a:tc>
                <a:tc>
                  <a:txBody>
                    <a:bodyPr/>
                    <a:lstStyle/>
                    <a:p>
                      <a:pPr algn="ctr" latinLnBrk="1"/>
                      <a:r>
                        <a:rPr lang="en-US" altLang="ko-KR" sz="1000" b="1" dirty="0">
                          <a:solidFill>
                            <a:srgbClr val="3B5AA8"/>
                          </a:solidFill>
                        </a:rPr>
                        <a:t>Page</a:t>
                      </a:r>
                      <a:endParaRPr lang="ko-KR" altLang="en-US" sz="1000" b="1" dirty="0">
                        <a:solidFill>
                          <a:srgbClr val="3B5AA8"/>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a:txBody>
                    <a:bodyPr/>
                    <a:lstStyle/>
                    <a:p>
                      <a:pPr algn="ctr" latinLnBrk="1"/>
                      <a:r>
                        <a:rPr lang="en-US" altLang="ko-KR" sz="1000" b="1" kern="1200" dirty="0">
                          <a:solidFill>
                            <a:srgbClr val="3B5AA8"/>
                          </a:solidFill>
                          <a:latin typeface="+mn-lt"/>
                          <a:ea typeface="+mn-ea"/>
                          <a:cs typeface="+mn-cs"/>
                        </a:rPr>
                        <a:t>1/3</a:t>
                      </a:r>
                      <a:endParaRPr lang="ko-KR" altLang="en-US" sz="1000" b="1" kern="1200" dirty="0">
                        <a:solidFill>
                          <a:srgbClr val="3B5AA8"/>
                        </a:solidFill>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extLst>
                  <a:ext uri="{0D108BD9-81ED-4DB2-BD59-A6C34878D82A}">
                    <a16:rowId xmlns:a16="http://schemas.microsoft.com/office/drawing/2014/main" val="10000"/>
                  </a:ext>
                </a:extLst>
              </a:tr>
              <a:tr h="4762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ko-KR" altLang="en-US" sz="1000" b="1" i="0" u="none" strike="noStrike" cap="none" normalizeH="0" baseline="0" dirty="0">
                          <a:ln>
                            <a:noFill/>
                          </a:ln>
                          <a:solidFill>
                            <a:srgbClr val="3B5AA8"/>
                          </a:solidFill>
                          <a:effectLst/>
                          <a:latin typeface="+mn-ea"/>
                          <a:ea typeface="+mn-ea"/>
                        </a:rPr>
                        <a:t>개요</a:t>
                      </a:r>
                      <a:endParaRPr kumimoji="1" lang="en-US" altLang="ko-KR" sz="1000" b="1" i="0" u="none" strike="noStrike" cap="none" normalizeH="0" baseline="0" dirty="0">
                        <a:ln>
                          <a:noFill/>
                        </a:ln>
                        <a:solidFill>
                          <a:srgbClr val="3B5AA8"/>
                        </a:solidFill>
                        <a:effectLst/>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gridSpan="5">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t>YOLO </a:t>
                      </a:r>
                      <a:r>
                        <a:rPr lang="ko-KR" altLang="en-US" sz="1000" dirty="0"/>
                        <a:t>기반의 객체 검지 기술을 통해 물류창고 내의 다양한 객체를 실시간으로 검지하여 안전 및 보안 관리를 제공하는 프로그램</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tc hMerge="1">
                  <a:txBody>
                    <a:bodyPr/>
                    <a:lstStyle/>
                    <a:p>
                      <a:pPr algn="ctr" latinLnBrk="1"/>
                      <a:endParaRPr lang="ko-KR" altLang="en-US" sz="1000" b="1" dirty="0">
                        <a:solidFill>
                          <a:srgbClr val="3B5AA8"/>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hMerge="1">
                  <a:txBody>
                    <a:bodyPr/>
                    <a:lstStyle/>
                    <a:p>
                      <a:pPr algn="ctr" latinLnBrk="1"/>
                      <a:endParaRPr lang="ko-KR" altLang="en-US" sz="1000" b="1" dirty="0">
                        <a:solidFill>
                          <a:srgbClr val="3B5AA8"/>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bg1">
                        <a:alpha val="50000"/>
                      </a:schemeClr>
                    </a:solidFill>
                  </a:tcPr>
                </a:tc>
                <a:tc>
                  <a:txBody>
                    <a:bodyPr/>
                    <a:lstStyle/>
                    <a:p>
                      <a:pPr algn="ctr" latinLnBrk="1"/>
                      <a:r>
                        <a:rPr lang="ko-KR" altLang="en-US" sz="1000" b="1" dirty="0">
                          <a:solidFill>
                            <a:srgbClr val="3B5AA8"/>
                          </a:solidFill>
                        </a:rPr>
                        <a:t>작성자</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solidFill>
                      <a:schemeClr val="accent1">
                        <a:lumMod val="40000"/>
                        <a:lumOff val="60000"/>
                        <a:alpha val="50000"/>
                      </a:schemeClr>
                    </a:solidFill>
                  </a:tcPr>
                </a:tc>
                <a:tc>
                  <a:txBody>
                    <a:bodyPr/>
                    <a:lstStyle/>
                    <a:p>
                      <a:pPr algn="ctr" latinLnBrk="1"/>
                      <a:r>
                        <a:rPr lang="ko-KR" altLang="en-US" sz="1000" dirty="0"/>
                        <a:t>박재현</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77787B"/>
                      </a:solidFill>
                      <a:prstDash val="solid"/>
                      <a:round/>
                      <a:headEnd type="none" w="med" len="med"/>
                      <a:tailEnd type="none" w="med" len="med"/>
                    </a:lnT>
                    <a:lnB w="12700" cap="flat" cmpd="sng" algn="ctr">
                      <a:solidFill>
                        <a:srgbClr val="77787B"/>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8" name="직사각형 57">
            <a:extLst>
              <a:ext uri="{FF2B5EF4-FFF2-40B4-BE49-F238E27FC236}">
                <a16:creationId xmlns:a16="http://schemas.microsoft.com/office/drawing/2014/main" id="{5EF8304F-9351-06CF-1C24-62E41A4F75D0}"/>
              </a:ext>
            </a:extLst>
          </p:cNvPr>
          <p:cNvSpPr/>
          <p:nvPr/>
        </p:nvSpPr>
        <p:spPr>
          <a:xfrm>
            <a:off x="7458483" y="1099839"/>
            <a:ext cx="1571084" cy="238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t>실무 산출물 형식</a:t>
            </a:r>
          </a:p>
        </p:txBody>
      </p:sp>
      <p:sp>
        <p:nvSpPr>
          <p:cNvPr id="59" name="AutoShape 46">
            <a:extLst>
              <a:ext uri="{FF2B5EF4-FFF2-40B4-BE49-F238E27FC236}">
                <a16:creationId xmlns:a16="http://schemas.microsoft.com/office/drawing/2014/main" id="{774CAECD-CEB5-E613-0607-779A3D87C89F}"/>
              </a:ext>
            </a:extLst>
          </p:cNvPr>
          <p:cNvSpPr>
            <a:spLocks noChangeArrowheads="1"/>
          </p:cNvSpPr>
          <p:nvPr/>
        </p:nvSpPr>
        <p:spPr bwMode="auto">
          <a:xfrm>
            <a:off x="7004423" y="3510881"/>
            <a:ext cx="1439862" cy="539750"/>
          </a:xfrm>
          <a:prstGeom prst="can">
            <a:avLst>
              <a:gd name="adj" fmla="val 25000"/>
            </a:avLst>
          </a:prstGeom>
          <a:solidFill>
            <a:srgbClr val="EAEAEA"/>
          </a:solidFill>
          <a:ln w="6350">
            <a:solidFill>
              <a:srgbClr val="00264C"/>
            </a:solidFill>
            <a:round/>
            <a:headEnd/>
            <a:tailEnd/>
          </a:ln>
        </p:spPr>
        <p:txBody>
          <a:bodyPr lIns="36000" tIns="36000" rIns="36000" bIns="36000" anchor="ctr"/>
          <a:lstStyle/>
          <a:p>
            <a:pPr algn="ctr" latinLnBrk="0">
              <a:defRPr/>
            </a:pPr>
            <a:r>
              <a:rPr lang="ko-KR" altLang="en-US" sz="1000" kern="0" dirty="0">
                <a:latin typeface="맑은 고딕" pitchFamily="50" charset="-127"/>
                <a:ea typeface="맑은 고딕" pitchFamily="50" charset="-127"/>
              </a:rPr>
              <a:t>경고 시스템 </a:t>
            </a:r>
            <a:r>
              <a:rPr lang="en-US" altLang="ko-KR" sz="1000" kern="0" dirty="0">
                <a:latin typeface="맑은 고딕" pitchFamily="50" charset="-127"/>
                <a:ea typeface="맑은 고딕" pitchFamily="50" charset="-127"/>
              </a:rPr>
              <a:t>DB</a:t>
            </a:r>
          </a:p>
        </p:txBody>
      </p:sp>
      <p:sp>
        <p:nvSpPr>
          <p:cNvPr id="60" name="AutoShape 46">
            <a:extLst>
              <a:ext uri="{FF2B5EF4-FFF2-40B4-BE49-F238E27FC236}">
                <a16:creationId xmlns:a16="http://schemas.microsoft.com/office/drawing/2014/main" id="{B8F48888-5035-F63E-2B15-FA42566F9D49}"/>
              </a:ext>
            </a:extLst>
          </p:cNvPr>
          <p:cNvSpPr>
            <a:spLocks noChangeArrowheads="1"/>
          </p:cNvSpPr>
          <p:nvPr/>
        </p:nvSpPr>
        <p:spPr bwMode="auto">
          <a:xfrm>
            <a:off x="7004423" y="4327279"/>
            <a:ext cx="1439862" cy="539750"/>
          </a:xfrm>
          <a:prstGeom prst="can">
            <a:avLst>
              <a:gd name="adj" fmla="val 25000"/>
            </a:avLst>
          </a:prstGeom>
          <a:solidFill>
            <a:srgbClr val="EAEAEA"/>
          </a:solidFill>
          <a:ln w="6350">
            <a:solidFill>
              <a:srgbClr val="00264C"/>
            </a:solidFill>
            <a:round/>
            <a:headEnd/>
            <a:tailEnd/>
          </a:ln>
        </p:spPr>
        <p:txBody>
          <a:bodyPr lIns="36000" tIns="36000" rIns="36000" bIns="36000" anchor="ctr"/>
          <a:lstStyle/>
          <a:p>
            <a:pPr algn="ctr" latinLnBrk="0">
              <a:defRPr/>
            </a:pPr>
            <a:r>
              <a:rPr lang="ko-KR" altLang="en-US" sz="1000" kern="0" dirty="0">
                <a:latin typeface="맑은 고딕" pitchFamily="50" charset="-127"/>
                <a:ea typeface="맑은 고딕" pitchFamily="50" charset="-127"/>
              </a:rPr>
              <a:t>운행 경로 </a:t>
            </a:r>
            <a:r>
              <a:rPr lang="en-US" altLang="ko-KR" sz="1000" kern="0" dirty="0">
                <a:latin typeface="맑은 고딕" pitchFamily="50" charset="-127"/>
                <a:ea typeface="맑은 고딕" pitchFamily="50" charset="-127"/>
              </a:rPr>
              <a:t>DB</a:t>
            </a:r>
          </a:p>
        </p:txBody>
      </p:sp>
    </p:spTree>
    <p:extLst>
      <p:ext uri="{BB962C8B-B14F-4D97-AF65-F5344CB8AC3E}">
        <p14:creationId xmlns:p14="http://schemas.microsoft.com/office/powerpoint/2010/main" val="19615039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b="1" dirty="0" smtClean="0"/>
        </a:defPPr>
      </a:lstStyle>
      <a:style>
        <a:lnRef idx="0">
          <a:scrgbClr r="0" g="0" b="0"/>
        </a:lnRef>
        <a:fillRef idx="0">
          <a:scrgbClr r="0" g="0" b="0"/>
        </a:fillRef>
        <a:effectRef idx="0">
          <a:scrgbClr r="0" g="0" b="0"/>
        </a:effectRef>
        <a:fontRef idx="minor">
          <a:schemeClr val="lt1"/>
        </a:fontRef>
      </a:style>
    </a:spDef>
  </a:objectDefaults>
  <a:extraClrScheme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2123</TotalTime>
  <Words>1073</Words>
  <Application>Microsoft Office PowerPoint</Application>
  <PresentationFormat>화면 슬라이드 쇼(4:3)</PresentationFormat>
  <Paragraphs>327</Paragraphs>
  <Slides>16</Slides>
  <Notes>2</Notes>
  <HiddenSlides>0</HiddenSlides>
  <MMClips>0</MMClips>
  <ScaleCrop>false</ScaleCrop>
  <HeadingPairs>
    <vt:vector size="8" baseType="variant">
      <vt:variant>
        <vt:lpstr>사용한 글꼴</vt:lpstr>
      </vt:variant>
      <vt:variant>
        <vt:i4>3</vt:i4>
      </vt:variant>
      <vt:variant>
        <vt:lpstr>테마</vt:lpstr>
      </vt:variant>
      <vt:variant>
        <vt:i4>2</vt:i4>
      </vt:variant>
      <vt:variant>
        <vt:lpstr>포함된 OLE 서버</vt:lpstr>
      </vt:variant>
      <vt:variant>
        <vt:i4>0</vt:i4>
      </vt:variant>
      <vt:variant>
        <vt:lpstr>슬라이드 제목</vt:lpstr>
      </vt:variant>
      <vt:variant>
        <vt:i4>16</vt:i4>
      </vt:variant>
    </vt:vector>
  </HeadingPairs>
  <TitlesOfParts>
    <vt:vector size="21" baseType="lpstr">
      <vt:lpstr>맑은 고딕</vt:lpstr>
      <vt:lpstr>바탕</vt:lpstr>
      <vt:lpstr>Arial</vt:lpstr>
      <vt:lpstr>Office 테마</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 시스텝을 시작하여 물류창고 관리 프로그램을 실행합니다. 2. 실시간 카메라 스트림에서 새로운 프레임을 입력 받습니다. 3. YOLO 모델을 사용하여 입력된 프레임에서 객체를 검지합니다. 4. 객체 위치가 설정된 구역 내에 있는지 확인합니다.  Yes: 구역 내에 있으면 경고를 생성합니다.  No: 구역 밖에 있으면 다음 단계로 이동합니다. 5. 설정 구역에 있는 객체에 대해 실시간 경고를 생성합니다. 6. 생성된 경고를 사용자에게 실시간으로 전송합니다. 7. 검지된 객체와 경고 정보를 데이터베이스에 저장합니다. 8. 다음 프레임을 처리하기 위해 프로세스를 반복합니다.</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이낙선</dc:creator>
  <cp:lastModifiedBy>봉준 정</cp:lastModifiedBy>
  <cp:revision>264</cp:revision>
  <dcterms:created xsi:type="dcterms:W3CDTF">2014-04-16T00:55:54Z</dcterms:created>
  <dcterms:modified xsi:type="dcterms:W3CDTF">2024-09-05T12:30:34Z</dcterms:modified>
</cp:coreProperties>
</file>