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13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2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90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36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56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47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5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8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76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5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3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6A599-24AB-D2A1-7AA5-B17189569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1781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 dirty="0"/>
              <a:t>웹 </a:t>
            </a:r>
            <a:r>
              <a:rPr lang="ko-KR" altLang="en-US" sz="4400" dirty="0" err="1"/>
              <a:t>크롤링</a:t>
            </a:r>
            <a:r>
              <a:rPr lang="ko-KR" altLang="en-US" sz="4400" dirty="0"/>
              <a:t> </a:t>
            </a:r>
            <a:r>
              <a:rPr lang="en-US" altLang="ko-KR" sz="4400" dirty="0"/>
              <a:t>+ </a:t>
            </a:r>
            <a:r>
              <a:rPr lang="ko-KR" altLang="en-US" sz="4400" dirty="0"/>
              <a:t>웹 페이지 만들기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4470E2-0076-3210-19E8-AA2660F708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pPr algn="ctr"/>
            <a:r>
              <a:rPr lang="ko-KR" altLang="en-US" dirty="0"/>
              <a:t>해외축구 리그별 순위표</a:t>
            </a:r>
            <a:endParaRPr lang="en-US" altLang="ko-KR" dirty="0"/>
          </a:p>
          <a:p>
            <a:endParaRPr lang="en-US" altLang="ko-KR" dirty="0"/>
          </a:p>
          <a:p>
            <a:pPr algn="r"/>
            <a:r>
              <a:rPr lang="ko-KR" altLang="en-US" dirty="0"/>
              <a:t>도성탁</a:t>
            </a:r>
          </a:p>
        </p:txBody>
      </p:sp>
    </p:spTree>
    <p:extLst>
      <p:ext uri="{BB962C8B-B14F-4D97-AF65-F5344CB8AC3E}">
        <p14:creationId xmlns:p14="http://schemas.microsoft.com/office/powerpoint/2010/main" val="1239077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77521-FA72-CDDB-1302-E40CC7EF9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5927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21805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F6AE-0033-91C0-7BEB-F5F3D5B1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차례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F9653-0E93-2346-9A20-3223B563A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개요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개발환경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결과물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보완점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기타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71507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424AA-2292-B8F1-EC86-2DB1ABBD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81EB13-2C06-6E5E-9638-777E25C33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주제 </a:t>
            </a:r>
            <a:r>
              <a:rPr lang="en-US" altLang="ko-KR" sz="2400" dirty="0"/>
              <a:t>:</a:t>
            </a:r>
            <a:r>
              <a:rPr lang="ko-KR" altLang="en-US" sz="2400" dirty="0"/>
              <a:t> 해외축구 리그별 순위표</a:t>
            </a:r>
            <a:endParaRPr lang="en-US" altLang="ko-KR" sz="2400" dirty="0"/>
          </a:p>
          <a:p>
            <a:r>
              <a:rPr lang="ko-KR" altLang="en-US" sz="2400" dirty="0" err="1"/>
              <a:t>크롤링</a:t>
            </a:r>
            <a:r>
              <a:rPr lang="ko-KR" altLang="en-US" sz="2400" dirty="0"/>
              <a:t> 사이트 </a:t>
            </a:r>
            <a:r>
              <a:rPr lang="en-US" altLang="ko-KR" sz="2400" dirty="0"/>
              <a:t>: </a:t>
            </a:r>
            <a:r>
              <a:rPr lang="ko-KR" altLang="en-US" sz="2400" dirty="0"/>
              <a:t>네이버 스포츠 해외축구 순위</a:t>
            </a:r>
            <a:r>
              <a:rPr lang="en-US" altLang="ko-KR" sz="2400" dirty="0"/>
              <a:t>(</a:t>
            </a:r>
            <a:r>
              <a:rPr lang="ko-KR" altLang="en-US" sz="2400" dirty="0"/>
              <a:t>팀 순위</a:t>
            </a:r>
            <a:r>
              <a:rPr lang="en-US" altLang="ko-KR" sz="2400" dirty="0"/>
              <a:t>)</a:t>
            </a:r>
          </a:p>
        </p:txBody>
      </p:sp>
      <p:pic>
        <p:nvPicPr>
          <p:cNvPr id="15" name="그림 14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id="{EA65B2F6-F61E-2DA4-6505-12415D038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64" y="2706255"/>
            <a:ext cx="4528127" cy="3869331"/>
          </a:xfrm>
          <a:prstGeom prst="rect">
            <a:avLst/>
          </a:prstGeom>
        </p:spPr>
      </p:pic>
      <p:pic>
        <p:nvPicPr>
          <p:cNvPr id="71" name="그림 70" descr="클립아트, 로고, 곰, 그래픽이(가) 표시된 사진&#10;&#10;자동 생성된 설명">
            <a:extLst>
              <a:ext uri="{FF2B5EF4-FFF2-40B4-BE49-F238E27FC236}">
                <a16:creationId xmlns:a16="http://schemas.microsoft.com/office/drawing/2014/main" id="{AE8703C1-354E-4B81-A031-DFE03BC11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291" y="2706255"/>
            <a:ext cx="1784823" cy="1117599"/>
          </a:xfrm>
          <a:prstGeom prst="rect">
            <a:avLst/>
          </a:prstGeom>
        </p:spPr>
      </p:pic>
      <p:pic>
        <p:nvPicPr>
          <p:cNvPr id="78" name="그림 77" descr="폰트, 로고, 그래픽, 텍스트이(가) 표시된 사진&#10;&#10;자동 생성된 설명">
            <a:extLst>
              <a:ext uri="{FF2B5EF4-FFF2-40B4-BE49-F238E27FC236}">
                <a16:creationId xmlns:a16="http://schemas.microsoft.com/office/drawing/2014/main" id="{4872AACE-E0EC-319A-6705-1C34125A74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019" y="2674360"/>
            <a:ext cx="2793998" cy="1117599"/>
          </a:xfrm>
          <a:prstGeom prst="rect">
            <a:avLst/>
          </a:prstGeom>
        </p:spPr>
      </p:pic>
      <p:pic>
        <p:nvPicPr>
          <p:cNvPr id="85" name="그림 84" descr="텍스트이(가) 표시된 사진&#10;&#10;자동 생성된 설명">
            <a:extLst>
              <a:ext uri="{FF2B5EF4-FFF2-40B4-BE49-F238E27FC236}">
                <a16:creationId xmlns:a16="http://schemas.microsoft.com/office/drawing/2014/main" id="{D51BEDB1-2E87-5C37-79DE-D21DC9BB5F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459" y="3864395"/>
            <a:ext cx="1879724" cy="1879724"/>
          </a:xfrm>
          <a:prstGeom prst="rect">
            <a:avLst/>
          </a:prstGeom>
        </p:spPr>
      </p:pic>
      <p:pic>
        <p:nvPicPr>
          <p:cNvPr id="91" name="그림 90" descr="그래픽, 삼각형, 폰트, 일렉트릭 블루이(가) 표시된 사진&#10;&#10;자동 생성된 설명">
            <a:extLst>
              <a:ext uri="{FF2B5EF4-FFF2-40B4-BE49-F238E27FC236}">
                <a16:creationId xmlns:a16="http://schemas.microsoft.com/office/drawing/2014/main" id="{D9099D20-2338-6E91-7052-89AB4C8A5C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307" y="3919008"/>
            <a:ext cx="1387053" cy="1650520"/>
          </a:xfrm>
          <a:prstGeom prst="rect">
            <a:avLst/>
          </a:prstGeom>
        </p:spPr>
      </p:pic>
      <p:pic>
        <p:nvPicPr>
          <p:cNvPr id="93" name="그림 92" descr="폰트, 로고, 그래픽, 텍스트이(가) 표시된 사진&#10;&#10;자동 생성된 설명">
            <a:extLst>
              <a:ext uri="{FF2B5EF4-FFF2-40B4-BE49-F238E27FC236}">
                <a16:creationId xmlns:a16="http://schemas.microsoft.com/office/drawing/2014/main" id="{6965EFF1-442D-86A9-BE94-527AE856D1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84" y="3926896"/>
            <a:ext cx="1998103" cy="169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7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CB9B5-8698-21A9-100C-835AE0326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개발환경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2753D8-7034-41CA-5211-13C781973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Visual Studio Code – </a:t>
            </a:r>
            <a:r>
              <a:rPr lang="ko-KR" altLang="en-US" sz="2400" dirty="0"/>
              <a:t>코드 편집기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Python – </a:t>
            </a:r>
            <a:r>
              <a:rPr lang="ko-KR" altLang="en-US" sz="2400" dirty="0"/>
              <a:t>작성 언어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Selenium – </a:t>
            </a:r>
            <a:r>
              <a:rPr lang="ko-KR" altLang="en-US" sz="2400" dirty="0"/>
              <a:t>웹 </a:t>
            </a:r>
            <a:r>
              <a:rPr lang="ko-KR" altLang="en-US" sz="2400" dirty="0" err="1"/>
              <a:t>크롤링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Flask – </a:t>
            </a:r>
            <a:r>
              <a:rPr lang="ko-KR" altLang="en-US" sz="2400" dirty="0"/>
              <a:t>파이썬 기반 웹 프레임워크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HTML / CSS / JavaScript – </a:t>
            </a:r>
            <a:r>
              <a:rPr lang="ko-KR" altLang="en-US" sz="2400" dirty="0"/>
              <a:t>웹 페이지 구성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525086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A8883-A4D7-681A-3EC7-6BD2C82F7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결과물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145A98-AAE2-96BB-96AF-232DC29AA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각 리그별 순위표를 크롤링하여 하나의 페이지에 기록하는 웹 페이지 </a:t>
            </a:r>
          </a:p>
        </p:txBody>
      </p:sp>
      <p:pic>
        <p:nvPicPr>
          <p:cNvPr id="39" name="그림 38" descr="텍스트, 번호, 스크린샷, 폰트이(가) 표시된 사진&#10;&#10;자동 생성된 설명">
            <a:extLst>
              <a:ext uri="{FF2B5EF4-FFF2-40B4-BE49-F238E27FC236}">
                <a16:creationId xmlns:a16="http://schemas.microsoft.com/office/drawing/2014/main" id="{1D26305F-102C-9D81-77A3-AC1102D1A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0773"/>
            <a:ext cx="3482761" cy="3387451"/>
          </a:xfrm>
          <a:prstGeom prst="rect">
            <a:avLst/>
          </a:prstGeom>
        </p:spPr>
      </p:pic>
      <p:pic>
        <p:nvPicPr>
          <p:cNvPr id="68" name="그림 67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7650B619-297F-14F0-F62A-7CA70B218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098" y="2880820"/>
            <a:ext cx="3463592" cy="2977404"/>
          </a:xfrm>
          <a:prstGeom prst="rect">
            <a:avLst/>
          </a:prstGeom>
        </p:spPr>
      </p:pic>
      <p:pic>
        <p:nvPicPr>
          <p:cNvPr id="71" name="그림 70" descr="텍스트, 번호, 스크린샷, 폰트이(가) 표시된 사진&#10;&#10;자동 생성된 설명">
            <a:extLst>
              <a:ext uri="{FF2B5EF4-FFF2-40B4-BE49-F238E27FC236}">
                <a16:creationId xmlns:a16="http://schemas.microsoft.com/office/drawing/2014/main" id="{5656EA79-CF80-37AA-DACC-1EA8F805F5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041" y="2806831"/>
            <a:ext cx="3780200" cy="297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5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81E74-0031-A7DF-823E-0121DB3E6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보완점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2855-E01B-CA5B-539A-4D18434EE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5</a:t>
            </a:r>
            <a:r>
              <a:rPr lang="ko-KR" altLang="en-US" sz="2400" dirty="0"/>
              <a:t>개 리그의 순위 표를 하나의 페이지에 게시할 때의 가독성 하락 문제</a:t>
            </a:r>
            <a:endParaRPr lang="en-US" altLang="ko-KR" sz="2400" dirty="0"/>
          </a:p>
          <a:p>
            <a:r>
              <a:rPr lang="ko-KR" altLang="en-US" sz="2400" dirty="0"/>
              <a:t>완성된 웹 페이지의 단조로운 디자인 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개선 방향</a:t>
            </a:r>
            <a:endParaRPr lang="en-US" altLang="ko-KR" sz="2400" dirty="0"/>
          </a:p>
          <a:p>
            <a:r>
              <a:rPr lang="ko-KR" altLang="en-US" sz="2400" dirty="0"/>
              <a:t>리그 선택 박스를 만들어서 리그 선택 시 해당 리그의 순위표만 게시</a:t>
            </a:r>
            <a:endParaRPr lang="en-US" altLang="ko-KR" sz="2400" dirty="0"/>
          </a:p>
          <a:p>
            <a:r>
              <a:rPr lang="ko-KR" altLang="en-US" sz="2400" dirty="0"/>
              <a:t>추가적인 디자인 요소를 적용하여 가독성 상승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20453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E9DF3-8DB8-846F-28B6-C9D5C508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기타</a:t>
            </a:r>
          </a:p>
        </p:txBody>
      </p:sp>
      <p:pic>
        <p:nvPicPr>
          <p:cNvPr id="17" name="내용 개체 틀 16" descr="텍스트, 스크린샷, 번호이(가) 표시된 사진&#10;&#10;자동 생성된 설명">
            <a:extLst>
              <a:ext uri="{FF2B5EF4-FFF2-40B4-BE49-F238E27FC236}">
                <a16:creationId xmlns:a16="http://schemas.microsoft.com/office/drawing/2014/main" id="{46C0472B-62AA-94B2-CEB4-07E324363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2069"/>
            <a:ext cx="5976647" cy="4483961"/>
          </a:xfrm>
        </p:spPr>
      </p:pic>
      <p:pic>
        <p:nvPicPr>
          <p:cNvPr id="19" name="그림 18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ACDA099E-4534-F493-5CF3-0ACE33498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666" y="1521098"/>
            <a:ext cx="3686689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98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90A74-1257-60EA-DCBB-FAFB3C4CE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기타</a:t>
            </a:r>
          </a:p>
        </p:txBody>
      </p:sp>
      <p:pic>
        <p:nvPicPr>
          <p:cNvPr id="19" name="내용 개체 틀 18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014A9EBE-A389-9F6E-FC89-15612D433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73" y="1533670"/>
            <a:ext cx="5525654" cy="4660880"/>
          </a:xfrm>
        </p:spPr>
      </p:pic>
    </p:spTree>
    <p:extLst>
      <p:ext uri="{BB962C8B-B14F-4D97-AF65-F5344CB8AC3E}">
        <p14:creationId xmlns:p14="http://schemas.microsoft.com/office/powerpoint/2010/main" val="24072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A60BA-1E18-FC00-2A0A-F104D388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기타</a:t>
            </a:r>
          </a:p>
        </p:txBody>
      </p:sp>
      <p:pic>
        <p:nvPicPr>
          <p:cNvPr id="5" name="내용 개체 틀 4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75774A4A-5983-8622-E02E-4C5ED189B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074150"/>
            <a:ext cx="4657436" cy="3484736"/>
          </a:xfrm>
        </p:spPr>
      </p:pic>
      <p:pic>
        <p:nvPicPr>
          <p:cNvPr id="7" name="그림 6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6E6CE6E5-152D-1B6D-DA67-44185D2AC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90" y="2074150"/>
            <a:ext cx="6516819" cy="348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0283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그라데이션</Template>
  <TotalTime>156</TotalTime>
  <Words>114</Words>
  <Application>Microsoft Office PowerPoint</Application>
  <PresentationFormat>와이드스크린</PresentationFormat>
  <Paragraphs>42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Univers</vt:lpstr>
      <vt:lpstr>GradientVTI</vt:lpstr>
      <vt:lpstr>웹 크롤링 + 웹 페이지 만들기</vt:lpstr>
      <vt:lpstr>차례</vt:lpstr>
      <vt:lpstr>개요</vt:lpstr>
      <vt:lpstr>개발환경</vt:lpstr>
      <vt:lpstr>결과물</vt:lpstr>
      <vt:lpstr>보완점</vt:lpstr>
      <vt:lpstr>기타</vt:lpstr>
      <vt:lpstr>기타</vt:lpstr>
      <vt:lpstr>기타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도성탁</dc:creator>
  <cp:lastModifiedBy>도성탁</cp:lastModifiedBy>
  <cp:revision>1</cp:revision>
  <dcterms:created xsi:type="dcterms:W3CDTF">2024-09-16T09:14:57Z</dcterms:created>
  <dcterms:modified xsi:type="dcterms:W3CDTF">2024-09-16T11:51:37Z</dcterms:modified>
</cp:coreProperties>
</file>