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119" r:id="rId1"/>
  </p:sldMasterIdLst>
  <p:notesMasterIdLst>
    <p:notesMasterId r:id="rId15"/>
  </p:notesMasterIdLst>
  <p:handoutMasterIdLst>
    <p:handoutMasterId r:id="rId16"/>
  </p:handoutMasterIdLst>
  <p:sldIdLst>
    <p:sldId id="300" r:id="rId2"/>
    <p:sldId id="301" r:id="rId3"/>
    <p:sldId id="299" r:id="rId4"/>
    <p:sldId id="261" r:id="rId5"/>
    <p:sldId id="290" r:id="rId6"/>
    <p:sldId id="291" r:id="rId7"/>
    <p:sldId id="292" r:id="rId8"/>
    <p:sldId id="293" r:id="rId9"/>
    <p:sldId id="294" r:id="rId10"/>
    <p:sldId id="297" r:id="rId11"/>
    <p:sldId id="298" r:id="rId12"/>
    <p:sldId id="295" r:id="rId13"/>
    <p:sldId id="296" r:id="rId14"/>
  </p:sldIdLst>
  <p:sldSz cx="12192000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6">
          <p15:clr>
            <a:srgbClr val="A4A3A4"/>
          </p15:clr>
        </p15:guide>
        <p15:guide id="3" orient="horz" pos="672">
          <p15:clr>
            <a:srgbClr val="A4A3A4"/>
          </p15:clr>
        </p15:guide>
        <p15:guide id="4" orient="horz" pos="1483">
          <p15:clr>
            <a:srgbClr val="A4A3A4"/>
          </p15:clr>
        </p15:guide>
        <p15:guide id="5" orient="horz" pos="1603">
          <p15:clr>
            <a:srgbClr val="A4A3A4"/>
          </p15:clr>
        </p15:guide>
        <p15:guide id="6" orient="horz" pos="612">
          <p15:clr>
            <a:srgbClr val="A4A3A4"/>
          </p15:clr>
        </p15:guide>
        <p15:guide id="7" orient="horz" pos="3873">
          <p15:clr>
            <a:srgbClr val="A4A3A4"/>
          </p15:clr>
        </p15:guide>
        <p15:guide id="8" orient="horz" pos="369">
          <p15:clr>
            <a:srgbClr val="A4A3A4"/>
          </p15:clr>
        </p15:guide>
        <p15:guide id="9" orient="horz" pos="3893">
          <p15:clr>
            <a:srgbClr val="A4A3A4"/>
          </p15:clr>
        </p15:guide>
        <p15:guide id="10" pos="303">
          <p15:clr>
            <a:srgbClr val="A4A3A4"/>
          </p15:clr>
        </p15:guide>
        <p15:guide id="11" pos="2076">
          <p15:clr>
            <a:srgbClr val="A4A3A4"/>
          </p15:clr>
        </p15:guide>
        <p15:guide id="12" pos="4597">
          <p15:clr>
            <a:srgbClr val="A4A3A4"/>
          </p15:clr>
        </p15:guide>
        <p15:guide id="13" pos="1906">
          <p15:clr>
            <a:srgbClr val="A4A3A4"/>
          </p15:clr>
        </p15:guide>
        <p15:guide id="14" pos="3724">
          <p15:clr>
            <a:srgbClr val="A4A3A4"/>
          </p15:clr>
        </p15:guide>
        <p15:guide id="15" pos="6073">
          <p15:clr>
            <a:srgbClr val="A4A3A4"/>
          </p15:clr>
        </p15:guide>
        <p15:guide id="16" pos="24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A9A9A9"/>
    <a:srgbClr val="BFBFBF"/>
    <a:srgbClr val="839BD1"/>
    <a:srgbClr val="FF7F82"/>
    <a:srgbClr val="F2F5FB"/>
    <a:srgbClr val="B7BDCB"/>
    <a:srgbClr val="7F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EA1D0-0F29-4241-9EC7-2E24B46F3AF1}" v="84" dt="2024-05-08T14:39:18.817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5" autoAdjust="0"/>
    <p:restoredTop sz="95026" autoAdjust="0"/>
  </p:normalViewPr>
  <p:slideViewPr>
    <p:cSldViewPr snapToGrid="0" snapToObjects="1">
      <p:cViewPr varScale="1">
        <p:scale>
          <a:sx n="78" d="100"/>
          <a:sy n="78" d="100"/>
        </p:scale>
        <p:origin x="1109" y="67"/>
      </p:cViewPr>
      <p:guideLst>
        <p:guide orient="horz" pos="2158"/>
        <p:guide pos="3836"/>
        <p:guide orient="horz" pos="672"/>
        <p:guide orient="horz" pos="1483"/>
        <p:guide orient="horz" pos="1603"/>
        <p:guide orient="horz" pos="612"/>
        <p:guide orient="horz" pos="3873"/>
        <p:guide orient="horz" pos="369"/>
        <p:guide orient="horz" pos="3893"/>
        <p:guide pos="303"/>
        <p:guide pos="2076"/>
        <p:guide pos="4597"/>
        <p:guide pos="1906"/>
        <p:guide pos="3724"/>
        <p:guide pos="6073"/>
        <p:guide pos="2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봉준 정" userId="85e7214ad1cc7ce1" providerId="LiveId" clId="{74BEA1D0-0F29-4241-9EC7-2E24B46F3AF1}"/>
    <pc:docChg chg="undo redo custSel addSld delSld modSld sldOrd delMainMaster">
      <pc:chgData name="봉준 정" userId="85e7214ad1cc7ce1" providerId="LiveId" clId="{74BEA1D0-0F29-4241-9EC7-2E24B46F3AF1}" dt="2024-05-08T14:55:19.876" v="901" actId="478"/>
      <pc:docMkLst>
        <pc:docMk/>
      </pc:docMkLst>
      <pc:sldChg chg="modSp mod">
        <pc:chgData name="봉준 정" userId="85e7214ad1cc7ce1" providerId="LiveId" clId="{74BEA1D0-0F29-4241-9EC7-2E24B46F3AF1}" dt="2024-05-08T14:20:16.644" v="435"/>
        <pc:sldMkLst>
          <pc:docMk/>
          <pc:sldMk cId="0" sldId="261"/>
        </pc:sldMkLst>
        <pc:graphicFrameChg chg="mod modGraphic">
          <ac:chgData name="봉준 정" userId="85e7214ad1cc7ce1" providerId="LiveId" clId="{74BEA1D0-0F29-4241-9EC7-2E24B46F3AF1}" dt="2024-05-08T14:20:16.644" v="435"/>
          <ac:graphicFrameMkLst>
            <pc:docMk/>
            <pc:sldMk cId="0" sldId="261"/>
            <ac:graphicFrameMk id="8" creationId="{EAFCC9E3-6860-A02F-E42A-88FC950615CA}"/>
          </ac:graphicFrameMkLst>
        </pc:graphicFrameChg>
      </pc:sldChg>
      <pc:sldChg chg="del">
        <pc:chgData name="봉준 정" userId="85e7214ad1cc7ce1" providerId="LiveId" clId="{74BEA1D0-0F29-4241-9EC7-2E24B46F3AF1}" dt="2024-05-08T12:55:03.611" v="259" actId="2696"/>
        <pc:sldMkLst>
          <pc:docMk/>
          <pc:sldMk cId="0" sldId="277"/>
        </pc:sldMkLst>
      </pc:sldChg>
      <pc:sldChg chg="modSp mod">
        <pc:chgData name="봉준 정" userId="85e7214ad1cc7ce1" providerId="LiveId" clId="{74BEA1D0-0F29-4241-9EC7-2E24B46F3AF1}" dt="2024-05-08T14:18:47.446" v="417" actId="404"/>
        <pc:sldMkLst>
          <pc:docMk/>
          <pc:sldMk cId="0" sldId="291"/>
        </pc:sldMkLst>
        <pc:spChg chg="mod">
          <ac:chgData name="봉준 정" userId="85e7214ad1cc7ce1" providerId="LiveId" clId="{74BEA1D0-0F29-4241-9EC7-2E24B46F3AF1}" dt="2024-05-08T14:15:23.452" v="390" actId="403"/>
          <ac:spMkLst>
            <pc:docMk/>
            <pc:sldMk cId="0" sldId="291"/>
            <ac:spMk id="12292" creationId="{D920280E-71FD-9B3C-0962-4640B74B3E47}"/>
          </ac:spMkLst>
        </pc:spChg>
        <pc:spChg chg="mod">
          <ac:chgData name="봉준 정" userId="85e7214ad1cc7ce1" providerId="LiveId" clId="{74BEA1D0-0F29-4241-9EC7-2E24B46F3AF1}" dt="2024-05-08T14:15:19.051" v="389" actId="403"/>
          <ac:spMkLst>
            <pc:docMk/>
            <pc:sldMk cId="0" sldId="291"/>
            <ac:spMk id="12293" creationId="{67509955-FCAE-E19E-A463-FF44962280C8}"/>
          </ac:spMkLst>
        </pc:spChg>
        <pc:spChg chg="mod">
          <ac:chgData name="봉준 정" userId="85e7214ad1cc7ce1" providerId="LiveId" clId="{74BEA1D0-0F29-4241-9EC7-2E24B46F3AF1}" dt="2024-05-08T14:15:14.563" v="388" actId="404"/>
          <ac:spMkLst>
            <pc:docMk/>
            <pc:sldMk cId="0" sldId="291"/>
            <ac:spMk id="12294" creationId="{F4069069-0036-9C0B-E862-0C78F1CEEC45}"/>
          </ac:spMkLst>
        </pc:spChg>
        <pc:graphicFrameChg chg="modGraphic">
          <ac:chgData name="봉준 정" userId="85e7214ad1cc7ce1" providerId="LiveId" clId="{74BEA1D0-0F29-4241-9EC7-2E24B46F3AF1}" dt="2024-05-08T14:18:47.446" v="417" actId="404"/>
          <ac:graphicFrameMkLst>
            <pc:docMk/>
            <pc:sldMk cId="0" sldId="291"/>
            <ac:graphicFrameMk id="4" creationId="{85DD0F50-0913-1BB4-EBC9-7A38C0ED4BCE}"/>
          </ac:graphicFrameMkLst>
        </pc:graphicFrameChg>
      </pc:sldChg>
      <pc:sldChg chg="modSp mod">
        <pc:chgData name="봉준 정" userId="85e7214ad1cc7ce1" providerId="LiveId" clId="{74BEA1D0-0F29-4241-9EC7-2E24B46F3AF1}" dt="2024-05-08T14:40:33.259" v="897" actId="403"/>
        <pc:sldMkLst>
          <pc:docMk/>
          <pc:sldMk cId="0" sldId="292"/>
        </pc:sldMkLst>
        <pc:spChg chg="mod">
          <ac:chgData name="봉준 정" userId="85e7214ad1cc7ce1" providerId="LiveId" clId="{74BEA1D0-0F29-4241-9EC7-2E24B46F3AF1}" dt="2024-05-08T14:40:02.471" v="884" actId="404"/>
          <ac:spMkLst>
            <pc:docMk/>
            <pc:sldMk cId="0" sldId="292"/>
            <ac:spMk id="5" creationId="{B744D474-5E48-F453-673E-02CD7046A5D0}"/>
          </ac:spMkLst>
        </pc:spChg>
        <pc:spChg chg="mod">
          <ac:chgData name="봉준 정" userId="85e7214ad1cc7ce1" providerId="LiveId" clId="{74BEA1D0-0F29-4241-9EC7-2E24B46F3AF1}" dt="2024-05-08T14:39:51.264" v="881" actId="403"/>
          <ac:spMkLst>
            <pc:docMk/>
            <pc:sldMk cId="0" sldId="292"/>
            <ac:spMk id="6" creationId="{F61B1450-7C9F-7CEA-05E3-9629F103324F}"/>
          </ac:spMkLst>
        </pc:spChg>
        <pc:spChg chg="mod">
          <ac:chgData name="봉준 정" userId="85e7214ad1cc7ce1" providerId="LiveId" clId="{74BEA1D0-0F29-4241-9EC7-2E24B46F3AF1}" dt="2024-05-08T14:40:06.676" v="886" actId="403"/>
          <ac:spMkLst>
            <pc:docMk/>
            <pc:sldMk cId="0" sldId="292"/>
            <ac:spMk id="7" creationId="{DF9FC4A9-39E6-981B-40FE-F4BAD6BC0B86}"/>
          </ac:spMkLst>
        </pc:spChg>
        <pc:spChg chg="mod">
          <ac:chgData name="봉준 정" userId="85e7214ad1cc7ce1" providerId="LiveId" clId="{74BEA1D0-0F29-4241-9EC7-2E24B46F3AF1}" dt="2024-05-08T14:40:10.141" v="888" actId="403"/>
          <ac:spMkLst>
            <pc:docMk/>
            <pc:sldMk cId="0" sldId="292"/>
            <ac:spMk id="8" creationId="{F84E65DA-ACC4-01BF-C7B9-A8467BD6A78E}"/>
          </ac:spMkLst>
        </pc:spChg>
        <pc:spChg chg="mod">
          <ac:chgData name="봉준 정" userId="85e7214ad1cc7ce1" providerId="LiveId" clId="{74BEA1D0-0F29-4241-9EC7-2E24B46F3AF1}" dt="2024-05-08T14:40:13.898" v="890" actId="403"/>
          <ac:spMkLst>
            <pc:docMk/>
            <pc:sldMk cId="0" sldId="292"/>
            <ac:spMk id="10" creationId="{0BD97C26-6939-239E-0CFE-C740ABD6E327}"/>
          </ac:spMkLst>
        </pc:spChg>
        <pc:spChg chg="mod">
          <ac:chgData name="봉준 정" userId="85e7214ad1cc7ce1" providerId="LiveId" clId="{74BEA1D0-0F29-4241-9EC7-2E24B46F3AF1}" dt="2024-05-08T14:40:33.259" v="897" actId="403"/>
          <ac:spMkLst>
            <pc:docMk/>
            <pc:sldMk cId="0" sldId="292"/>
            <ac:spMk id="11" creationId="{D3C0EFFC-EB8D-9EA8-CCA4-C27341719D92}"/>
          </ac:spMkLst>
        </pc:spChg>
        <pc:spChg chg="mod">
          <ac:chgData name="봉준 정" userId="85e7214ad1cc7ce1" providerId="LiveId" clId="{74BEA1D0-0F29-4241-9EC7-2E24B46F3AF1}" dt="2024-05-08T14:40:23.482" v="893" actId="14100"/>
          <ac:spMkLst>
            <pc:docMk/>
            <pc:sldMk cId="0" sldId="292"/>
            <ac:spMk id="12" creationId="{39781FCA-BF4D-2457-FF81-973517E1AF47}"/>
          </ac:spMkLst>
        </pc:spChg>
        <pc:spChg chg="mod">
          <ac:chgData name="봉준 정" userId="85e7214ad1cc7ce1" providerId="LiveId" clId="{74BEA1D0-0F29-4241-9EC7-2E24B46F3AF1}" dt="2024-05-08T14:40:27.646" v="895" actId="403"/>
          <ac:spMkLst>
            <pc:docMk/>
            <pc:sldMk cId="0" sldId="292"/>
            <ac:spMk id="13" creationId="{0FB5EF5A-320E-E26F-0FED-041A2AAEBD19}"/>
          </ac:spMkLst>
        </pc:spChg>
        <pc:picChg chg="mod">
          <ac:chgData name="봉준 정" userId="85e7214ad1cc7ce1" providerId="LiveId" clId="{74BEA1D0-0F29-4241-9EC7-2E24B46F3AF1}" dt="2024-05-08T14:39:18.817" v="874" actId="1076"/>
          <ac:picMkLst>
            <pc:docMk/>
            <pc:sldMk cId="0" sldId="292"/>
            <ac:picMk id="13314" creationId="{99FC3FEB-9C10-5639-1666-693DD01D4383}"/>
          </ac:picMkLst>
        </pc:picChg>
      </pc:sldChg>
      <pc:sldChg chg="modSp mod">
        <pc:chgData name="봉준 정" userId="85e7214ad1cc7ce1" providerId="LiveId" clId="{74BEA1D0-0F29-4241-9EC7-2E24B46F3AF1}" dt="2024-05-08T14:18:21.119" v="416" actId="14100"/>
        <pc:sldMkLst>
          <pc:docMk/>
          <pc:sldMk cId="0" sldId="293"/>
        </pc:sldMkLst>
        <pc:spChg chg="mod">
          <ac:chgData name="봉준 정" userId="85e7214ad1cc7ce1" providerId="LiveId" clId="{74BEA1D0-0F29-4241-9EC7-2E24B46F3AF1}" dt="2024-05-08T14:18:21.119" v="416" actId="14100"/>
          <ac:spMkLst>
            <pc:docMk/>
            <pc:sldMk cId="0" sldId="293"/>
            <ac:spMk id="3" creationId="{0D8BE450-46B9-9BC3-432C-06A318E0FB08}"/>
          </ac:spMkLst>
        </pc:spChg>
      </pc:sldChg>
      <pc:sldChg chg="modSp mod">
        <pc:chgData name="봉준 정" userId="85e7214ad1cc7ce1" providerId="LiveId" clId="{74BEA1D0-0F29-4241-9EC7-2E24B46F3AF1}" dt="2024-05-08T14:13:55.633" v="372" actId="403"/>
        <pc:sldMkLst>
          <pc:docMk/>
          <pc:sldMk cId="0" sldId="294"/>
        </pc:sldMkLst>
        <pc:spChg chg="mod">
          <ac:chgData name="봉준 정" userId="85e7214ad1cc7ce1" providerId="LiveId" clId="{74BEA1D0-0F29-4241-9EC7-2E24B46F3AF1}" dt="2024-05-08T12:51:03.396" v="10" actId="20577"/>
          <ac:spMkLst>
            <pc:docMk/>
            <pc:sldMk cId="0" sldId="294"/>
            <ac:spMk id="2" creationId="{F3B71BCB-8352-3F27-8D65-6B321FDA2AF9}"/>
          </ac:spMkLst>
        </pc:spChg>
        <pc:spChg chg="mod">
          <ac:chgData name="봉준 정" userId="85e7214ad1cc7ce1" providerId="LiveId" clId="{74BEA1D0-0F29-4241-9EC7-2E24B46F3AF1}" dt="2024-05-08T14:13:55.633" v="372" actId="403"/>
          <ac:spMkLst>
            <pc:docMk/>
            <pc:sldMk cId="0" sldId="294"/>
            <ac:spMk id="15364" creationId="{2301424E-CC50-8EBF-AFA3-FB262A5A9863}"/>
          </ac:spMkLst>
        </pc:spChg>
        <pc:graphicFrameChg chg="mod modGraphic">
          <ac:chgData name="봉준 정" userId="85e7214ad1cc7ce1" providerId="LiveId" clId="{74BEA1D0-0F29-4241-9EC7-2E24B46F3AF1}" dt="2024-05-08T14:13:33.660" v="370"/>
          <ac:graphicFrameMkLst>
            <pc:docMk/>
            <pc:sldMk cId="0" sldId="294"/>
            <ac:graphicFrameMk id="6" creationId="{E89E6548-B35C-ADA9-6368-FF2F588CFA84}"/>
          </ac:graphicFrameMkLst>
        </pc:graphicFrameChg>
      </pc:sldChg>
      <pc:sldChg chg="modSp mod">
        <pc:chgData name="봉준 정" userId="85e7214ad1cc7ce1" providerId="LiveId" clId="{74BEA1D0-0F29-4241-9EC7-2E24B46F3AF1}" dt="2024-05-08T14:42:20.479" v="899" actId="20577"/>
        <pc:sldMkLst>
          <pc:docMk/>
          <pc:sldMk cId="0" sldId="295"/>
        </pc:sldMkLst>
        <pc:spChg chg="mod">
          <ac:chgData name="봉준 정" userId="85e7214ad1cc7ce1" providerId="LiveId" clId="{74BEA1D0-0F29-4241-9EC7-2E24B46F3AF1}" dt="2024-05-08T14:42:20.479" v="899" actId="20577"/>
          <ac:spMkLst>
            <pc:docMk/>
            <pc:sldMk cId="0" sldId="295"/>
            <ac:spMk id="2" creationId="{BB433E7E-0823-4100-AD58-DFEAB08B1155}"/>
          </ac:spMkLst>
        </pc:spChg>
        <pc:spChg chg="mod">
          <ac:chgData name="봉준 정" userId="85e7214ad1cc7ce1" providerId="LiveId" clId="{74BEA1D0-0F29-4241-9EC7-2E24B46F3AF1}" dt="2024-05-08T14:16:19.576" v="396" actId="403"/>
          <ac:spMkLst>
            <pc:docMk/>
            <pc:sldMk cId="0" sldId="295"/>
            <ac:spMk id="3" creationId="{2A5654F9-6888-1AFE-6456-E583D4918813}"/>
          </ac:spMkLst>
        </pc:spChg>
      </pc:sldChg>
      <pc:sldChg chg="modSp mod">
        <pc:chgData name="봉준 정" userId="85e7214ad1cc7ce1" providerId="LiveId" clId="{74BEA1D0-0F29-4241-9EC7-2E24B46F3AF1}" dt="2024-05-08T14:42:23.680" v="900" actId="20577"/>
        <pc:sldMkLst>
          <pc:docMk/>
          <pc:sldMk cId="0" sldId="296"/>
        </pc:sldMkLst>
        <pc:spChg chg="mod">
          <ac:chgData name="봉준 정" userId="85e7214ad1cc7ce1" providerId="LiveId" clId="{74BEA1D0-0F29-4241-9EC7-2E24B46F3AF1}" dt="2024-05-08T14:42:23.680" v="900" actId="20577"/>
          <ac:spMkLst>
            <pc:docMk/>
            <pc:sldMk cId="0" sldId="296"/>
            <ac:spMk id="2" creationId="{B44EEB93-8F54-9CC6-50F1-8638466E3CB2}"/>
          </ac:spMkLst>
        </pc:spChg>
        <pc:spChg chg="mod">
          <ac:chgData name="봉준 정" userId="85e7214ad1cc7ce1" providerId="LiveId" clId="{74BEA1D0-0F29-4241-9EC7-2E24B46F3AF1}" dt="2024-05-08T14:36:19.393" v="866" actId="20577"/>
          <ac:spMkLst>
            <pc:docMk/>
            <pc:sldMk cId="0" sldId="296"/>
            <ac:spMk id="19459" creationId="{16C6CE70-0CDB-6BE1-C769-2D34A89864B0}"/>
          </ac:spMkLst>
        </pc:spChg>
      </pc:sldChg>
      <pc:sldChg chg="addSp delSp modSp mod">
        <pc:chgData name="봉준 정" userId="85e7214ad1cc7ce1" providerId="LiveId" clId="{74BEA1D0-0F29-4241-9EC7-2E24B46F3AF1}" dt="2024-05-08T14:55:19.876" v="901" actId="478"/>
        <pc:sldMkLst>
          <pc:docMk/>
          <pc:sldMk cId="0" sldId="297"/>
        </pc:sldMkLst>
        <pc:spChg chg="del mod">
          <ac:chgData name="봉준 정" userId="85e7214ad1cc7ce1" providerId="LiveId" clId="{74BEA1D0-0F29-4241-9EC7-2E24B46F3AF1}" dt="2024-05-08T12:59:54.417" v="272" actId="478"/>
          <ac:spMkLst>
            <pc:docMk/>
            <pc:sldMk cId="0" sldId="297"/>
            <ac:spMk id="2" creationId="{4E8D48CB-967B-B007-01D1-5D570D90C44E}"/>
          </ac:spMkLst>
        </pc:spChg>
        <pc:spChg chg="add del mod">
          <ac:chgData name="봉준 정" userId="85e7214ad1cc7ce1" providerId="LiveId" clId="{74BEA1D0-0F29-4241-9EC7-2E24B46F3AF1}" dt="2024-05-08T14:55:19.876" v="901" actId="478"/>
          <ac:spMkLst>
            <pc:docMk/>
            <pc:sldMk cId="0" sldId="297"/>
            <ac:spMk id="4" creationId="{5199490C-71D9-C1B0-A718-75FFD9244277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16" creationId="{D06B9C4F-756F-9375-BE69-F86816236F88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17" creationId="{87AD0BF6-EB6C-9DD3-4466-C0F919E6334E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18" creationId="{F51B14BF-540A-7D6F-8933-4464C297FC02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21" creationId="{A7CF6C1C-D6CD-3C4C-08FF-810327B2360A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22" creationId="{59470CF2-AC40-8C59-A1C9-4C3DB33BC874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23" creationId="{94D2E31C-B08A-76CF-A053-EDB736D23633}"/>
          </ac:spMkLst>
        </pc:spChg>
        <pc:spChg chg="mod">
          <ac:chgData name="봉준 정" userId="85e7214ad1cc7ce1" providerId="LiveId" clId="{74BEA1D0-0F29-4241-9EC7-2E24B46F3AF1}" dt="2024-05-08T12:59:42.806" v="271" actId="692"/>
          <ac:spMkLst>
            <pc:docMk/>
            <pc:sldMk cId="0" sldId="297"/>
            <ac:spMk id="24" creationId="{DA817AB9-A47E-AF49-8816-9F2DD211B356}"/>
          </ac:spMkLst>
        </pc:spChg>
        <pc:spChg chg="mod">
          <ac:chgData name="봉준 정" userId="85e7214ad1cc7ce1" providerId="LiveId" clId="{74BEA1D0-0F29-4241-9EC7-2E24B46F3AF1}" dt="2024-05-08T12:58:32.006" v="267" actId="207"/>
          <ac:spMkLst>
            <pc:docMk/>
            <pc:sldMk cId="0" sldId="297"/>
            <ac:spMk id="29" creationId="{5411016A-AE3B-1BDB-A888-33B486D8CEDF}"/>
          </ac:spMkLst>
        </pc:spChg>
        <pc:cxnChg chg="mod">
          <ac:chgData name="봉준 정" userId="85e7214ad1cc7ce1" providerId="LiveId" clId="{74BEA1D0-0F29-4241-9EC7-2E24B46F3AF1}" dt="2024-05-08T12:59:42.806" v="271" actId="692"/>
          <ac:cxnSpMkLst>
            <pc:docMk/>
            <pc:sldMk cId="0" sldId="297"/>
            <ac:cxnSpMk id="19" creationId="{AE18F282-5634-1612-3763-28B8F9C50740}"/>
          </ac:cxnSpMkLst>
        </pc:cxnChg>
        <pc:cxnChg chg="mod">
          <ac:chgData name="봉준 정" userId="85e7214ad1cc7ce1" providerId="LiveId" clId="{74BEA1D0-0F29-4241-9EC7-2E24B46F3AF1}" dt="2024-05-08T12:59:42.806" v="271" actId="692"/>
          <ac:cxnSpMkLst>
            <pc:docMk/>
            <pc:sldMk cId="0" sldId="297"/>
            <ac:cxnSpMk id="20" creationId="{8A9903BB-4631-84F6-3EF4-CF9C11FB3402}"/>
          </ac:cxnSpMkLst>
        </pc:cxnChg>
        <pc:cxnChg chg="mod">
          <ac:chgData name="봉준 정" userId="85e7214ad1cc7ce1" providerId="LiveId" clId="{74BEA1D0-0F29-4241-9EC7-2E24B46F3AF1}" dt="2024-05-08T12:59:42.806" v="271" actId="692"/>
          <ac:cxnSpMkLst>
            <pc:docMk/>
            <pc:sldMk cId="0" sldId="297"/>
            <ac:cxnSpMk id="25" creationId="{25F48789-F21C-9BB4-B8EA-9C960BF2F9E6}"/>
          </ac:cxnSpMkLst>
        </pc:cxnChg>
        <pc:cxnChg chg="mod">
          <ac:chgData name="봉준 정" userId="85e7214ad1cc7ce1" providerId="LiveId" clId="{74BEA1D0-0F29-4241-9EC7-2E24B46F3AF1}" dt="2024-05-08T12:59:42.806" v="271" actId="692"/>
          <ac:cxnSpMkLst>
            <pc:docMk/>
            <pc:sldMk cId="0" sldId="297"/>
            <ac:cxnSpMk id="26" creationId="{77F40EAF-840A-CD8C-2106-0D040E0AEFF8}"/>
          </ac:cxnSpMkLst>
        </pc:cxnChg>
        <pc:cxnChg chg="mod">
          <ac:chgData name="봉준 정" userId="85e7214ad1cc7ce1" providerId="LiveId" clId="{74BEA1D0-0F29-4241-9EC7-2E24B46F3AF1}" dt="2024-05-08T12:59:42.806" v="271" actId="692"/>
          <ac:cxnSpMkLst>
            <pc:docMk/>
            <pc:sldMk cId="0" sldId="297"/>
            <ac:cxnSpMk id="27" creationId="{785EA85F-2978-499F-4E2D-913C3F9B9DE1}"/>
          </ac:cxnSpMkLst>
        </pc:cxnChg>
        <pc:cxnChg chg="mod">
          <ac:chgData name="봉준 정" userId="85e7214ad1cc7ce1" providerId="LiveId" clId="{74BEA1D0-0F29-4241-9EC7-2E24B46F3AF1}" dt="2024-05-08T12:59:42.806" v="271" actId="692"/>
          <ac:cxnSpMkLst>
            <pc:docMk/>
            <pc:sldMk cId="0" sldId="297"/>
            <ac:cxnSpMk id="28" creationId="{79718C80-E6D0-C4F1-5C86-8BD3AD419592}"/>
          </ac:cxnSpMkLst>
        </pc:cxnChg>
      </pc:sldChg>
      <pc:sldChg chg="modSp mod">
        <pc:chgData name="봉준 정" userId="85e7214ad1cc7ce1" providerId="LiveId" clId="{74BEA1D0-0F29-4241-9EC7-2E24B46F3AF1}" dt="2024-05-08T14:17:26.150" v="409" actId="255"/>
        <pc:sldMkLst>
          <pc:docMk/>
          <pc:sldMk cId="0" sldId="298"/>
        </pc:sldMkLst>
        <pc:spChg chg="mod">
          <ac:chgData name="봉준 정" userId="85e7214ad1cc7ce1" providerId="LiveId" clId="{74BEA1D0-0F29-4241-9EC7-2E24B46F3AF1}" dt="2024-05-08T14:17:26.150" v="409" actId="255"/>
          <ac:spMkLst>
            <pc:docMk/>
            <pc:sldMk cId="0" sldId="298"/>
            <ac:spMk id="3" creationId="{03FC9471-350A-DEE2-B87C-47DBCEB37504}"/>
          </ac:spMkLst>
        </pc:spChg>
      </pc:sldChg>
      <pc:sldChg chg="addSp delSp modSp mod">
        <pc:chgData name="봉준 정" userId="85e7214ad1cc7ce1" providerId="LiveId" clId="{74BEA1D0-0F29-4241-9EC7-2E24B46F3AF1}" dt="2024-05-08T14:35:11.916" v="861" actId="14100"/>
        <pc:sldMkLst>
          <pc:docMk/>
          <pc:sldMk cId="0" sldId="299"/>
        </pc:sldMkLst>
        <pc:spChg chg="mod">
          <ac:chgData name="봉준 정" userId="85e7214ad1cc7ce1" providerId="LiveId" clId="{74BEA1D0-0F29-4241-9EC7-2E24B46F3AF1}" dt="2024-05-08T14:34:49.466" v="857" actId="20577"/>
          <ac:spMkLst>
            <pc:docMk/>
            <pc:sldMk cId="0" sldId="299"/>
            <ac:spMk id="2" creationId="{E9868816-F431-87CB-AF95-409C0DEB4425}"/>
          </ac:spMkLst>
        </pc:spChg>
        <pc:spChg chg="del mod">
          <ac:chgData name="봉준 정" userId="85e7214ad1cc7ce1" providerId="LiveId" clId="{74BEA1D0-0F29-4241-9EC7-2E24B46F3AF1}" dt="2024-05-08T14:27:55.577" v="533" actId="478"/>
          <ac:spMkLst>
            <pc:docMk/>
            <pc:sldMk cId="0" sldId="299"/>
            <ac:spMk id="3" creationId="{657507EB-2074-75FA-F67C-093BFD0C354F}"/>
          </ac:spMkLst>
        </pc:spChg>
        <pc:spChg chg="add del mod">
          <ac:chgData name="봉준 정" userId="85e7214ad1cc7ce1" providerId="LiveId" clId="{74BEA1D0-0F29-4241-9EC7-2E24B46F3AF1}" dt="2024-05-08T14:27:57.751" v="534" actId="478"/>
          <ac:spMkLst>
            <pc:docMk/>
            <pc:sldMk cId="0" sldId="299"/>
            <ac:spMk id="4" creationId="{CE481F1D-E6EE-DBB4-C961-1C349B569F2E}"/>
          </ac:spMkLst>
        </pc:spChg>
        <pc:spChg chg="add del mod">
          <ac:chgData name="봉준 정" userId="85e7214ad1cc7ce1" providerId="LiveId" clId="{74BEA1D0-0F29-4241-9EC7-2E24B46F3AF1}" dt="2024-05-08T14:33:29.069" v="849" actId="478"/>
          <ac:spMkLst>
            <pc:docMk/>
            <pc:sldMk cId="0" sldId="299"/>
            <ac:spMk id="6" creationId="{673EA855-6361-12E6-0595-6A2E7A8071EB}"/>
          </ac:spMkLst>
        </pc:spChg>
        <pc:spChg chg="add mod">
          <ac:chgData name="봉준 정" userId="85e7214ad1cc7ce1" providerId="LiveId" clId="{74BEA1D0-0F29-4241-9EC7-2E24B46F3AF1}" dt="2024-05-08T14:29:08.758" v="584" actId="20577"/>
          <ac:spMkLst>
            <pc:docMk/>
            <pc:sldMk cId="0" sldId="299"/>
            <ac:spMk id="7" creationId="{4600ADF2-B7ED-5A84-6169-BE0DD4FDDAA4}"/>
          </ac:spMkLst>
        </pc:spChg>
        <pc:spChg chg="add mod">
          <ac:chgData name="봉준 정" userId="85e7214ad1cc7ce1" providerId="LiveId" clId="{74BEA1D0-0F29-4241-9EC7-2E24B46F3AF1}" dt="2024-05-08T14:33:23.032" v="848" actId="20577"/>
          <ac:spMkLst>
            <pc:docMk/>
            <pc:sldMk cId="0" sldId="299"/>
            <ac:spMk id="8" creationId="{5677D52A-E01B-BC08-D302-7EE1AB6DCA6F}"/>
          </ac:spMkLst>
        </pc:spChg>
        <pc:picChg chg="add mod">
          <ac:chgData name="봉준 정" userId="85e7214ad1cc7ce1" providerId="LiveId" clId="{74BEA1D0-0F29-4241-9EC7-2E24B46F3AF1}" dt="2024-05-08T14:35:11.916" v="861" actId="14100"/>
          <ac:picMkLst>
            <pc:docMk/>
            <pc:sldMk cId="0" sldId="299"/>
            <ac:picMk id="9" creationId="{D05D2570-06AA-6F35-AB2B-5FDAD45ADDAB}"/>
          </ac:picMkLst>
        </pc:picChg>
      </pc:sldChg>
      <pc:sldChg chg="new del">
        <pc:chgData name="봉준 정" userId="85e7214ad1cc7ce1" providerId="LiveId" clId="{74BEA1D0-0F29-4241-9EC7-2E24B46F3AF1}" dt="2024-05-08T12:51:46.696" v="12" actId="47"/>
        <pc:sldMkLst>
          <pc:docMk/>
          <pc:sldMk cId="3517989749" sldId="300"/>
        </pc:sldMkLst>
      </pc:sldChg>
      <pc:sldChg chg="addSp delSp modSp new mod ord modClrScheme chgLayout">
        <pc:chgData name="봉준 정" userId="85e7214ad1cc7ce1" providerId="LiveId" clId="{74BEA1D0-0F29-4241-9EC7-2E24B46F3AF1}" dt="2024-05-08T12:54:51.712" v="258" actId="20577"/>
        <pc:sldMkLst>
          <pc:docMk/>
          <pc:sldMk cId="3756274567" sldId="300"/>
        </pc:sldMkLst>
        <pc:spChg chg="del mod ord">
          <ac:chgData name="봉준 정" userId="85e7214ad1cc7ce1" providerId="LiveId" clId="{74BEA1D0-0F29-4241-9EC7-2E24B46F3AF1}" dt="2024-05-08T12:51:59.109" v="16" actId="700"/>
          <ac:spMkLst>
            <pc:docMk/>
            <pc:sldMk cId="3756274567" sldId="300"/>
            <ac:spMk id="2" creationId="{3E5A116C-B39A-4CE8-E44F-93FC2B3A1311}"/>
          </ac:spMkLst>
        </pc:spChg>
        <pc:spChg chg="del mod ord">
          <ac:chgData name="봉준 정" userId="85e7214ad1cc7ce1" providerId="LiveId" clId="{74BEA1D0-0F29-4241-9EC7-2E24B46F3AF1}" dt="2024-05-08T12:51:59.109" v="16" actId="700"/>
          <ac:spMkLst>
            <pc:docMk/>
            <pc:sldMk cId="3756274567" sldId="300"/>
            <ac:spMk id="3" creationId="{2C1F3016-6AA4-37F8-55C8-53F0E94A9419}"/>
          </ac:spMkLst>
        </pc:spChg>
        <pc:spChg chg="add mod ord">
          <ac:chgData name="봉준 정" userId="85e7214ad1cc7ce1" providerId="LiveId" clId="{74BEA1D0-0F29-4241-9EC7-2E24B46F3AF1}" dt="2024-05-08T12:54:51.712" v="258" actId="20577"/>
          <ac:spMkLst>
            <pc:docMk/>
            <pc:sldMk cId="3756274567" sldId="300"/>
            <ac:spMk id="4" creationId="{30ECAD40-C579-987B-B002-F3328838BD80}"/>
          </ac:spMkLst>
        </pc:spChg>
        <pc:spChg chg="add mod ord">
          <ac:chgData name="봉준 정" userId="85e7214ad1cc7ce1" providerId="LiveId" clId="{74BEA1D0-0F29-4241-9EC7-2E24B46F3AF1}" dt="2024-05-08T12:54:35.641" v="257" actId="2711"/>
          <ac:spMkLst>
            <pc:docMk/>
            <pc:sldMk cId="3756274567" sldId="300"/>
            <ac:spMk id="5" creationId="{36C792E8-4112-6A83-9F37-00D9854D2E1A}"/>
          </ac:spMkLst>
        </pc:spChg>
      </pc:sldChg>
      <pc:sldChg chg="addSp modSp new mod">
        <pc:chgData name="봉준 정" userId="85e7214ad1cc7ce1" providerId="LiveId" clId="{74BEA1D0-0F29-4241-9EC7-2E24B46F3AF1}" dt="2024-05-08T14:30:16.260" v="636" actId="12"/>
        <pc:sldMkLst>
          <pc:docMk/>
          <pc:sldMk cId="2330731986" sldId="301"/>
        </pc:sldMkLst>
        <pc:spChg chg="mod">
          <ac:chgData name="봉준 정" userId="85e7214ad1cc7ce1" providerId="LiveId" clId="{74BEA1D0-0F29-4241-9EC7-2E24B46F3AF1}" dt="2024-05-08T14:23:06.056" v="495" actId="20577"/>
          <ac:spMkLst>
            <pc:docMk/>
            <pc:sldMk cId="2330731986" sldId="301"/>
            <ac:spMk id="2" creationId="{C4CC2EF4-ACA5-A14D-9046-5400B5D5B31F}"/>
          </ac:spMkLst>
        </pc:spChg>
        <pc:spChg chg="mod">
          <ac:chgData name="봉준 정" userId="85e7214ad1cc7ce1" providerId="LiveId" clId="{74BEA1D0-0F29-4241-9EC7-2E24B46F3AF1}" dt="2024-05-08T14:30:16.260" v="636" actId="12"/>
          <ac:spMkLst>
            <pc:docMk/>
            <pc:sldMk cId="2330731986" sldId="301"/>
            <ac:spMk id="3" creationId="{6E903A47-6E2F-1D22-C520-29BB3947B336}"/>
          </ac:spMkLst>
        </pc:spChg>
        <pc:picChg chg="add mod">
          <ac:chgData name="봉준 정" userId="85e7214ad1cc7ce1" providerId="LiveId" clId="{74BEA1D0-0F29-4241-9EC7-2E24B46F3AF1}" dt="2024-05-08T14:26:14.066" v="514" actId="14100"/>
          <ac:picMkLst>
            <pc:docMk/>
            <pc:sldMk cId="2330731986" sldId="301"/>
            <ac:picMk id="5" creationId="{C5294CA2-1E75-EF86-1737-D2ECB5C64CB6}"/>
          </ac:picMkLst>
        </pc:picChg>
        <pc:picChg chg="add mod">
          <ac:chgData name="봉준 정" userId="85e7214ad1cc7ce1" providerId="LiveId" clId="{74BEA1D0-0F29-4241-9EC7-2E24B46F3AF1}" dt="2024-05-08T14:26:51.540" v="523" actId="14100"/>
          <ac:picMkLst>
            <pc:docMk/>
            <pc:sldMk cId="2330731986" sldId="301"/>
            <ac:picMk id="7" creationId="{A5E4876C-4F78-A358-8FCD-085447E7DA87}"/>
          </ac:picMkLst>
        </pc:picChg>
      </pc:sldChg>
      <pc:sldMasterChg chg="del delSldLayout">
        <pc:chgData name="봉준 정" userId="85e7214ad1cc7ce1" providerId="LiveId" clId="{74BEA1D0-0F29-4241-9EC7-2E24B46F3AF1}" dt="2024-05-08T12:55:03.611" v="259" actId="2696"/>
        <pc:sldMasterMkLst>
          <pc:docMk/>
          <pc:sldMasterMk cId="0" sldId="2147483832"/>
        </pc:sldMasterMkLst>
        <pc:sldLayoutChg chg="del">
          <pc:chgData name="봉준 정" userId="85e7214ad1cc7ce1" providerId="LiveId" clId="{74BEA1D0-0F29-4241-9EC7-2E24B46F3AF1}" dt="2024-05-08T12:55:03.611" v="259" actId="2696"/>
          <pc:sldLayoutMkLst>
            <pc:docMk/>
            <pc:sldMasterMk cId="0" sldId="2147483832"/>
            <pc:sldLayoutMk cId="3062479209" sldId="214748413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0526A-8EEA-4A94-894D-A61908E929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0DC7D-F3EA-4B97-B11D-B533C0426173}">
      <dgm:prSet custT="1"/>
      <dgm:spPr/>
      <dgm:t>
        <a:bodyPr/>
        <a:lstStyle/>
        <a:p>
          <a:pPr latinLnBrk="1"/>
          <a:r>
            <a:rPr lang="ko-KR" sz="1600" dirty="0"/>
            <a:t>∙ </a:t>
          </a:r>
          <a:r>
            <a:rPr lang="ko-KR" sz="1600" dirty="0" err="1"/>
            <a:t>공공데이터포털의</a:t>
          </a:r>
          <a:r>
            <a:rPr lang="ko-KR" sz="1600" dirty="0"/>
            <a:t> </a:t>
          </a:r>
          <a:r>
            <a:rPr lang="ko-KR" sz="1600" dirty="0" err="1"/>
            <a:t>에어코리아</a:t>
          </a:r>
          <a:r>
            <a:rPr lang="ko-KR" sz="1600" dirty="0"/>
            <a:t> 대기오염정보</a:t>
          </a:r>
          <a:r>
            <a:rPr lang="en-US" sz="1600" dirty="0"/>
            <a:t>(</a:t>
          </a:r>
          <a:r>
            <a:rPr lang="ko-KR" sz="1600" dirty="0"/>
            <a:t>측정소별 실시간 측정정보</a:t>
          </a:r>
          <a:r>
            <a:rPr lang="en-US" sz="1600" dirty="0"/>
            <a:t>)</a:t>
          </a:r>
          <a:r>
            <a:rPr lang="ko-KR" sz="1600" dirty="0"/>
            <a:t>를 활용해 서울시내 자치구별 초미세먼지</a:t>
          </a:r>
          <a:r>
            <a:rPr lang="en-US" sz="1600" dirty="0"/>
            <a:t>/</a:t>
          </a:r>
          <a:r>
            <a:rPr lang="ko-KR" sz="1600" dirty="0"/>
            <a:t>미세먼지 농도 표출</a:t>
          </a:r>
        </a:p>
      </dgm:t>
    </dgm:pt>
    <dgm:pt modelId="{C6E597FB-A831-4EDC-ABDE-BDEAED819C0F}" type="parTrans" cxnId="{DFA02E29-D0A8-407A-BAA6-6EC04583A31F}">
      <dgm:prSet/>
      <dgm:spPr/>
      <dgm:t>
        <a:bodyPr/>
        <a:lstStyle/>
        <a:p>
          <a:pPr latinLnBrk="1"/>
          <a:endParaRPr lang="ko-KR" altLang="en-US"/>
        </a:p>
      </dgm:t>
    </dgm:pt>
    <dgm:pt modelId="{9A8B1868-3C39-4FA1-9203-9270E92D0488}" type="sibTrans" cxnId="{DFA02E29-D0A8-407A-BAA6-6EC04583A31F}">
      <dgm:prSet/>
      <dgm:spPr/>
      <dgm:t>
        <a:bodyPr/>
        <a:lstStyle/>
        <a:p>
          <a:pPr latinLnBrk="1"/>
          <a:endParaRPr lang="ko-KR" altLang="en-US"/>
        </a:p>
      </dgm:t>
    </dgm:pt>
    <dgm:pt modelId="{E46D105C-9679-41AB-91F9-D23E7D1529E2}">
      <dgm:prSet custT="1"/>
      <dgm:spPr/>
      <dgm:t>
        <a:bodyPr/>
        <a:lstStyle/>
        <a:p>
          <a:pPr latinLnBrk="1"/>
          <a:r>
            <a:rPr lang="ko-KR" sz="1600" dirty="0"/>
            <a:t>∙</a:t>
          </a:r>
          <a:r>
            <a:rPr lang="en-US" altLang="ko-KR" sz="1600" dirty="0"/>
            <a:t> </a:t>
          </a:r>
          <a:r>
            <a:rPr lang="ko-KR" sz="1600" dirty="0"/>
            <a:t>사용자가 선택한 자치구의 도시대기 측정소에서 측정한 미세먼지</a:t>
          </a:r>
          <a:r>
            <a:rPr lang="en-US" sz="1600" dirty="0"/>
            <a:t>/</a:t>
          </a:r>
          <a:r>
            <a:rPr lang="ko-KR" sz="1600" dirty="0"/>
            <a:t>초미세먼지 농도 표출 기능 제공</a:t>
          </a:r>
        </a:p>
      </dgm:t>
    </dgm:pt>
    <dgm:pt modelId="{1B0A0A94-9833-45D2-9EFE-CCE83CCB9EB5}" type="parTrans" cxnId="{07F16EBB-70AF-4517-B838-F918483C1D39}">
      <dgm:prSet/>
      <dgm:spPr/>
      <dgm:t>
        <a:bodyPr/>
        <a:lstStyle/>
        <a:p>
          <a:pPr latinLnBrk="1"/>
          <a:endParaRPr lang="ko-KR" altLang="en-US"/>
        </a:p>
      </dgm:t>
    </dgm:pt>
    <dgm:pt modelId="{E66BF2D9-5643-45CB-92A3-39C3B7B07264}" type="sibTrans" cxnId="{07F16EBB-70AF-4517-B838-F918483C1D39}">
      <dgm:prSet/>
      <dgm:spPr/>
      <dgm:t>
        <a:bodyPr/>
        <a:lstStyle/>
        <a:p>
          <a:pPr latinLnBrk="1"/>
          <a:endParaRPr lang="ko-KR" altLang="en-US"/>
        </a:p>
      </dgm:t>
    </dgm:pt>
    <dgm:pt modelId="{061152CB-535D-4B36-A848-8F204A98613D}">
      <dgm:prSet custT="1"/>
      <dgm:spPr/>
      <dgm:t>
        <a:bodyPr/>
        <a:lstStyle/>
        <a:p>
          <a:pPr latinLnBrk="1"/>
          <a:r>
            <a:rPr lang="ko-KR" sz="1600" dirty="0"/>
            <a:t>∙</a:t>
          </a:r>
          <a:r>
            <a:rPr lang="en-US" altLang="ko-KR" sz="1600" dirty="0"/>
            <a:t> </a:t>
          </a:r>
          <a:r>
            <a:rPr lang="ko-KR" sz="1600" dirty="0"/>
            <a:t>미세먼지 등급</a:t>
          </a:r>
          <a:r>
            <a:rPr lang="en-US" sz="1600" dirty="0"/>
            <a:t>(</a:t>
          </a:r>
          <a:r>
            <a:rPr lang="ko-KR" sz="1600" dirty="0"/>
            <a:t>좋음</a:t>
          </a:r>
          <a:r>
            <a:rPr lang="en-US" sz="1600" dirty="0"/>
            <a:t>, </a:t>
          </a:r>
          <a:r>
            <a:rPr lang="ko-KR" sz="1600" dirty="0"/>
            <a:t>보통</a:t>
          </a:r>
          <a:r>
            <a:rPr lang="en-US" sz="1600" dirty="0"/>
            <a:t>, </a:t>
          </a:r>
          <a:r>
            <a:rPr lang="ko-KR" sz="1600" dirty="0"/>
            <a:t>나쁨</a:t>
          </a:r>
          <a:r>
            <a:rPr lang="en-US" sz="1600" dirty="0"/>
            <a:t>, </a:t>
          </a:r>
          <a:r>
            <a:rPr lang="ko-KR" sz="1600" dirty="0" err="1"/>
            <a:t>매우나쁨</a:t>
          </a:r>
          <a:r>
            <a:rPr lang="en-US" sz="1600" dirty="0"/>
            <a:t>)</a:t>
          </a:r>
          <a:r>
            <a:rPr lang="ko-KR" sz="1600" dirty="0"/>
            <a:t>에 따라 색상이 바뀌는 구름 아이콘 적용</a:t>
          </a:r>
        </a:p>
      </dgm:t>
    </dgm:pt>
    <dgm:pt modelId="{1F0F1FE0-9D10-4107-A137-6BE40EC73F60}" type="parTrans" cxnId="{0C056154-CCC9-419A-AB5B-7AB566AD7FCB}">
      <dgm:prSet/>
      <dgm:spPr/>
      <dgm:t>
        <a:bodyPr/>
        <a:lstStyle/>
        <a:p>
          <a:pPr latinLnBrk="1"/>
          <a:endParaRPr lang="ko-KR" altLang="en-US"/>
        </a:p>
      </dgm:t>
    </dgm:pt>
    <dgm:pt modelId="{5F73D978-1203-427D-8212-535B2C7DBAE5}" type="sibTrans" cxnId="{0C056154-CCC9-419A-AB5B-7AB566AD7FCB}">
      <dgm:prSet/>
      <dgm:spPr/>
      <dgm:t>
        <a:bodyPr/>
        <a:lstStyle/>
        <a:p>
          <a:pPr latinLnBrk="1"/>
          <a:endParaRPr lang="ko-KR" altLang="en-US"/>
        </a:p>
      </dgm:t>
    </dgm:pt>
    <dgm:pt modelId="{CB788FF0-0166-44D4-ACDF-7C9DFBFE251F}">
      <dgm:prSet custT="1"/>
      <dgm:spPr/>
      <dgm:t>
        <a:bodyPr/>
        <a:lstStyle/>
        <a:p>
          <a:pPr latinLnBrk="1"/>
          <a:r>
            <a:rPr lang="ko-KR" sz="1600" dirty="0"/>
            <a:t>∙</a:t>
          </a:r>
          <a:r>
            <a:rPr lang="en-US" altLang="ko-KR" sz="1600" dirty="0"/>
            <a:t> </a:t>
          </a:r>
          <a:r>
            <a:rPr lang="ko-KR" sz="1600" dirty="0"/>
            <a:t>위치기반 미세먼지 정보와 서울시 평균데이터를 추가로 제공하는 안드로이드 앱 다운로드 링크 제공</a:t>
          </a:r>
        </a:p>
      </dgm:t>
    </dgm:pt>
    <dgm:pt modelId="{0F77E9DD-2121-41FD-A5C4-19E8F8A285E1}" type="parTrans" cxnId="{77951EFB-0EF1-471E-BC48-257D38E9DE07}">
      <dgm:prSet/>
      <dgm:spPr/>
      <dgm:t>
        <a:bodyPr/>
        <a:lstStyle/>
        <a:p>
          <a:pPr latinLnBrk="1"/>
          <a:endParaRPr lang="ko-KR" altLang="en-US"/>
        </a:p>
      </dgm:t>
    </dgm:pt>
    <dgm:pt modelId="{699D3647-C4F6-44A6-8499-48A7EB572DFF}" type="sibTrans" cxnId="{77951EFB-0EF1-471E-BC48-257D38E9DE07}">
      <dgm:prSet/>
      <dgm:spPr/>
      <dgm:t>
        <a:bodyPr/>
        <a:lstStyle/>
        <a:p>
          <a:pPr latinLnBrk="1"/>
          <a:endParaRPr lang="ko-KR" altLang="en-US"/>
        </a:p>
      </dgm:t>
    </dgm:pt>
    <dgm:pt modelId="{24090205-899F-4CC3-BC53-9BE4401EF49E}" type="pres">
      <dgm:prSet presAssocID="{43F0526A-8EEA-4A94-894D-A61908E9294E}" presName="linear" presStyleCnt="0">
        <dgm:presLayoutVars>
          <dgm:animLvl val="lvl"/>
          <dgm:resizeHandles val="exact"/>
        </dgm:presLayoutVars>
      </dgm:prSet>
      <dgm:spPr/>
    </dgm:pt>
    <dgm:pt modelId="{FD3B8659-CE55-41A3-A6BB-06AB6321C757}" type="pres">
      <dgm:prSet presAssocID="{EB60DC7D-F3EA-4B97-B11D-B533C0426173}" presName="parentText" presStyleLbl="node1" presStyleIdx="0" presStyleCnt="4" custLinFactY="-19817" custLinFactNeighborY="-100000">
        <dgm:presLayoutVars>
          <dgm:chMax val="0"/>
          <dgm:bulletEnabled val="1"/>
        </dgm:presLayoutVars>
      </dgm:prSet>
      <dgm:spPr/>
    </dgm:pt>
    <dgm:pt modelId="{D45FA9AD-0370-4C47-B1C8-AE2BC3917229}" type="pres">
      <dgm:prSet presAssocID="{9A8B1868-3C39-4FA1-9203-9270E92D0488}" presName="spacer" presStyleCnt="0"/>
      <dgm:spPr/>
    </dgm:pt>
    <dgm:pt modelId="{162F1CB4-B783-4348-9E25-060C2C2B8D19}" type="pres">
      <dgm:prSet presAssocID="{E46D105C-9679-41AB-91F9-D23E7D1529E2}" presName="parentText" presStyleLbl="node1" presStyleIdx="1" presStyleCnt="4" custLinFactNeighborY="3072">
        <dgm:presLayoutVars>
          <dgm:chMax val="0"/>
          <dgm:bulletEnabled val="1"/>
        </dgm:presLayoutVars>
      </dgm:prSet>
      <dgm:spPr/>
    </dgm:pt>
    <dgm:pt modelId="{7F237C4C-72E1-43C8-A4A1-5F2959AAD8E1}" type="pres">
      <dgm:prSet presAssocID="{E66BF2D9-5643-45CB-92A3-39C3B7B07264}" presName="spacer" presStyleCnt="0"/>
      <dgm:spPr/>
    </dgm:pt>
    <dgm:pt modelId="{B03A334C-A89D-4A57-B5CF-F6E0141EA1C8}" type="pres">
      <dgm:prSet presAssocID="{061152CB-535D-4B36-A848-8F204A98613D}" presName="parentText" presStyleLbl="node1" presStyleIdx="2" presStyleCnt="4" custLinFactNeighborY="7639">
        <dgm:presLayoutVars>
          <dgm:chMax val="0"/>
          <dgm:bulletEnabled val="1"/>
        </dgm:presLayoutVars>
      </dgm:prSet>
      <dgm:spPr/>
    </dgm:pt>
    <dgm:pt modelId="{B136B9B4-AE63-4F11-A5EA-7DD30FD6884C}" type="pres">
      <dgm:prSet presAssocID="{5F73D978-1203-427D-8212-535B2C7DBAE5}" presName="spacer" presStyleCnt="0"/>
      <dgm:spPr/>
    </dgm:pt>
    <dgm:pt modelId="{C7692587-8BB2-4251-893F-62E55E4A9E9D}" type="pres">
      <dgm:prSet presAssocID="{CB788FF0-0166-44D4-ACDF-7C9DFBFE251F}" presName="parentText" presStyleLbl="node1" presStyleIdx="3" presStyleCnt="4" custLinFactY="11521" custLinFactNeighborY="100000">
        <dgm:presLayoutVars>
          <dgm:chMax val="0"/>
          <dgm:bulletEnabled val="1"/>
        </dgm:presLayoutVars>
      </dgm:prSet>
      <dgm:spPr/>
    </dgm:pt>
  </dgm:ptLst>
  <dgm:cxnLst>
    <dgm:cxn modelId="{9D12F119-E028-447A-9618-CA5846D44E6D}" type="presOf" srcId="{E46D105C-9679-41AB-91F9-D23E7D1529E2}" destId="{162F1CB4-B783-4348-9E25-060C2C2B8D19}" srcOrd="0" destOrd="0" presId="urn:microsoft.com/office/officeart/2005/8/layout/vList2"/>
    <dgm:cxn modelId="{DFA02E29-D0A8-407A-BAA6-6EC04583A31F}" srcId="{43F0526A-8EEA-4A94-894D-A61908E9294E}" destId="{EB60DC7D-F3EA-4B97-B11D-B533C0426173}" srcOrd="0" destOrd="0" parTransId="{C6E597FB-A831-4EDC-ABDE-BDEAED819C0F}" sibTransId="{9A8B1868-3C39-4FA1-9203-9270E92D0488}"/>
    <dgm:cxn modelId="{3EB32A3A-AA22-4A1E-9A8C-6AC35648E336}" type="presOf" srcId="{43F0526A-8EEA-4A94-894D-A61908E9294E}" destId="{24090205-899F-4CC3-BC53-9BE4401EF49E}" srcOrd="0" destOrd="0" presId="urn:microsoft.com/office/officeart/2005/8/layout/vList2"/>
    <dgm:cxn modelId="{D8241242-A356-45EE-8CA6-3F572A05AA2A}" type="presOf" srcId="{061152CB-535D-4B36-A848-8F204A98613D}" destId="{B03A334C-A89D-4A57-B5CF-F6E0141EA1C8}" srcOrd="0" destOrd="0" presId="urn:microsoft.com/office/officeart/2005/8/layout/vList2"/>
    <dgm:cxn modelId="{80CD496E-2982-48C1-9EF3-105E10CB97DF}" type="presOf" srcId="{EB60DC7D-F3EA-4B97-B11D-B533C0426173}" destId="{FD3B8659-CE55-41A3-A6BB-06AB6321C757}" srcOrd="0" destOrd="0" presId="urn:microsoft.com/office/officeart/2005/8/layout/vList2"/>
    <dgm:cxn modelId="{BF40D850-FE23-41A6-8BA9-6463E453B143}" type="presOf" srcId="{CB788FF0-0166-44D4-ACDF-7C9DFBFE251F}" destId="{C7692587-8BB2-4251-893F-62E55E4A9E9D}" srcOrd="0" destOrd="0" presId="urn:microsoft.com/office/officeart/2005/8/layout/vList2"/>
    <dgm:cxn modelId="{0C056154-CCC9-419A-AB5B-7AB566AD7FCB}" srcId="{43F0526A-8EEA-4A94-894D-A61908E9294E}" destId="{061152CB-535D-4B36-A848-8F204A98613D}" srcOrd="2" destOrd="0" parTransId="{1F0F1FE0-9D10-4107-A137-6BE40EC73F60}" sibTransId="{5F73D978-1203-427D-8212-535B2C7DBAE5}"/>
    <dgm:cxn modelId="{07F16EBB-70AF-4517-B838-F918483C1D39}" srcId="{43F0526A-8EEA-4A94-894D-A61908E9294E}" destId="{E46D105C-9679-41AB-91F9-D23E7D1529E2}" srcOrd="1" destOrd="0" parTransId="{1B0A0A94-9833-45D2-9EFE-CCE83CCB9EB5}" sibTransId="{E66BF2D9-5643-45CB-92A3-39C3B7B07264}"/>
    <dgm:cxn modelId="{77951EFB-0EF1-471E-BC48-257D38E9DE07}" srcId="{43F0526A-8EEA-4A94-894D-A61908E9294E}" destId="{CB788FF0-0166-44D4-ACDF-7C9DFBFE251F}" srcOrd="3" destOrd="0" parTransId="{0F77E9DD-2121-41FD-A5C4-19E8F8A285E1}" sibTransId="{699D3647-C4F6-44A6-8499-48A7EB572DFF}"/>
    <dgm:cxn modelId="{4B030D3E-A80D-4381-9826-330955AFD16E}" type="presParOf" srcId="{24090205-899F-4CC3-BC53-9BE4401EF49E}" destId="{FD3B8659-CE55-41A3-A6BB-06AB6321C757}" srcOrd="0" destOrd="0" presId="urn:microsoft.com/office/officeart/2005/8/layout/vList2"/>
    <dgm:cxn modelId="{A8C8EDE2-77E9-471C-BE09-943E591D1BEA}" type="presParOf" srcId="{24090205-899F-4CC3-BC53-9BE4401EF49E}" destId="{D45FA9AD-0370-4C47-B1C8-AE2BC3917229}" srcOrd="1" destOrd="0" presId="urn:microsoft.com/office/officeart/2005/8/layout/vList2"/>
    <dgm:cxn modelId="{D7A2F2C8-BE71-4CAD-8ED5-91884DD27D21}" type="presParOf" srcId="{24090205-899F-4CC3-BC53-9BE4401EF49E}" destId="{162F1CB4-B783-4348-9E25-060C2C2B8D19}" srcOrd="2" destOrd="0" presId="urn:microsoft.com/office/officeart/2005/8/layout/vList2"/>
    <dgm:cxn modelId="{372808DF-C49C-4C78-9A44-44D886F8A0AC}" type="presParOf" srcId="{24090205-899F-4CC3-BC53-9BE4401EF49E}" destId="{7F237C4C-72E1-43C8-A4A1-5F2959AAD8E1}" srcOrd="3" destOrd="0" presId="urn:microsoft.com/office/officeart/2005/8/layout/vList2"/>
    <dgm:cxn modelId="{B5D72141-2B0D-4B42-BB65-3FC1EBCECDF5}" type="presParOf" srcId="{24090205-899F-4CC3-BC53-9BE4401EF49E}" destId="{B03A334C-A89D-4A57-B5CF-F6E0141EA1C8}" srcOrd="4" destOrd="0" presId="urn:microsoft.com/office/officeart/2005/8/layout/vList2"/>
    <dgm:cxn modelId="{1C3E73D2-1406-4B96-B136-80341C80B340}" type="presParOf" srcId="{24090205-899F-4CC3-BC53-9BE4401EF49E}" destId="{B136B9B4-AE63-4F11-A5EA-7DD30FD6884C}" srcOrd="5" destOrd="0" presId="urn:microsoft.com/office/officeart/2005/8/layout/vList2"/>
    <dgm:cxn modelId="{55F4859C-FA54-4714-B1A4-0F1BE4FE48B2}" type="presParOf" srcId="{24090205-899F-4CC3-BC53-9BE4401EF49E}" destId="{C7692587-8BB2-4251-893F-62E55E4A9E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A62FB-FC56-4911-B07C-0035D16F501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490E36-D0E4-4DE4-8287-296918C5E37A}">
      <dgm:prSet custT="1"/>
      <dgm:spPr/>
      <dgm:t>
        <a:bodyPr/>
        <a:lstStyle/>
        <a:p>
          <a:pPr algn="ctr" latinLnBrk="1"/>
          <a:r>
            <a:rPr lang="ko-KR" altLang="en-US" sz="1400" b="0" dirty="0"/>
            <a:t>사용자 지역 선택</a:t>
          </a:r>
          <a:endParaRPr lang="ko-KR" altLang="en-US" sz="1400" dirty="0"/>
        </a:p>
      </dgm:t>
    </dgm:pt>
    <dgm:pt modelId="{8146068A-DDE0-44C7-A390-AE487B942789}" type="parTrans" cxnId="{492219DC-0736-4139-B57B-FD80FE6A1451}">
      <dgm:prSet/>
      <dgm:spPr/>
      <dgm:t>
        <a:bodyPr/>
        <a:lstStyle/>
        <a:p>
          <a:pPr latinLnBrk="1"/>
          <a:endParaRPr lang="ko-KR" altLang="en-US"/>
        </a:p>
      </dgm:t>
    </dgm:pt>
    <dgm:pt modelId="{87CF4B03-5731-47D1-8ADD-A0DF4A9DA378}" type="sibTrans" cxnId="{492219DC-0736-4139-B57B-FD80FE6A1451}">
      <dgm:prSet/>
      <dgm:spPr/>
      <dgm:t>
        <a:bodyPr/>
        <a:lstStyle/>
        <a:p>
          <a:pPr latinLnBrk="1"/>
          <a:endParaRPr lang="ko-KR" altLang="en-US"/>
        </a:p>
      </dgm:t>
    </dgm:pt>
    <dgm:pt modelId="{DC9325AB-3CEF-4A04-9438-9FE0F229D456}">
      <dgm:prSet custT="1"/>
      <dgm:spPr/>
      <dgm:t>
        <a:bodyPr/>
        <a:lstStyle/>
        <a:p>
          <a:pPr algn="ctr" latinLnBrk="1"/>
          <a:r>
            <a:rPr lang="ko-KR" sz="1400" b="0" dirty="0"/>
            <a:t>사용자가 선택한 자치구명을 </a:t>
          </a:r>
          <a:r>
            <a:rPr lang="ko-KR" sz="1400" b="0" dirty="0" err="1"/>
            <a:t>에어코리아</a:t>
          </a:r>
          <a:r>
            <a:rPr lang="ko-KR" sz="1400" b="0" dirty="0"/>
            <a:t> 대기오염정보</a:t>
          </a:r>
          <a:r>
            <a:rPr lang="en-US" altLang="ko-KR" sz="1400" b="0" dirty="0"/>
            <a:t> </a:t>
          </a:r>
          <a:r>
            <a:rPr lang="en-US" altLang="ko-KR" sz="1400" b="0" dirty="0" err="1"/>
            <a:t>api</a:t>
          </a:r>
          <a:r>
            <a:rPr lang="ko-KR" sz="1400" b="0" dirty="0"/>
            <a:t>의 요청인자에 넣어 </a:t>
          </a:r>
          <a:r>
            <a:rPr lang="en-US" sz="1400" b="0" dirty="0" err="1"/>
            <a:t>api</a:t>
          </a:r>
          <a:r>
            <a:rPr lang="en-US" sz="1400" b="0" dirty="0"/>
            <a:t> </a:t>
          </a:r>
          <a:r>
            <a:rPr lang="ko-KR" sz="1400" b="0" dirty="0"/>
            <a:t>호출</a:t>
          </a:r>
          <a:endParaRPr lang="ko-KR" sz="1400" dirty="0"/>
        </a:p>
      </dgm:t>
    </dgm:pt>
    <dgm:pt modelId="{9ABA6C4C-139A-47E0-912E-9DC299304B13}" type="parTrans" cxnId="{1B65EE4F-4F41-4106-87C4-EBE33DA70679}">
      <dgm:prSet/>
      <dgm:spPr/>
      <dgm:t>
        <a:bodyPr/>
        <a:lstStyle/>
        <a:p>
          <a:pPr latinLnBrk="1"/>
          <a:endParaRPr lang="ko-KR" altLang="en-US"/>
        </a:p>
      </dgm:t>
    </dgm:pt>
    <dgm:pt modelId="{BB0B9D1A-FCC3-4DED-92AA-193EE58D8BEF}" type="sibTrans" cxnId="{1B65EE4F-4F41-4106-87C4-EBE33DA70679}">
      <dgm:prSet/>
      <dgm:spPr/>
      <dgm:t>
        <a:bodyPr/>
        <a:lstStyle/>
        <a:p>
          <a:pPr latinLnBrk="1"/>
          <a:endParaRPr lang="ko-KR" altLang="en-US"/>
        </a:p>
      </dgm:t>
    </dgm:pt>
    <dgm:pt modelId="{5201093D-4D19-4B02-8D71-ABFEEBB65142}">
      <dgm:prSet custT="1"/>
      <dgm:spPr/>
      <dgm:t>
        <a:bodyPr/>
        <a:lstStyle/>
        <a:p>
          <a:pPr algn="ctr" latinLnBrk="1"/>
          <a:r>
            <a:rPr lang="en-US" sz="1400" b="0" dirty="0" err="1"/>
            <a:t>api</a:t>
          </a:r>
          <a:r>
            <a:rPr lang="ko-KR" sz="1400" b="0" dirty="0"/>
            <a:t> 데이터 중</a:t>
          </a:r>
          <a:r>
            <a:rPr lang="en-US" sz="1400" b="0" dirty="0"/>
            <a:t> </a:t>
          </a:r>
          <a:r>
            <a:rPr lang="ko-KR" sz="1400" b="0" dirty="0"/>
            <a:t>측정일시</a:t>
          </a:r>
          <a:r>
            <a:rPr lang="en-US" sz="1400" b="0" dirty="0"/>
            <a:t>, </a:t>
          </a:r>
          <a:r>
            <a:rPr lang="ko-KR" altLang="en-US" sz="1400" b="0" dirty="0"/>
            <a:t>미세먼지</a:t>
          </a:r>
          <a:r>
            <a:rPr lang="en-US" altLang="ko-KR" sz="1400" b="0" dirty="0"/>
            <a:t>/</a:t>
          </a:r>
          <a:r>
            <a:rPr lang="ko-KR" altLang="en-US" sz="1400" b="0" dirty="0"/>
            <a:t>초미세먼지 농도</a:t>
          </a:r>
          <a:r>
            <a:rPr lang="en-US" altLang="ko-KR" sz="1400" b="0" dirty="0"/>
            <a:t>,  </a:t>
          </a:r>
          <a:r>
            <a:rPr lang="ko-KR" sz="1400" b="0" dirty="0"/>
            <a:t>측정기상태</a:t>
          </a:r>
          <a:r>
            <a:rPr lang="en-US" sz="1400" b="0" dirty="0"/>
            <a:t>,  1</a:t>
          </a:r>
          <a:r>
            <a:rPr lang="ko-KR" sz="1400" b="0" dirty="0"/>
            <a:t>시간 등급</a:t>
          </a:r>
          <a:r>
            <a:rPr lang="en-US" altLang="ko-KR" sz="1400" b="0" dirty="0"/>
            <a:t> </a:t>
          </a:r>
          <a:r>
            <a:rPr lang="ko-KR" sz="1400" b="0" dirty="0"/>
            <a:t>데이터만 추출</a:t>
          </a:r>
          <a:endParaRPr lang="ko-KR" sz="1400" dirty="0"/>
        </a:p>
      </dgm:t>
    </dgm:pt>
    <dgm:pt modelId="{20AC4E93-F281-4369-B5F2-0F00EBB5023F}" type="parTrans" cxnId="{0EF2804F-F834-4C6D-8D46-E45DAEDDD1F4}">
      <dgm:prSet/>
      <dgm:spPr/>
      <dgm:t>
        <a:bodyPr/>
        <a:lstStyle/>
        <a:p>
          <a:pPr latinLnBrk="1"/>
          <a:endParaRPr lang="ko-KR" altLang="en-US"/>
        </a:p>
      </dgm:t>
    </dgm:pt>
    <dgm:pt modelId="{C1382934-E124-4187-A4F2-77FFE7362C8C}" type="sibTrans" cxnId="{0EF2804F-F834-4C6D-8D46-E45DAEDDD1F4}">
      <dgm:prSet/>
      <dgm:spPr/>
      <dgm:t>
        <a:bodyPr/>
        <a:lstStyle/>
        <a:p>
          <a:pPr latinLnBrk="1"/>
          <a:endParaRPr lang="ko-KR" altLang="en-US"/>
        </a:p>
      </dgm:t>
    </dgm:pt>
    <dgm:pt modelId="{92438079-6E70-4AFB-8B93-449072FA3DB1}">
      <dgm:prSet custT="1"/>
      <dgm:spPr/>
      <dgm:t>
        <a:bodyPr/>
        <a:lstStyle/>
        <a:p>
          <a:pPr algn="ctr" latinLnBrk="1"/>
          <a:r>
            <a:rPr lang="ko-KR" sz="800" b="0" dirty="0"/>
            <a:t> </a:t>
          </a:r>
          <a:r>
            <a:rPr lang="ko-KR" sz="1400" b="0" dirty="0"/>
            <a:t>숫자로 되어있는 미세먼지</a:t>
          </a:r>
          <a:r>
            <a:rPr lang="en-US" sz="1400" b="0" dirty="0"/>
            <a:t>, </a:t>
          </a:r>
          <a:r>
            <a:rPr lang="ko-KR" sz="1400" b="0" dirty="0"/>
            <a:t>초미세먼지 </a:t>
          </a:r>
          <a:r>
            <a:rPr lang="en-US" sz="1400" b="0" dirty="0"/>
            <a:t>1</a:t>
          </a:r>
          <a:r>
            <a:rPr lang="ko-KR" sz="1400" b="0" dirty="0"/>
            <a:t>시간 등급을 좋음</a:t>
          </a:r>
          <a:r>
            <a:rPr lang="en-US" sz="1400" b="0" dirty="0"/>
            <a:t>, </a:t>
          </a:r>
          <a:r>
            <a:rPr lang="ko-KR" sz="1400" b="0" dirty="0"/>
            <a:t>보통</a:t>
          </a:r>
          <a:r>
            <a:rPr lang="en-US" sz="1400" b="0" dirty="0"/>
            <a:t>, </a:t>
          </a:r>
          <a:r>
            <a:rPr lang="ko-KR" sz="1400" b="0" dirty="0"/>
            <a:t>나쁨</a:t>
          </a:r>
          <a:r>
            <a:rPr lang="en-US" sz="1400" b="0" dirty="0"/>
            <a:t>, </a:t>
          </a:r>
          <a:r>
            <a:rPr lang="ko-KR" sz="1400" b="0" dirty="0" err="1"/>
            <a:t>매우나쁨의</a:t>
          </a:r>
          <a:r>
            <a:rPr lang="ko-KR" sz="1400" b="0" dirty="0"/>
            <a:t> 직관적인 등급으로 변환</a:t>
          </a:r>
          <a:r>
            <a:rPr lang="en-US" sz="1400" b="0" dirty="0"/>
            <a:t>, </a:t>
          </a:r>
          <a:r>
            <a:rPr lang="ko-KR" sz="1400" b="0" dirty="0"/>
            <a:t>구름 색상 변환</a:t>
          </a:r>
          <a:endParaRPr lang="ko-KR" sz="1200" dirty="0"/>
        </a:p>
      </dgm:t>
    </dgm:pt>
    <dgm:pt modelId="{8B80C77F-5F14-4AE3-8BDC-8968403BA5C1}" type="parTrans" cxnId="{3B782BF2-D849-4649-BDFA-CCC8179D7BD7}">
      <dgm:prSet/>
      <dgm:spPr/>
      <dgm:t>
        <a:bodyPr/>
        <a:lstStyle/>
        <a:p>
          <a:pPr latinLnBrk="1"/>
          <a:endParaRPr lang="ko-KR" altLang="en-US"/>
        </a:p>
      </dgm:t>
    </dgm:pt>
    <dgm:pt modelId="{28413FA6-AFED-446F-AC8C-36CE71FC3BD2}" type="sibTrans" cxnId="{3B782BF2-D849-4649-BDFA-CCC8179D7BD7}">
      <dgm:prSet/>
      <dgm:spPr/>
      <dgm:t>
        <a:bodyPr/>
        <a:lstStyle/>
        <a:p>
          <a:pPr latinLnBrk="1"/>
          <a:endParaRPr lang="ko-KR" altLang="en-US"/>
        </a:p>
      </dgm:t>
    </dgm:pt>
    <dgm:pt modelId="{3C67EF47-0B9F-44A2-8569-D855CF46523E}">
      <dgm:prSet custT="1"/>
      <dgm:spPr/>
      <dgm:t>
        <a:bodyPr/>
        <a:lstStyle/>
        <a:p>
          <a:pPr algn="ctr" latinLnBrk="1"/>
          <a:r>
            <a:rPr lang="ko-KR" sz="1400" b="0" dirty="0"/>
            <a:t>사용자에게 측정일시</a:t>
          </a:r>
          <a:r>
            <a:rPr lang="en-US" sz="1400" b="0" dirty="0"/>
            <a:t>, </a:t>
          </a:r>
          <a:r>
            <a:rPr lang="ko-KR" sz="1400" b="0" dirty="0"/>
            <a:t>미세먼지</a:t>
          </a:r>
          <a:r>
            <a:rPr lang="en-US" sz="1400" b="0" dirty="0"/>
            <a:t>/</a:t>
          </a:r>
          <a:r>
            <a:rPr lang="ko-KR" sz="1400" b="0" dirty="0"/>
            <a:t>초미세먼지 농도</a:t>
          </a:r>
          <a:r>
            <a:rPr lang="en-US" sz="1400" b="0" dirty="0"/>
            <a:t>, </a:t>
          </a:r>
          <a:r>
            <a:rPr lang="ko-KR" sz="1400" b="0" dirty="0"/>
            <a:t>등급</a:t>
          </a:r>
          <a:r>
            <a:rPr lang="en-US" sz="1400" b="0" dirty="0"/>
            <a:t>, </a:t>
          </a:r>
          <a:r>
            <a:rPr lang="ko-KR" sz="1400" b="0" dirty="0"/>
            <a:t>구름색상 표출</a:t>
          </a:r>
          <a:endParaRPr lang="ko-KR" sz="1400" dirty="0"/>
        </a:p>
      </dgm:t>
    </dgm:pt>
    <dgm:pt modelId="{F3864A97-4FDC-4330-AD2F-7D5AF575E060}" type="parTrans" cxnId="{205FCC56-9562-4F56-B536-0455E1D0887E}">
      <dgm:prSet/>
      <dgm:spPr/>
      <dgm:t>
        <a:bodyPr/>
        <a:lstStyle/>
        <a:p>
          <a:pPr latinLnBrk="1"/>
          <a:endParaRPr lang="ko-KR" altLang="en-US"/>
        </a:p>
      </dgm:t>
    </dgm:pt>
    <dgm:pt modelId="{70DEC576-6FB8-45CF-A566-8CC044F98473}" type="sibTrans" cxnId="{205FCC56-9562-4F56-B536-0455E1D0887E}">
      <dgm:prSet/>
      <dgm:spPr/>
      <dgm:t>
        <a:bodyPr/>
        <a:lstStyle/>
        <a:p>
          <a:pPr latinLnBrk="1"/>
          <a:endParaRPr lang="ko-KR" altLang="en-US"/>
        </a:p>
      </dgm:t>
    </dgm:pt>
    <dgm:pt modelId="{B5237B9E-E0DD-4BC5-9669-A5CEF7C7C07D}" type="pres">
      <dgm:prSet presAssocID="{428A62FB-FC56-4911-B07C-0035D16F5017}" presName="linearFlow" presStyleCnt="0">
        <dgm:presLayoutVars>
          <dgm:resizeHandles val="exact"/>
        </dgm:presLayoutVars>
      </dgm:prSet>
      <dgm:spPr/>
    </dgm:pt>
    <dgm:pt modelId="{348D77B0-AC25-46A2-B754-FBF63C51AFA0}" type="pres">
      <dgm:prSet presAssocID="{62490E36-D0E4-4DE4-8287-296918C5E37A}" presName="node" presStyleLbl="node1" presStyleIdx="0" presStyleCnt="5" custScaleX="168773" custLinFactNeighborX="-7906" custLinFactNeighborY="-864">
        <dgm:presLayoutVars>
          <dgm:bulletEnabled val="1"/>
        </dgm:presLayoutVars>
      </dgm:prSet>
      <dgm:spPr/>
    </dgm:pt>
    <dgm:pt modelId="{DEC0A87A-28CD-46A4-BC43-24BFEB0DBCAB}" type="pres">
      <dgm:prSet presAssocID="{87CF4B03-5731-47D1-8ADD-A0DF4A9DA378}" presName="sibTrans" presStyleLbl="sibTrans2D1" presStyleIdx="0" presStyleCnt="4"/>
      <dgm:spPr/>
    </dgm:pt>
    <dgm:pt modelId="{E277EDC0-1DD3-44FD-B523-FB6AF7CFB699}" type="pres">
      <dgm:prSet presAssocID="{87CF4B03-5731-47D1-8ADD-A0DF4A9DA378}" presName="connectorText" presStyleLbl="sibTrans2D1" presStyleIdx="0" presStyleCnt="4"/>
      <dgm:spPr/>
    </dgm:pt>
    <dgm:pt modelId="{87D35D2E-D0AC-4505-B8A9-CE7EC560DA28}" type="pres">
      <dgm:prSet presAssocID="{DC9325AB-3CEF-4A04-9438-9FE0F229D456}" presName="node" presStyleLbl="node1" presStyleIdx="1" presStyleCnt="5" custScaleX="168086" custLinFactNeighborX="-7562" custLinFactNeighborY="-2750">
        <dgm:presLayoutVars>
          <dgm:bulletEnabled val="1"/>
        </dgm:presLayoutVars>
      </dgm:prSet>
      <dgm:spPr/>
    </dgm:pt>
    <dgm:pt modelId="{DDC35177-A759-4AA8-B027-FF5AD54E22A8}" type="pres">
      <dgm:prSet presAssocID="{BB0B9D1A-FCC3-4DED-92AA-193EE58D8BEF}" presName="sibTrans" presStyleLbl="sibTrans2D1" presStyleIdx="1" presStyleCnt="4"/>
      <dgm:spPr/>
    </dgm:pt>
    <dgm:pt modelId="{095DA6D5-9130-4341-A6C4-E10A77359585}" type="pres">
      <dgm:prSet presAssocID="{BB0B9D1A-FCC3-4DED-92AA-193EE58D8BEF}" presName="connectorText" presStyleLbl="sibTrans2D1" presStyleIdx="1" presStyleCnt="4"/>
      <dgm:spPr/>
    </dgm:pt>
    <dgm:pt modelId="{79CD6960-AB35-4CB7-84CC-94F192753E1F}" type="pres">
      <dgm:prSet presAssocID="{5201093D-4D19-4B02-8D71-ABFEEBB65142}" presName="node" presStyleLbl="node1" presStyleIdx="2" presStyleCnt="5" custScaleX="169461" custScaleY="97603" custLinFactNeighborX="-7562" custLinFactNeighborY="-8249">
        <dgm:presLayoutVars>
          <dgm:bulletEnabled val="1"/>
        </dgm:presLayoutVars>
      </dgm:prSet>
      <dgm:spPr/>
    </dgm:pt>
    <dgm:pt modelId="{956914E7-BB8E-4A88-9A45-2109C8E6C402}" type="pres">
      <dgm:prSet presAssocID="{C1382934-E124-4187-A4F2-77FFE7362C8C}" presName="sibTrans" presStyleLbl="sibTrans2D1" presStyleIdx="2" presStyleCnt="4"/>
      <dgm:spPr/>
    </dgm:pt>
    <dgm:pt modelId="{A92021B2-E783-48A6-AE85-C52E71A40357}" type="pres">
      <dgm:prSet presAssocID="{C1382934-E124-4187-A4F2-77FFE7362C8C}" presName="connectorText" presStyleLbl="sibTrans2D1" presStyleIdx="2" presStyleCnt="4"/>
      <dgm:spPr/>
    </dgm:pt>
    <dgm:pt modelId="{48ACF6E8-E56E-4F7F-A267-83555D7AD4C7}" type="pres">
      <dgm:prSet presAssocID="{92438079-6E70-4AFB-8B93-449072FA3DB1}" presName="node" presStyleLbl="node1" presStyleIdx="3" presStyleCnt="5" custScaleX="170148" custLinFactNeighborX="-7218" custLinFactNeighborY="1625">
        <dgm:presLayoutVars>
          <dgm:bulletEnabled val="1"/>
        </dgm:presLayoutVars>
      </dgm:prSet>
      <dgm:spPr/>
    </dgm:pt>
    <dgm:pt modelId="{996FC904-93CC-4ABA-B9C2-70AD3E1F0CD8}" type="pres">
      <dgm:prSet presAssocID="{28413FA6-AFED-446F-AC8C-36CE71FC3BD2}" presName="sibTrans" presStyleLbl="sibTrans2D1" presStyleIdx="3" presStyleCnt="4"/>
      <dgm:spPr/>
    </dgm:pt>
    <dgm:pt modelId="{EB7C9845-7678-44A1-923C-A2E60AF4A01E}" type="pres">
      <dgm:prSet presAssocID="{28413FA6-AFED-446F-AC8C-36CE71FC3BD2}" presName="connectorText" presStyleLbl="sibTrans2D1" presStyleIdx="3" presStyleCnt="4"/>
      <dgm:spPr/>
    </dgm:pt>
    <dgm:pt modelId="{071D62EE-666C-4DD0-BC78-7E969F501785}" type="pres">
      <dgm:prSet presAssocID="{3C67EF47-0B9F-44A2-8569-D855CF46523E}" presName="node" presStyleLbl="node1" presStyleIdx="4" presStyleCnt="5" custScaleX="172898" custLinFactNeighborX="-7562" custLinFactNeighborY="8">
        <dgm:presLayoutVars>
          <dgm:bulletEnabled val="1"/>
        </dgm:presLayoutVars>
      </dgm:prSet>
      <dgm:spPr/>
    </dgm:pt>
  </dgm:ptLst>
  <dgm:cxnLst>
    <dgm:cxn modelId="{4C8B700A-32AF-4667-B2B6-329978ADE9E8}" type="presOf" srcId="{428A62FB-FC56-4911-B07C-0035D16F5017}" destId="{B5237B9E-E0DD-4BC5-9669-A5CEF7C7C07D}" srcOrd="0" destOrd="0" presId="urn:microsoft.com/office/officeart/2005/8/layout/process2"/>
    <dgm:cxn modelId="{61F76F5E-0A4B-4F28-9830-E13B49666252}" type="presOf" srcId="{87CF4B03-5731-47D1-8ADD-A0DF4A9DA378}" destId="{DEC0A87A-28CD-46A4-BC43-24BFEB0DBCAB}" srcOrd="0" destOrd="0" presId="urn:microsoft.com/office/officeart/2005/8/layout/process2"/>
    <dgm:cxn modelId="{C186A744-5B76-49D6-A201-FCA002CC0384}" type="presOf" srcId="{3C67EF47-0B9F-44A2-8569-D855CF46523E}" destId="{071D62EE-666C-4DD0-BC78-7E969F501785}" srcOrd="0" destOrd="0" presId="urn:microsoft.com/office/officeart/2005/8/layout/process2"/>
    <dgm:cxn modelId="{0A64246A-2403-48E9-AFB4-610E00FFBCA5}" type="presOf" srcId="{BB0B9D1A-FCC3-4DED-92AA-193EE58D8BEF}" destId="{DDC35177-A759-4AA8-B027-FF5AD54E22A8}" srcOrd="0" destOrd="0" presId="urn:microsoft.com/office/officeart/2005/8/layout/process2"/>
    <dgm:cxn modelId="{9C15576A-32E0-4BA6-8CCA-1D34C3564894}" type="presOf" srcId="{DC9325AB-3CEF-4A04-9438-9FE0F229D456}" destId="{87D35D2E-D0AC-4505-B8A9-CE7EC560DA28}" srcOrd="0" destOrd="0" presId="urn:microsoft.com/office/officeart/2005/8/layout/process2"/>
    <dgm:cxn modelId="{71B6E56E-7D6B-44E8-BFA8-6E08EE94E1F0}" type="presOf" srcId="{C1382934-E124-4187-A4F2-77FFE7362C8C}" destId="{956914E7-BB8E-4A88-9A45-2109C8E6C402}" srcOrd="0" destOrd="0" presId="urn:microsoft.com/office/officeart/2005/8/layout/process2"/>
    <dgm:cxn modelId="{0EF2804F-F834-4C6D-8D46-E45DAEDDD1F4}" srcId="{428A62FB-FC56-4911-B07C-0035D16F5017}" destId="{5201093D-4D19-4B02-8D71-ABFEEBB65142}" srcOrd="2" destOrd="0" parTransId="{20AC4E93-F281-4369-B5F2-0F00EBB5023F}" sibTransId="{C1382934-E124-4187-A4F2-77FFE7362C8C}"/>
    <dgm:cxn modelId="{1B65EE4F-4F41-4106-87C4-EBE33DA70679}" srcId="{428A62FB-FC56-4911-B07C-0035D16F5017}" destId="{DC9325AB-3CEF-4A04-9438-9FE0F229D456}" srcOrd="1" destOrd="0" parTransId="{9ABA6C4C-139A-47E0-912E-9DC299304B13}" sibTransId="{BB0B9D1A-FCC3-4DED-92AA-193EE58D8BEF}"/>
    <dgm:cxn modelId="{46CA8673-7912-4D80-8C04-EC1FAE22BF4E}" type="presOf" srcId="{87CF4B03-5731-47D1-8ADD-A0DF4A9DA378}" destId="{E277EDC0-1DD3-44FD-B523-FB6AF7CFB699}" srcOrd="1" destOrd="0" presId="urn:microsoft.com/office/officeart/2005/8/layout/process2"/>
    <dgm:cxn modelId="{205FCC56-9562-4F56-B536-0455E1D0887E}" srcId="{428A62FB-FC56-4911-B07C-0035D16F5017}" destId="{3C67EF47-0B9F-44A2-8569-D855CF46523E}" srcOrd="4" destOrd="0" parTransId="{F3864A97-4FDC-4330-AD2F-7D5AF575E060}" sibTransId="{70DEC576-6FB8-45CF-A566-8CC044F98473}"/>
    <dgm:cxn modelId="{3B02748A-0A58-4CC7-A878-F82CD29792D4}" type="presOf" srcId="{28413FA6-AFED-446F-AC8C-36CE71FC3BD2}" destId="{996FC904-93CC-4ABA-B9C2-70AD3E1F0CD8}" srcOrd="0" destOrd="0" presId="urn:microsoft.com/office/officeart/2005/8/layout/process2"/>
    <dgm:cxn modelId="{166C8F9D-D7AD-475A-B67D-BFB678E48EE6}" type="presOf" srcId="{28413FA6-AFED-446F-AC8C-36CE71FC3BD2}" destId="{EB7C9845-7678-44A1-923C-A2E60AF4A01E}" srcOrd="1" destOrd="0" presId="urn:microsoft.com/office/officeart/2005/8/layout/process2"/>
    <dgm:cxn modelId="{4F17F9C0-5E9D-40D7-888B-153BC440C673}" type="presOf" srcId="{62490E36-D0E4-4DE4-8287-296918C5E37A}" destId="{348D77B0-AC25-46A2-B754-FBF63C51AFA0}" srcOrd="0" destOrd="0" presId="urn:microsoft.com/office/officeart/2005/8/layout/process2"/>
    <dgm:cxn modelId="{4B3722C2-8F11-4A6A-8DBD-3249E870277A}" type="presOf" srcId="{BB0B9D1A-FCC3-4DED-92AA-193EE58D8BEF}" destId="{095DA6D5-9130-4341-A6C4-E10A77359585}" srcOrd="1" destOrd="0" presId="urn:microsoft.com/office/officeart/2005/8/layout/process2"/>
    <dgm:cxn modelId="{B6AD3FC4-7197-44EC-AB3C-FE1A9EB5B863}" type="presOf" srcId="{5201093D-4D19-4B02-8D71-ABFEEBB65142}" destId="{79CD6960-AB35-4CB7-84CC-94F192753E1F}" srcOrd="0" destOrd="0" presId="urn:microsoft.com/office/officeart/2005/8/layout/process2"/>
    <dgm:cxn modelId="{620FB4C7-E16E-44A5-9000-1435DCB6F1BF}" type="presOf" srcId="{C1382934-E124-4187-A4F2-77FFE7362C8C}" destId="{A92021B2-E783-48A6-AE85-C52E71A40357}" srcOrd="1" destOrd="0" presId="urn:microsoft.com/office/officeart/2005/8/layout/process2"/>
    <dgm:cxn modelId="{ACE95EDA-B39E-418E-A893-24FC79E3F6DE}" type="presOf" srcId="{92438079-6E70-4AFB-8B93-449072FA3DB1}" destId="{48ACF6E8-E56E-4F7F-A267-83555D7AD4C7}" srcOrd="0" destOrd="0" presId="urn:microsoft.com/office/officeart/2005/8/layout/process2"/>
    <dgm:cxn modelId="{492219DC-0736-4139-B57B-FD80FE6A1451}" srcId="{428A62FB-FC56-4911-B07C-0035D16F5017}" destId="{62490E36-D0E4-4DE4-8287-296918C5E37A}" srcOrd="0" destOrd="0" parTransId="{8146068A-DDE0-44C7-A390-AE487B942789}" sibTransId="{87CF4B03-5731-47D1-8ADD-A0DF4A9DA378}"/>
    <dgm:cxn modelId="{3B782BF2-D849-4649-BDFA-CCC8179D7BD7}" srcId="{428A62FB-FC56-4911-B07C-0035D16F5017}" destId="{92438079-6E70-4AFB-8B93-449072FA3DB1}" srcOrd="3" destOrd="0" parTransId="{8B80C77F-5F14-4AE3-8BDC-8968403BA5C1}" sibTransId="{28413FA6-AFED-446F-AC8C-36CE71FC3BD2}"/>
    <dgm:cxn modelId="{539F7C04-D188-45A9-A4BE-98FE8021A72C}" type="presParOf" srcId="{B5237B9E-E0DD-4BC5-9669-A5CEF7C7C07D}" destId="{348D77B0-AC25-46A2-B754-FBF63C51AFA0}" srcOrd="0" destOrd="0" presId="urn:microsoft.com/office/officeart/2005/8/layout/process2"/>
    <dgm:cxn modelId="{EFD8A71B-AE23-4183-9AC3-8A452B80682B}" type="presParOf" srcId="{B5237B9E-E0DD-4BC5-9669-A5CEF7C7C07D}" destId="{DEC0A87A-28CD-46A4-BC43-24BFEB0DBCAB}" srcOrd="1" destOrd="0" presId="urn:microsoft.com/office/officeart/2005/8/layout/process2"/>
    <dgm:cxn modelId="{EC614B4E-4651-4DD4-8FB4-EB166D681CEC}" type="presParOf" srcId="{DEC0A87A-28CD-46A4-BC43-24BFEB0DBCAB}" destId="{E277EDC0-1DD3-44FD-B523-FB6AF7CFB699}" srcOrd="0" destOrd="0" presId="urn:microsoft.com/office/officeart/2005/8/layout/process2"/>
    <dgm:cxn modelId="{BC8DD82B-9D2C-483E-83FF-1F5F78CEABBD}" type="presParOf" srcId="{B5237B9E-E0DD-4BC5-9669-A5CEF7C7C07D}" destId="{87D35D2E-D0AC-4505-B8A9-CE7EC560DA28}" srcOrd="2" destOrd="0" presId="urn:microsoft.com/office/officeart/2005/8/layout/process2"/>
    <dgm:cxn modelId="{7EC12BC7-6137-4397-8B00-4D0DEF4F3C7A}" type="presParOf" srcId="{B5237B9E-E0DD-4BC5-9669-A5CEF7C7C07D}" destId="{DDC35177-A759-4AA8-B027-FF5AD54E22A8}" srcOrd="3" destOrd="0" presId="urn:microsoft.com/office/officeart/2005/8/layout/process2"/>
    <dgm:cxn modelId="{D63492B7-7D2E-476F-A08A-8927DC9183D2}" type="presParOf" srcId="{DDC35177-A759-4AA8-B027-FF5AD54E22A8}" destId="{095DA6D5-9130-4341-A6C4-E10A77359585}" srcOrd="0" destOrd="0" presId="urn:microsoft.com/office/officeart/2005/8/layout/process2"/>
    <dgm:cxn modelId="{4BC68F76-96BC-4DA8-8340-0A9AD516EE20}" type="presParOf" srcId="{B5237B9E-E0DD-4BC5-9669-A5CEF7C7C07D}" destId="{79CD6960-AB35-4CB7-84CC-94F192753E1F}" srcOrd="4" destOrd="0" presId="urn:microsoft.com/office/officeart/2005/8/layout/process2"/>
    <dgm:cxn modelId="{9A573BB1-52CA-4491-844B-0F856CFD45B4}" type="presParOf" srcId="{B5237B9E-E0DD-4BC5-9669-A5CEF7C7C07D}" destId="{956914E7-BB8E-4A88-9A45-2109C8E6C402}" srcOrd="5" destOrd="0" presId="urn:microsoft.com/office/officeart/2005/8/layout/process2"/>
    <dgm:cxn modelId="{C2675914-6215-4FD5-8C53-7FD45683E248}" type="presParOf" srcId="{956914E7-BB8E-4A88-9A45-2109C8E6C402}" destId="{A92021B2-E783-48A6-AE85-C52E71A40357}" srcOrd="0" destOrd="0" presId="urn:microsoft.com/office/officeart/2005/8/layout/process2"/>
    <dgm:cxn modelId="{CBE90E60-3805-4050-AEF2-A974D0E13413}" type="presParOf" srcId="{B5237B9E-E0DD-4BC5-9669-A5CEF7C7C07D}" destId="{48ACF6E8-E56E-4F7F-A267-83555D7AD4C7}" srcOrd="6" destOrd="0" presId="urn:microsoft.com/office/officeart/2005/8/layout/process2"/>
    <dgm:cxn modelId="{1D3CED43-B558-4E03-B572-516FCA9D6F6E}" type="presParOf" srcId="{B5237B9E-E0DD-4BC5-9669-A5CEF7C7C07D}" destId="{996FC904-93CC-4ABA-B9C2-70AD3E1F0CD8}" srcOrd="7" destOrd="0" presId="urn:microsoft.com/office/officeart/2005/8/layout/process2"/>
    <dgm:cxn modelId="{4120BE50-F45A-43D1-8D39-75722AD95FE1}" type="presParOf" srcId="{996FC904-93CC-4ABA-B9C2-70AD3E1F0CD8}" destId="{EB7C9845-7678-44A1-923C-A2E60AF4A01E}" srcOrd="0" destOrd="0" presId="urn:microsoft.com/office/officeart/2005/8/layout/process2"/>
    <dgm:cxn modelId="{939853A8-4222-4D0D-A1F2-30CB71E2D85D}" type="presParOf" srcId="{B5237B9E-E0DD-4BC5-9669-A5CEF7C7C07D}" destId="{071D62EE-666C-4DD0-BC78-7E969F50178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4E166-78B4-456E-9179-3A333D6B17B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53E55E-2E9B-4103-B95A-042432D72BE4}">
      <dgm:prSet custT="1"/>
      <dgm:spPr/>
      <dgm:t>
        <a:bodyPr/>
        <a:lstStyle/>
        <a:p>
          <a:pPr latinLnBrk="1"/>
          <a:r>
            <a:rPr lang="ko-KR" altLang="en-US" sz="1200" b="0" dirty="0"/>
            <a:t>유튜브 등을 통해 공공공데이터를 활용한 웹사이트 개발 방법 탐색</a:t>
          </a:r>
          <a:endParaRPr lang="ko-KR" altLang="en-US" sz="1200" dirty="0"/>
        </a:p>
      </dgm:t>
    </dgm:pt>
    <dgm:pt modelId="{E1703877-E906-4E99-8A0D-D6FAFBEB5DB4}" type="parTrans" cxnId="{8ED92615-D1E2-4A69-81D8-BAA6AEB1D060}">
      <dgm:prSet/>
      <dgm:spPr/>
      <dgm:t>
        <a:bodyPr/>
        <a:lstStyle/>
        <a:p>
          <a:pPr latinLnBrk="1"/>
          <a:endParaRPr lang="ko-KR" altLang="en-US"/>
        </a:p>
      </dgm:t>
    </dgm:pt>
    <dgm:pt modelId="{27E551E0-5F70-483C-B73E-9DFFEBE1AABD}" type="sibTrans" cxnId="{8ED92615-D1E2-4A69-81D8-BAA6AEB1D060}">
      <dgm:prSet/>
      <dgm:spPr/>
      <dgm:t>
        <a:bodyPr/>
        <a:lstStyle/>
        <a:p>
          <a:pPr latinLnBrk="1"/>
          <a:endParaRPr lang="ko-KR" altLang="en-US"/>
        </a:p>
      </dgm:t>
    </dgm:pt>
    <dgm:pt modelId="{C65ECB24-EF71-4061-8A89-D281A534DAD3}">
      <dgm:prSet custT="1"/>
      <dgm:spPr/>
      <dgm:t>
        <a:bodyPr/>
        <a:lstStyle/>
        <a:p>
          <a:pPr latinLnBrk="1"/>
          <a:r>
            <a:rPr lang="ko-KR" altLang="en-US" sz="1200" b="0" dirty="0"/>
            <a:t>서울 </a:t>
          </a:r>
          <a:r>
            <a:rPr lang="ko-KR" altLang="en-US" sz="1200" b="0" dirty="0" err="1"/>
            <a:t>열린데이터광장</a:t>
          </a:r>
          <a:r>
            <a:rPr lang="ko-KR" altLang="en-US" sz="1200" b="0" dirty="0"/>
            <a:t> 및 공공데이터 포털내 이용 가능한 공공데이터 조사 및 주제 탐색 </a:t>
          </a:r>
          <a:endParaRPr lang="ko-KR" altLang="en-US" sz="1200" dirty="0"/>
        </a:p>
      </dgm:t>
    </dgm:pt>
    <dgm:pt modelId="{EC2D4D14-350B-40A2-8638-809467576C36}" type="parTrans" cxnId="{8021A2EE-C214-4CA1-89B6-4279EAEE380D}">
      <dgm:prSet/>
      <dgm:spPr/>
      <dgm:t>
        <a:bodyPr/>
        <a:lstStyle/>
        <a:p>
          <a:pPr latinLnBrk="1"/>
          <a:endParaRPr lang="ko-KR" altLang="en-US"/>
        </a:p>
      </dgm:t>
    </dgm:pt>
    <dgm:pt modelId="{AA80C561-77B1-47AA-83F3-252F1F376D6D}" type="sibTrans" cxnId="{8021A2EE-C214-4CA1-89B6-4279EAEE380D}">
      <dgm:prSet/>
      <dgm:spPr/>
      <dgm:t>
        <a:bodyPr/>
        <a:lstStyle/>
        <a:p>
          <a:pPr latinLnBrk="1"/>
          <a:endParaRPr lang="ko-KR" altLang="en-US"/>
        </a:p>
      </dgm:t>
    </dgm:pt>
    <dgm:pt modelId="{344976D6-CC86-416F-A93B-83A2A688DD20}">
      <dgm:prSet custT="1"/>
      <dgm:spPr/>
      <dgm:t>
        <a:bodyPr/>
        <a:lstStyle/>
        <a:p>
          <a:pPr latinLnBrk="1"/>
          <a:r>
            <a:rPr lang="ko-KR" altLang="en-US" sz="1200" b="0" dirty="0"/>
            <a:t>주제 선정 및 추가 관련 데이터 탐색 </a:t>
          </a:r>
          <a:endParaRPr lang="ko-KR" altLang="en-US" sz="1200" dirty="0"/>
        </a:p>
      </dgm:t>
    </dgm:pt>
    <dgm:pt modelId="{1C6DE64A-9A8A-4F7E-97A4-0EBF822A9059}" type="parTrans" cxnId="{AFC72AC2-F3FE-47F0-963B-CB67E6F9F9C9}">
      <dgm:prSet/>
      <dgm:spPr/>
      <dgm:t>
        <a:bodyPr/>
        <a:lstStyle/>
        <a:p>
          <a:pPr latinLnBrk="1"/>
          <a:endParaRPr lang="ko-KR" altLang="en-US"/>
        </a:p>
      </dgm:t>
    </dgm:pt>
    <dgm:pt modelId="{161FB0D3-F3A4-4D18-8C25-3CB4193A9B1C}" type="sibTrans" cxnId="{AFC72AC2-F3FE-47F0-963B-CB67E6F9F9C9}">
      <dgm:prSet/>
      <dgm:spPr/>
      <dgm:t>
        <a:bodyPr/>
        <a:lstStyle/>
        <a:p>
          <a:pPr latinLnBrk="1"/>
          <a:endParaRPr lang="ko-KR" altLang="en-US"/>
        </a:p>
      </dgm:t>
    </dgm:pt>
    <dgm:pt modelId="{30B4EB63-FB44-43E9-8188-CEA5B49A73F1}">
      <dgm:prSet custT="1"/>
      <dgm:spPr/>
      <dgm:t>
        <a:bodyPr/>
        <a:lstStyle/>
        <a:p>
          <a:pPr latinLnBrk="1"/>
          <a:r>
            <a:rPr lang="ko-KR" altLang="en-US" sz="1200" b="0" dirty="0"/>
            <a:t>활용 데이터 활용 신청 및 인증키 발급</a:t>
          </a:r>
          <a:endParaRPr lang="ko-KR" altLang="en-US" sz="1200" dirty="0"/>
        </a:p>
      </dgm:t>
    </dgm:pt>
    <dgm:pt modelId="{3393AE78-1341-4C78-84C5-8249633A9260}" type="parTrans" cxnId="{4DEAB47A-5D35-43AF-9CBD-855FD02C91DD}">
      <dgm:prSet/>
      <dgm:spPr/>
      <dgm:t>
        <a:bodyPr/>
        <a:lstStyle/>
        <a:p>
          <a:pPr latinLnBrk="1"/>
          <a:endParaRPr lang="ko-KR" altLang="en-US"/>
        </a:p>
      </dgm:t>
    </dgm:pt>
    <dgm:pt modelId="{EEB8CEB4-4F79-44FE-8DD9-AC182DFBA522}" type="sibTrans" cxnId="{4DEAB47A-5D35-43AF-9CBD-855FD02C91DD}">
      <dgm:prSet/>
      <dgm:spPr/>
      <dgm:t>
        <a:bodyPr/>
        <a:lstStyle/>
        <a:p>
          <a:pPr latinLnBrk="1"/>
          <a:endParaRPr lang="ko-KR" altLang="en-US"/>
        </a:p>
      </dgm:t>
    </dgm:pt>
    <dgm:pt modelId="{45DE1153-FCE3-4F0B-B6D2-9FDC746A2196}">
      <dgm:prSet custT="1"/>
      <dgm:spPr/>
      <dgm:t>
        <a:bodyPr/>
        <a:lstStyle/>
        <a:p>
          <a:pPr latinLnBrk="1"/>
          <a:r>
            <a:rPr lang="ko-KR" altLang="en-US" sz="1200" b="0" dirty="0"/>
            <a:t>공공데이터 호출 및 표출 등 전반적인 웹사이트 구동 과정을 구현한 코드 작성 </a:t>
          </a:r>
          <a:endParaRPr lang="ko-KR" altLang="en-US" sz="1200" dirty="0"/>
        </a:p>
      </dgm:t>
    </dgm:pt>
    <dgm:pt modelId="{3D50E020-61D2-4850-8D93-EBB460D4AF45}" type="parTrans" cxnId="{8CB36E78-C30A-4444-BF58-C05EF4C29937}">
      <dgm:prSet/>
      <dgm:spPr/>
      <dgm:t>
        <a:bodyPr/>
        <a:lstStyle/>
        <a:p>
          <a:pPr latinLnBrk="1"/>
          <a:endParaRPr lang="ko-KR" altLang="en-US"/>
        </a:p>
      </dgm:t>
    </dgm:pt>
    <dgm:pt modelId="{4438EE77-8479-426B-989D-777A7543ED5B}" type="sibTrans" cxnId="{8CB36E78-C30A-4444-BF58-C05EF4C29937}">
      <dgm:prSet/>
      <dgm:spPr/>
      <dgm:t>
        <a:bodyPr/>
        <a:lstStyle/>
        <a:p>
          <a:pPr latinLnBrk="1"/>
          <a:endParaRPr lang="ko-KR" altLang="en-US"/>
        </a:p>
      </dgm:t>
    </dgm:pt>
    <dgm:pt modelId="{555B8358-4843-45A5-9E46-E5330DEA5BE1}">
      <dgm:prSet custT="1"/>
      <dgm:spPr/>
      <dgm:t>
        <a:bodyPr/>
        <a:lstStyle/>
        <a:p>
          <a:pPr latinLnBrk="1"/>
          <a:r>
            <a:rPr lang="ko-KR" sz="1200" b="0" dirty="0"/>
            <a:t>여러 브라우저 및 기기</a:t>
          </a:r>
          <a:r>
            <a:rPr lang="en-US" sz="1200" b="0" dirty="0"/>
            <a:t>(</a:t>
          </a:r>
          <a:r>
            <a:rPr lang="ko-KR" sz="1200" b="0" dirty="0"/>
            <a:t>모바일</a:t>
          </a:r>
          <a:r>
            <a:rPr lang="en-US" sz="1200" b="0" dirty="0"/>
            <a:t>, PC</a:t>
          </a:r>
          <a:r>
            <a:rPr lang="ko-KR" sz="1200" b="0" dirty="0"/>
            <a:t> 등</a:t>
          </a:r>
          <a:r>
            <a:rPr lang="en-US" sz="1200" b="0" dirty="0"/>
            <a:t>)</a:t>
          </a:r>
          <a:r>
            <a:rPr lang="ko-KR" sz="1200" b="0" dirty="0"/>
            <a:t>에서의 작동</a:t>
          </a:r>
          <a:r>
            <a:rPr lang="en-US" sz="1200" b="0" dirty="0"/>
            <a:t> </a:t>
          </a:r>
          <a:r>
            <a:rPr lang="ko-KR" sz="1200" b="0" dirty="0"/>
            <a:t>테스트</a:t>
          </a:r>
          <a:endParaRPr lang="ko-KR" sz="1200" dirty="0"/>
        </a:p>
      </dgm:t>
    </dgm:pt>
    <dgm:pt modelId="{0B8733CC-33CA-4E5F-8DD7-FC8F4B039B9E}" type="parTrans" cxnId="{FD38EACE-675F-47A6-AF3F-74D05E0F9AD6}">
      <dgm:prSet/>
      <dgm:spPr/>
      <dgm:t>
        <a:bodyPr/>
        <a:lstStyle/>
        <a:p>
          <a:pPr latinLnBrk="1"/>
          <a:endParaRPr lang="ko-KR" altLang="en-US"/>
        </a:p>
      </dgm:t>
    </dgm:pt>
    <dgm:pt modelId="{1B532ABD-0E6C-4CC6-A1F2-E177274E06F6}" type="sibTrans" cxnId="{FD38EACE-675F-47A6-AF3F-74D05E0F9AD6}">
      <dgm:prSet/>
      <dgm:spPr/>
      <dgm:t>
        <a:bodyPr/>
        <a:lstStyle/>
        <a:p>
          <a:pPr latinLnBrk="1"/>
          <a:endParaRPr lang="ko-KR" altLang="en-US"/>
        </a:p>
      </dgm:t>
    </dgm:pt>
    <dgm:pt modelId="{7033C185-EBEE-4A75-A39B-17848F7FBDCB}">
      <dgm:prSet custT="1"/>
      <dgm:spPr/>
      <dgm:t>
        <a:bodyPr/>
        <a:lstStyle/>
        <a:p>
          <a:pPr latinLnBrk="1"/>
          <a:r>
            <a:rPr lang="ko-KR" sz="1200" b="0" dirty="0"/>
            <a:t>세부 </a:t>
          </a:r>
          <a:r>
            <a:rPr lang="en-US" sz="1200" b="0" dirty="0"/>
            <a:t>UI </a:t>
          </a:r>
          <a:r>
            <a:rPr lang="ko-KR" sz="1200" b="0" dirty="0"/>
            <a:t>디자인 및 </a:t>
          </a:r>
          <a:r>
            <a:rPr lang="en-US" sz="1200" b="0" dirty="0"/>
            <a:t>UI </a:t>
          </a:r>
          <a:r>
            <a:rPr lang="ko-KR" sz="1200" b="0" dirty="0"/>
            <a:t>구현 코드 작성</a:t>
          </a:r>
          <a:endParaRPr lang="ko-KR" sz="1200" dirty="0"/>
        </a:p>
      </dgm:t>
    </dgm:pt>
    <dgm:pt modelId="{D5DD3023-31EF-4FC9-81F3-5BA122C162B8}" type="parTrans" cxnId="{3CF0754D-7088-4BE5-A3C0-9AD85907AECD}">
      <dgm:prSet/>
      <dgm:spPr/>
      <dgm:t>
        <a:bodyPr/>
        <a:lstStyle/>
        <a:p>
          <a:pPr latinLnBrk="1"/>
          <a:endParaRPr lang="ko-KR" altLang="en-US"/>
        </a:p>
      </dgm:t>
    </dgm:pt>
    <dgm:pt modelId="{57D290E2-6BFC-4D9E-A8ED-C1287AAEF2B4}" type="sibTrans" cxnId="{3CF0754D-7088-4BE5-A3C0-9AD85907AECD}">
      <dgm:prSet/>
      <dgm:spPr/>
      <dgm:t>
        <a:bodyPr/>
        <a:lstStyle/>
        <a:p>
          <a:pPr latinLnBrk="1"/>
          <a:endParaRPr lang="ko-KR" altLang="en-US"/>
        </a:p>
      </dgm:t>
    </dgm:pt>
    <dgm:pt modelId="{B5879058-6AE6-4250-A84F-112F639DDB0B}">
      <dgm:prSet custT="1"/>
      <dgm:spPr/>
      <dgm:t>
        <a:bodyPr/>
        <a:lstStyle/>
        <a:p>
          <a:pPr latinLnBrk="1"/>
          <a:r>
            <a:rPr lang="ko-KR" sz="1200" b="0" dirty="0"/>
            <a:t>여러 브라우저 및 기기</a:t>
          </a:r>
          <a:r>
            <a:rPr lang="en-US" sz="1200" b="0" dirty="0"/>
            <a:t>(</a:t>
          </a:r>
          <a:r>
            <a:rPr lang="ko-KR" sz="1200" b="0" dirty="0"/>
            <a:t>모바일</a:t>
          </a:r>
          <a:r>
            <a:rPr lang="en-US" sz="1200" b="0" dirty="0"/>
            <a:t>, PC</a:t>
          </a:r>
          <a:r>
            <a:rPr lang="ko-KR" sz="1200" b="0" dirty="0"/>
            <a:t> 등</a:t>
          </a:r>
          <a:r>
            <a:rPr lang="en-US" sz="1200" b="0" dirty="0"/>
            <a:t>)</a:t>
          </a:r>
          <a:r>
            <a:rPr lang="ko-KR" sz="1200" b="0" dirty="0"/>
            <a:t>에서의 작동</a:t>
          </a:r>
          <a:r>
            <a:rPr lang="en-US" sz="1200" b="0" dirty="0"/>
            <a:t>/UI </a:t>
          </a:r>
          <a:r>
            <a:rPr lang="ko-KR" sz="1200" b="0" dirty="0"/>
            <a:t>테스트</a:t>
          </a:r>
          <a:endParaRPr lang="ko-KR" sz="1200" dirty="0"/>
        </a:p>
      </dgm:t>
    </dgm:pt>
    <dgm:pt modelId="{062982E1-171C-4957-BC9D-9FD51E03C039}" type="parTrans" cxnId="{074A3D3F-6162-4048-BA95-07293A29D1E3}">
      <dgm:prSet/>
      <dgm:spPr/>
      <dgm:t>
        <a:bodyPr/>
        <a:lstStyle/>
        <a:p>
          <a:pPr latinLnBrk="1"/>
          <a:endParaRPr lang="ko-KR" altLang="en-US"/>
        </a:p>
      </dgm:t>
    </dgm:pt>
    <dgm:pt modelId="{D6E25399-6080-4152-AEE1-AFCC5853DF64}" type="sibTrans" cxnId="{074A3D3F-6162-4048-BA95-07293A29D1E3}">
      <dgm:prSet/>
      <dgm:spPr/>
      <dgm:t>
        <a:bodyPr/>
        <a:lstStyle/>
        <a:p>
          <a:pPr latinLnBrk="1"/>
          <a:endParaRPr lang="ko-KR" altLang="en-US"/>
        </a:p>
      </dgm:t>
    </dgm:pt>
    <dgm:pt modelId="{2E4D47A9-36E4-47AF-84CA-477F5A6AE943}">
      <dgm:prSet custT="1"/>
      <dgm:spPr/>
      <dgm:t>
        <a:bodyPr/>
        <a:lstStyle/>
        <a:p>
          <a:pPr latinLnBrk="1"/>
          <a:r>
            <a:rPr lang="ko-KR" sz="1100" b="0" dirty="0"/>
            <a:t>작성한 웹사이트 코드를 기반으로 안드로이드 앱 코드 작성</a:t>
          </a:r>
          <a:endParaRPr lang="ko-KR" sz="1100" dirty="0"/>
        </a:p>
      </dgm:t>
    </dgm:pt>
    <dgm:pt modelId="{7AF90B52-9711-4ACF-AD80-F3AD864B1F20}" type="parTrans" cxnId="{C2E8C2DC-9C31-4EC3-A9F2-134772903950}">
      <dgm:prSet/>
      <dgm:spPr/>
      <dgm:t>
        <a:bodyPr/>
        <a:lstStyle/>
        <a:p>
          <a:pPr latinLnBrk="1"/>
          <a:endParaRPr lang="ko-KR" altLang="en-US"/>
        </a:p>
      </dgm:t>
    </dgm:pt>
    <dgm:pt modelId="{FAA59DF2-FF0C-4C26-8C41-C9C8F9CCA542}" type="sibTrans" cxnId="{C2E8C2DC-9C31-4EC3-A9F2-134772903950}">
      <dgm:prSet/>
      <dgm:spPr/>
      <dgm:t>
        <a:bodyPr/>
        <a:lstStyle/>
        <a:p>
          <a:pPr latinLnBrk="1"/>
          <a:endParaRPr lang="ko-KR" altLang="en-US"/>
        </a:p>
      </dgm:t>
    </dgm:pt>
    <dgm:pt modelId="{BDA3DF86-4DC3-46D0-BD08-B59EE6A35B3D}">
      <dgm:prSet custT="1"/>
      <dgm:spPr/>
      <dgm:t>
        <a:bodyPr/>
        <a:lstStyle/>
        <a:p>
          <a:pPr latinLnBrk="1"/>
          <a:r>
            <a:rPr lang="ko-KR" sz="1100" b="0" dirty="0" err="1"/>
            <a:t>애뮬레이터</a:t>
          </a:r>
          <a:r>
            <a:rPr lang="ko-KR" sz="1100" b="0" dirty="0"/>
            <a:t> 및 실제 기기 등 여러 기기 및 여러 위치에서의 </a:t>
          </a:r>
          <a:r>
            <a:rPr lang="en-US" sz="1100" b="0" dirty="0"/>
            <a:t>UI</a:t>
          </a:r>
          <a:r>
            <a:rPr lang="ko-KR" sz="1100" b="0" dirty="0"/>
            <a:t> 테스트</a:t>
          </a:r>
          <a:endParaRPr lang="ko-KR" sz="1100" dirty="0"/>
        </a:p>
      </dgm:t>
    </dgm:pt>
    <dgm:pt modelId="{C84C4B98-673F-4BAF-A8BF-FE975791FE80}" type="parTrans" cxnId="{22EE022A-17B7-4045-B9A9-00EFBC54C53C}">
      <dgm:prSet/>
      <dgm:spPr/>
      <dgm:t>
        <a:bodyPr/>
        <a:lstStyle/>
        <a:p>
          <a:pPr latinLnBrk="1"/>
          <a:endParaRPr lang="ko-KR" altLang="en-US"/>
        </a:p>
      </dgm:t>
    </dgm:pt>
    <dgm:pt modelId="{8C78F90D-BF74-4333-8281-7C231DDC80FC}" type="sibTrans" cxnId="{22EE022A-17B7-4045-B9A9-00EFBC54C53C}">
      <dgm:prSet/>
      <dgm:spPr/>
      <dgm:t>
        <a:bodyPr/>
        <a:lstStyle/>
        <a:p>
          <a:pPr latinLnBrk="1"/>
          <a:endParaRPr lang="ko-KR" altLang="en-US"/>
        </a:p>
      </dgm:t>
    </dgm:pt>
    <dgm:pt modelId="{42456020-43E3-4C08-8EB9-EE437F8B1BBC}" type="pres">
      <dgm:prSet presAssocID="{6A24E166-78B4-456E-9179-3A333D6B17BA}" presName="diagram" presStyleCnt="0">
        <dgm:presLayoutVars>
          <dgm:dir/>
          <dgm:resizeHandles/>
        </dgm:presLayoutVars>
      </dgm:prSet>
      <dgm:spPr/>
    </dgm:pt>
    <dgm:pt modelId="{7AD13EE2-EF0A-40BB-84BA-40513F28D77C}" type="pres">
      <dgm:prSet presAssocID="{7F53E55E-2E9B-4103-B95A-042432D72BE4}" presName="firstNode" presStyleLbl="node1" presStyleIdx="0" presStyleCnt="10" custScaleX="171222" custScaleY="141321" custLinFactNeighborX="17591" custLinFactNeighborY="-2959">
        <dgm:presLayoutVars>
          <dgm:bulletEnabled val="1"/>
        </dgm:presLayoutVars>
      </dgm:prSet>
      <dgm:spPr/>
    </dgm:pt>
    <dgm:pt modelId="{FFC49A94-EB7F-4008-9C57-B47C6F6ABDBA}" type="pres">
      <dgm:prSet presAssocID="{27E551E0-5F70-483C-B73E-9DFFEBE1AABD}" presName="sibTrans" presStyleLbl="sibTrans2D1" presStyleIdx="0" presStyleCnt="9" custScaleY="199524"/>
      <dgm:spPr/>
    </dgm:pt>
    <dgm:pt modelId="{3D2BE908-3049-4AB2-A329-2958744F4F0A}" type="pres">
      <dgm:prSet presAssocID="{C65ECB24-EF71-4061-8A89-D281A534DAD3}" presName="middleNode" presStyleCnt="0"/>
      <dgm:spPr/>
    </dgm:pt>
    <dgm:pt modelId="{2AC13365-CB18-4198-A083-79AFD0C101AB}" type="pres">
      <dgm:prSet presAssocID="{C65ECB24-EF71-4061-8A89-D281A534DAD3}" presName="padding" presStyleLbl="node1" presStyleIdx="0" presStyleCnt="10"/>
      <dgm:spPr/>
    </dgm:pt>
    <dgm:pt modelId="{CB53F7F6-2497-438E-8CBC-527D27E9A498}" type="pres">
      <dgm:prSet presAssocID="{C65ECB24-EF71-4061-8A89-D281A534DAD3}" presName="shape" presStyleLbl="node1" presStyleIdx="1" presStyleCnt="10" custScaleX="255034" custScaleY="247912" custLinFactNeighborX="25319">
        <dgm:presLayoutVars>
          <dgm:bulletEnabled val="1"/>
        </dgm:presLayoutVars>
      </dgm:prSet>
      <dgm:spPr/>
    </dgm:pt>
    <dgm:pt modelId="{369B2A50-EC2F-4B2E-B29F-0724A0204CE7}" type="pres">
      <dgm:prSet presAssocID="{AA80C561-77B1-47AA-83F3-252F1F376D6D}" presName="sibTrans" presStyleLbl="sibTrans2D1" presStyleIdx="1" presStyleCnt="9"/>
      <dgm:spPr/>
    </dgm:pt>
    <dgm:pt modelId="{0D009738-6D3F-41D6-B101-18081C26F16C}" type="pres">
      <dgm:prSet presAssocID="{344976D6-CC86-416F-A93B-83A2A688DD20}" presName="middleNode" presStyleCnt="0"/>
      <dgm:spPr/>
    </dgm:pt>
    <dgm:pt modelId="{59843BB2-0BA9-485B-960E-B346B96E8FA9}" type="pres">
      <dgm:prSet presAssocID="{344976D6-CC86-416F-A93B-83A2A688DD20}" presName="padding" presStyleLbl="node1" presStyleIdx="1" presStyleCnt="10"/>
      <dgm:spPr/>
    </dgm:pt>
    <dgm:pt modelId="{B4B6EC3B-2FCC-4D17-A55A-9CD10841C2F8}" type="pres">
      <dgm:prSet presAssocID="{344976D6-CC86-416F-A93B-83A2A688DD20}" presName="shape" presStyleLbl="node1" presStyleIdx="2" presStyleCnt="10" custScaleX="205768" custScaleY="164543" custLinFactNeighborX="28483" custLinFactNeighborY="-7385">
        <dgm:presLayoutVars>
          <dgm:bulletEnabled val="1"/>
        </dgm:presLayoutVars>
      </dgm:prSet>
      <dgm:spPr/>
    </dgm:pt>
    <dgm:pt modelId="{510809FE-E4D7-46C5-8BBE-474C53035A2B}" type="pres">
      <dgm:prSet presAssocID="{161FB0D3-F3A4-4D18-8C25-3CB4193A9B1C}" presName="sibTrans" presStyleLbl="sibTrans2D1" presStyleIdx="2" presStyleCnt="9"/>
      <dgm:spPr/>
    </dgm:pt>
    <dgm:pt modelId="{622035BC-2F67-465A-8C6D-3AF7BB0B92CE}" type="pres">
      <dgm:prSet presAssocID="{30B4EB63-FB44-43E9-8188-CEA5B49A73F1}" presName="middleNode" presStyleCnt="0"/>
      <dgm:spPr/>
    </dgm:pt>
    <dgm:pt modelId="{88589E81-C18B-4546-9BAE-74E530C12B66}" type="pres">
      <dgm:prSet presAssocID="{30B4EB63-FB44-43E9-8188-CEA5B49A73F1}" presName="padding" presStyleLbl="node1" presStyleIdx="2" presStyleCnt="10"/>
      <dgm:spPr/>
    </dgm:pt>
    <dgm:pt modelId="{35443F24-862A-465F-9638-48ECC6814822}" type="pres">
      <dgm:prSet presAssocID="{30B4EB63-FB44-43E9-8188-CEA5B49A73F1}" presName="shape" presStyleLbl="node1" presStyleIdx="3" presStyleCnt="10" custScaleX="217030" custScaleY="153400">
        <dgm:presLayoutVars>
          <dgm:bulletEnabled val="1"/>
        </dgm:presLayoutVars>
      </dgm:prSet>
      <dgm:spPr/>
    </dgm:pt>
    <dgm:pt modelId="{43C431DF-D3D8-462E-A330-4741964B6ABC}" type="pres">
      <dgm:prSet presAssocID="{EEB8CEB4-4F79-44FE-8DD9-AC182DFBA522}" presName="sibTrans" presStyleLbl="sibTrans2D1" presStyleIdx="3" presStyleCnt="9"/>
      <dgm:spPr/>
    </dgm:pt>
    <dgm:pt modelId="{2863707A-CB92-419C-A20B-1FBF524A488A}" type="pres">
      <dgm:prSet presAssocID="{45DE1153-FCE3-4F0B-B6D2-9FDC746A2196}" presName="middleNode" presStyleCnt="0"/>
      <dgm:spPr/>
    </dgm:pt>
    <dgm:pt modelId="{A3DA39B0-B3B4-42A6-B998-5F9974F87C39}" type="pres">
      <dgm:prSet presAssocID="{45DE1153-FCE3-4F0B-B6D2-9FDC746A2196}" presName="padding" presStyleLbl="node1" presStyleIdx="3" presStyleCnt="10"/>
      <dgm:spPr/>
    </dgm:pt>
    <dgm:pt modelId="{871AA943-BFB4-485B-BF2A-9070E0E7E260}" type="pres">
      <dgm:prSet presAssocID="{45DE1153-FCE3-4F0B-B6D2-9FDC746A2196}" presName="shape" presStyleLbl="node1" presStyleIdx="4" presStyleCnt="10" custScaleX="247153" custScaleY="242821">
        <dgm:presLayoutVars>
          <dgm:bulletEnabled val="1"/>
        </dgm:presLayoutVars>
      </dgm:prSet>
      <dgm:spPr/>
    </dgm:pt>
    <dgm:pt modelId="{51054D4B-55C0-4633-8D25-86DDE94F757E}" type="pres">
      <dgm:prSet presAssocID="{4438EE77-8479-426B-989D-777A7543ED5B}" presName="sibTrans" presStyleLbl="sibTrans2D1" presStyleIdx="4" presStyleCnt="9"/>
      <dgm:spPr/>
    </dgm:pt>
    <dgm:pt modelId="{1E4EFF82-09B7-4176-927E-A36229D6949E}" type="pres">
      <dgm:prSet presAssocID="{555B8358-4843-45A5-9E46-E5330DEA5BE1}" presName="middleNode" presStyleCnt="0"/>
      <dgm:spPr/>
    </dgm:pt>
    <dgm:pt modelId="{BBF1DEE0-4C08-4390-B109-1D7A15BF5CEE}" type="pres">
      <dgm:prSet presAssocID="{555B8358-4843-45A5-9E46-E5330DEA5BE1}" presName="padding" presStyleLbl="node1" presStyleIdx="4" presStyleCnt="10"/>
      <dgm:spPr/>
    </dgm:pt>
    <dgm:pt modelId="{7B760E91-F691-408C-92AD-04A77B6AEC5E}" type="pres">
      <dgm:prSet presAssocID="{555B8358-4843-45A5-9E46-E5330DEA5BE1}" presName="shape" presStyleLbl="node1" presStyleIdx="5" presStyleCnt="10" custScaleX="217965" custScaleY="209409">
        <dgm:presLayoutVars>
          <dgm:bulletEnabled val="1"/>
        </dgm:presLayoutVars>
      </dgm:prSet>
      <dgm:spPr/>
    </dgm:pt>
    <dgm:pt modelId="{CE22499A-AEC9-4A4C-9110-0EEC6B20F9EF}" type="pres">
      <dgm:prSet presAssocID="{1B532ABD-0E6C-4CC6-A1F2-E177274E06F6}" presName="sibTrans" presStyleLbl="sibTrans2D1" presStyleIdx="5" presStyleCnt="9"/>
      <dgm:spPr/>
    </dgm:pt>
    <dgm:pt modelId="{71C0F9B3-0CF8-46E3-9EE8-192985E9451C}" type="pres">
      <dgm:prSet presAssocID="{7033C185-EBEE-4A75-A39B-17848F7FBDCB}" presName="middleNode" presStyleCnt="0"/>
      <dgm:spPr/>
    </dgm:pt>
    <dgm:pt modelId="{FC575E34-B9FD-47C7-B37D-8BF1B736245B}" type="pres">
      <dgm:prSet presAssocID="{7033C185-EBEE-4A75-A39B-17848F7FBDCB}" presName="padding" presStyleLbl="node1" presStyleIdx="5" presStyleCnt="10"/>
      <dgm:spPr/>
    </dgm:pt>
    <dgm:pt modelId="{DA14394D-DDEC-4981-A1CC-1418720E6F6C}" type="pres">
      <dgm:prSet presAssocID="{7033C185-EBEE-4A75-A39B-17848F7FBDCB}" presName="shape" presStyleLbl="node1" presStyleIdx="6" presStyleCnt="10" custScaleX="202499" custScaleY="186369">
        <dgm:presLayoutVars>
          <dgm:bulletEnabled val="1"/>
        </dgm:presLayoutVars>
      </dgm:prSet>
      <dgm:spPr/>
    </dgm:pt>
    <dgm:pt modelId="{F3A8CE3E-6C39-4FAE-A0D8-81F586314657}" type="pres">
      <dgm:prSet presAssocID="{57D290E2-6BFC-4D9E-A8ED-C1287AAEF2B4}" presName="sibTrans" presStyleLbl="sibTrans2D1" presStyleIdx="6" presStyleCnt="9"/>
      <dgm:spPr/>
    </dgm:pt>
    <dgm:pt modelId="{33F48425-93E3-4A46-81E8-8A1CCEA2A123}" type="pres">
      <dgm:prSet presAssocID="{B5879058-6AE6-4250-A84F-112F639DDB0B}" presName="middleNode" presStyleCnt="0"/>
      <dgm:spPr/>
    </dgm:pt>
    <dgm:pt modelId="{4B60A5B5-EF1D-4654-9402-1E8BAD2B2CC6}" type="pres">
      <dgm:prSet presAssocID="{B5879058-6AE6-4250-A84F-112F639DDB0B}" presName="padding" presStyleLbl="node1" presStyleIdx="6" presStyleCnt="10"/>
      <dgm:spPr/>
    </dgm:pt>
    <dgm:pt modelId="{C5242DC9-4048-4CBF-AF0E-0F281DC905B1}" type="pres">
      <dgm:prSet presAssocID="{B5879058-6AE6-4250-A84F-112F639DDB0B}" presName="shape" presStyleLbl="node1" presStyleIdx="7" presStyleCnt="10" custScaleX="240557" custScaleY="168664" custLinFactNeighborX="3976" custLinFactNeighborY="16633">
        <dgm:presLayoutVars>
          <dgm:bulletEnabled val="1"/>
        </dgm:presLayoutVars>
      </dgm:prSet>
      <dgm:spPr/>
    </dgm:pt>
    <dgm:pt modelId="{2D97B5A8-5873-4C5B-A09D-AA567DE83AC7}" type="pres">
      <dgm:prSet presAssocID="{D6E25399-6080-4152-AEE1-AFCC5853DF64}" presName="sibTrans" presStyleLbl="sibTrans2D1" presStyleIdx="7" presStyleCnt="9"/>
      <dgm:spPr/>
    </dgm:pt>
    <dgm:pt modelId="{B7390502-7B97-4AD7-A9BE-38438D3719D2}" type="pres">
      <dgm:prSet presAssocID="{2E4D47A9-36E4-47AF-84CA-477F5A6AE943}" presName="middleNode" presStyleCnt="0"/>
      <dgm:spPr/>
    </dgm:pt>
    <dgm:pt modelId="{3647A03B-1C10-4F1A-8614-BB04A9AF92BC}" type="pres">
      <dgm:prSet presAssocID="{2E4D47A9-36E4-47AF-84CA-477F5A6AE943}" presName="padding" presStyleLbl="node1" presStyleIdx="7" presStyleCnt="10"/>
      <dgm:spPr/>
    </dgm:pt>
    <dgm:pt modelId="{513C02CF-C58E-4AD4-AAAC-12D9FC9F8AAC}" type="pres">
      <dgm:prSet presAssocID="{2E4D47A9-36E4-47AF-84CA-477F5A6AE943}" presName="shape" presStyleLbl="node1" presStyleIdx="8" presStyleCnt="10" custScaleX="231458" custScaleY="176407" custLinFactNeighborX="-1325" custLinFactNeighborY="30377">
        <dgm:presLayoutVars>
          <dgm:bulletEnabled val="1"/>
        </dgm:presLayoutVars>
      </dgm:prSet>
      <dgm:spPr/>
    </dgm:pt>
    <dgm:pt modelId="{7F9A52E5-E5AC-4D2C-A6F5-53810E3A86DD}" type="pres">
      <dgm:prSet presAssocID="{FAA59DF2-FF0C-4C26-8C41-C9C8F9CCA542}" presName="sibTrans" presStyleLbl="sibTrans2D1" presStyleIdx="8" presStyleCnt="9"/>
      <dgm:spPr/>
    </dgm:pt>
    <dgm:pt modelId="{32BC919B-BF3F-4A91-8D4B-58466FFE62C3}" type="pres">
      <dgm:prSet presAssocID="{BDA3DF86-4DC3-46D0-BD08-B59EE6A35B3D}" presName="lastNode" presStyleLbl="node1" presStyleIdx="9" presStyleCnt="10" custScaleX="139879" custScaleY="135824" custLinFactNeighborX="-1049" custLinFactNeighborY="18153">
        <dgm:presLayoutVars>
          <dgm:bulletEnabled val="1"/>
        </dgm:presLayoutVars>
      </dgm:prSet>
      <dgm:spPr/>
    </dgm:pt>
  </dgm:ptLst>
  <dgm:cxnLst>
    <dgm:cxn modelId="{F29D920F-6E83-44BF-A06B-E157B8FD1B83}" type="presOf" srcId="{57D290E2-6BFC-4D9E-A8ED-C1287AAEF2B4}" destId="{F3A8CE3E-6C39-4FAE-A0D8-81F586314657}" srcOrd="0" destOrd="0" presId="urn:microsoft.com/office/officeart/2005/8/layout/bProcess2"/>
    <dgm:cxn modelId="{8ED92615-D1E2-4A69-81D8-BAA6AEB1D060}" srcId="{6A24E166-78B4-456E-9179-3A333D6B17BA}" destId="{7F53E55E-2E9B-4103-B95A-042432D72BE4}" srcOrd="0" destOrd="0" parTransId="{E1703877-E906-4E99-8A0D-D6FAFBEB5DB4}" sibTransId="{27E551E0-5F70-483C-B73E-9DFFEBE1AABD}"/>
    <dgm:cxn modelId="{2C7DE615-AF58-4274-9963-03487F2B5865}" type="presOf" srcId="{BDA3DF86-4DC3-46D0-BD08-B59EE6A35B3D}" destId="{32BC919B-BF3F-4A91-8D4B-58466FFE62C3}" srcOrd="0" destOrd="0" presId="urn:microsoft.com/office/officeart/2005/8/layout/bProcess2"/>
    <dgm:cxn modelId="{FBBF5820-963B-4823-AF62-575287D591BA}" type="presOf" srcId="{C65ECB24-EF71-4061-8A89-D281A534DAD3}" destId="{CB53F7F6-2497-438E-8CBC-527D27E9A498}" srcOrd="0" destOrd="0" presId="urn:microsoft.com/office/officeart/2005/8/layout/bProcess2"/>
    <dgm:cxn modelId="{4DE68D20-735B-435A-8595-0D0D0EE63A75}" type="presOf" srcId="{FAA59DF2-FF0C-4C26-8C41-C9C8F9CCA542}" destId="{7F9A52E5-E5AC-4D2C-A6F5-53810E3A86DD}" srcOrd="0" destOrd="0" presId="urn:microsoft.com/office/officeart/2005/8/layout/bProcess2"/>
    <dgm:cxn modelId="{22EE022A-17B7-4045-B9A9-00EFBC54C53C}" srcId="{6A24E166-78B4-456E-9179-3A333D6B17BA}" destId="{BDA3DF86-4DC3-46D0-BD08-B59EE6A35B3D}" srcOrd="9" destOrd="0" parTransId="{C84C4B98-673F-4BAF-A8BF-FE975791FE80}" sibTransId="{8C78F90D-BF74-4333-8281-7C231DDC80FC}"/>
    <dgm:cxn modelId="{074A3D3F-6162-4048-BA95-07293A29D1E3}" srcId="{6A24E166-78B4-456E-9179-3A333D6B17BA}" destId="{B5879058-6AE6-4250-A84F-112F639DDB0B}" srcOrd="7" destOrd="0" parTransId="{062982E1-171C-4957-BC9D-9FD51E03C039}" sibTransId="{D6E25399-6080-4152-AEE1-AFCC5853DF64}"/>
    <dgm:cxn modelId="{AB60713F-75D1-45C1-8EFE-7163B8C6A980}" type="presOf" srcId="{45DE1153-FCE3-4F0B-B6D2-9FDC746A2196}" destId="{871AA943-BFB4-485B-BF2A-9070E0E7E260}" srcOrd="0" destOrd="0" presId="urn:microsoft.com/office/officeart/2005/8/layout/bProcess2"/>
    <dgm:cxn modelId="{3CF0754D-7088-4BE5-A3C0-9AD85907AECD}" srcId="{6A24E166-78B4-456E-9179-3A333D6B17BA}" destId="{7033C185-EBEE-4A75-A39B-17848F7FBDCB}" srcOrd="6" destOrd="0" parTransId="{D5DD3023-31EF-4FC9-81F3-5BA122C162B8}" sibTransId="{57D290E2-6BFC-4D9E-A8ED-C1287AAEF2B4}"/>
    <dgm:cxn modelId="{3BC02A6E-9430-4613-8084-CB8DFFDA478B}" type="presOf" srcId="{30B4EB63-FB44-43E9-8188-CEA5B49A73F1}" destId="{35443F24-862A-465F-9638-48ECC6814822}" srcOrd="0" destOrd="0" presId="urn:microsoft.com/office/officeart/2005/8/layout/bProcess2"/>
    <dgm:cxn modelId="{234CD34F-5F14-4BF6-B10E-CCA367ADC557}" type="presOf" srcId="{EEB8CEB4-4F79-44FE-8DD9-AC182DFBA522}" destId="{43C431DF-D3D8-462E-A330-4741964B6ABC}" srcOrd="0" destOrd="0" presId="urn:microsoft.com/office/officeart/2005/8/layout/bProcess2"/>
    <dgm:cxn modelId="{8CB36E78-C30A-4444-BF58-C05EF4C29937}" srcId="{6A24E166-78B4-456E-9179-3A333D6B17BA}" destId="{45DE1153-FCE3-4F0B-B6D2-9FDC746A2196}" srcOrd="4" destOrd="0" parTransId="{3D50E020-61D2-4850-8D93-EBB460D4AF45}" sibTransId="{4438EE77-8479-426B-989D-777A7543ED5B}"/>
    <dgm:cxn modelId="{4DEAB47A-5D35-43AF-9CBD-855FD02C91DD}" srcId="{6A24E166-78B4-456E-9179-3A333D6B17BA}" destId="{30B4EB63-FB44-43E9-8188-CEA5B49A73F1}" srcOrd="3" destOrd="0" parTransId="{3393AE78-1341-4C78-84C5-8249633A9260}" sibTransId="{EEB8CEB4-4F79-44FE-8DD9-AC182DFBA522}"/>
    <dgm:cxn modelId="{CD467B83-FD05-4418-9F73-E1E1022AE494}" type="presOf" srcId="{2E4D47A9-36E4-47AF-84CA-477F5A6AE943}" destId="{513C02CF-C58E-4AD4-AAAC-12D9FC9F8AAC}" srcOrd="0" destOrd="0" presId="urn:microsoft.com/office/officeart/2005/8/layout/bProcess2"/>
    <dgm:cxn modelId="{793661A2-185F-4003-978E-8774A8811393}" type="presOf" srcId="{161FB0D3-F3A4-4D18-8C25-3CB4193A9B1C}" destId="{510809FE-E4D7-46C5-8BBE-474C53035A2B}" srcOrd="0" destOrd="0" presId="urn:microsoft.com/office/officeart/2005/8/layout/bProcess2"/>
    <dgm:cxn modelId="{87B6A6A7-CF77-4BF6-B4E8-932FC46671F9}" type="presOf" srcId="{1B532ABD-0E6C-4CC6-A1F2-E177274E06F6}" destId="{CE22499A-AEC9-4A4C-9110-0EEC6B20F9EF}" srcOrd="0" destOrd="0" presId="urn:microsoft.com/office/officeart/2005/8/layout/bProcess2"/>
    <dgm:cxn modelId="{536B30B4-F126-4426-94E7-49812B80FFD7}" type="presOf" srcId="{555B8358-4843-45A5-9E46-E5330DEA5BE1}" destId="{7B760E91-F691-408C-92AD-04A77B6AEC5E}" srcOrd="0" destOrd="0" presId="urn:microsoft.com/office/officeart/2005/8/layout/bProcess2"/>
    <dgm:cxn modelId="{6FCDB4B8-CF7D-4F73-B6CD-852EC963F6CF}" type="presOf" srcId="{6A24E166-78B4-456E-9179-3A333D6B17BA}" destId="{42456020-43E3-4C08-8EB9-EE437F8B1BBC}" srcOrd="0" destOrd="0" presId="urn:microsoft.com/office/officeart/2005/8/layout/bProcess2"/>
    <dgm:cxn modelId="{8B3E88BB-A643-4A1F-874F-B71B97B572F2}" type="presOf" srcId="{4438EE77-8479-426B-989D-777A7543ED5B}" destId="{51054D4B-55C0-4633-8D25-86DDE94F757E}" srcOrd="0" destOrd="0" presId="urn:microsoft.com/office/officeart/2005/8/layout/bProcess2"/>
    <dgm:cxn modelId="{78E889BE-DE79-4C73-AD49-9E0248BF8322}" type="presOf" srcId="{344976D6-CC86-416F-A93B-83A2A688DD20}" destId="{B4B6EC3B-2FCC-4D17-A55A-9CD10841C2F8}" srcOrd="0" destOrd="0" presId="urn:microsoft.com/office/officeart/2005/8/layout/bProcess2"/>
    <dgm:cxn modelId="{AFC72AC2-F3FE-47F0-963B-CB67E6F9F9C9}" srcId="{6A24E166-78B4-456E-9179-3A333D6B17BA}" destId="{344976D6-CC86-416F-A93B-83A2A688DD20}" srcOrd="2" destOrd="0" parTransId="{1C6DE64A-9A8A-4F7E-97A4-0EBF822A9059}" sibTransId="{161FB0D3-F3A4-4D18-8C25-3CB4193A9B1C}"/>
    <dgm:cxn modelId="{FD38EACE-675F-47A6-AF3F-74D05E0F9AD6}" srcId="{6A24E166-78B4-456E-9179-3A333D6B17BA}" destId="{555B8358-4843-45A5-9E46-E5330DEA5BE1}" srcOrd="5" destOrd="0" parTransId="{0B8733CC-33CA-4E5F-8DD7-FC8F4B039B9E}" sibTransId="{1B532ABD-0E6C-4CC6-A1F2-E177274E06F6}"/>
    <dgm:cxn modelId="{1E8A24D5-F258-4AC4-AD16-43B2C5BDF132}" type="presOf" srcId="{7033C185-EBEE-4A75-A39B-17848F7FBDCB}" destId="{DA14394D-DDEC-4981-A1CC-1418720E6F6C}" srcOrd="0" destOrd="0" presId="urn:microsoft.com/office/officeart/2005/8/layout/bProcess2"/>
    <dgm:cxn modelId="{C2E8C2DC-9C31-4EC3-A9F2-134772903950}" srcId="{6A24E166-78B4-456E-9179-3A333D6B17BA}" destId="{2E4D47A9-36E4-47AF-84CA-477F5A6AE943}" srcOrd="8" destOrd="0" parTransId="{7AF90B52-9711-4ACF-AD80-F3AD864B1F20}" sibTransId="{FAA59DF2-FF0C-4C26-8C41-C9C8F9CCA542}"/>
    <dgm:cxn modelId="{AAF86AE5-635A-4117-9D8A-092D68A19D34}" type="presOf" srcId="{D6E25399-6080-4152-AEE1-AFCC5853DF64}" destId="{2D97B5A8-5873-4C5B-A09D-AA567DE83AC7}" srcOrd="0" destOrd="0" presId="urn:microsoft.com/office/officeart/2005/8/layout/bProcess2"/>
    <dgm:cxn modelId="{655C40E8-6999-4861-B094-C233536400EA}" type="presOf" srcId="{7F53E55E-2E9B-4103-B95A-042432D72BE4}" destId="{7AD13EE2-EF0A-40BB-84BA-40513F28D77C}" srcOrd="0" destOrd="0" presId="urn:microsoft.com/office/officeart/2005/8/layout/bProcess2"/>
    <dgm:cxn modelId="{8021A2EE-C214-4CA1-89B6-4279EAEE380D}" srcId="{6A24E166-78B4-456E-9179-3A333D6B17BA}" destId="{C65ECB24-EF71-4061-8A89-D281A534DAD3}" srcOrd="1" destOrd="0" parTransId="{EC2D4D14-350B-40A2-8638-809467576C36}" sibTransId="{AA80C561-77B1-47AA-83F3-252F1F376D6D}"/>
    <dgm:cxn modelId="{10327CF4-B674-47D1-A7A2-E1B843D8F5B7}" type="presOf" srcId="{B5879058-6AE6-4250-A84F-112F639DDB0B}" destId="{C5242DC9-4048-4CBF-AF0E-0F281DC905B1}" srcOrd="0" destOrd="0" presId="urn:microsoft.com/office/officeart/2005/8/layout/bProcess2"/>
    <dgm:cxn modelId="{704A9EFB-7E6D-4163-9898-AB255C0A973E}" type="presOf" srcId="{AA80C561-77B1-47AA-83F3-252F1F376D6D}" destId="{369B2A50-EC2F-4B2E-B29F-0724A0204CE7}" srcOrd="0" destOrd="0" presId="urn:microsoft.com/office/officeart/2005/8/layout/bProcess2"/>
    <dgm:cxn modelId="{1C52A4FB-3271-4E4B-AD20-D84BFEF95EC4}" type="presOf" srcId="{27E551E0-5F70-483C-B73E-9DFFEBE1AABD}" destId="{FFC49A94-EB7F-4008-9C57-B47C6F6ABDBA}" srcOrd="0" destOrd="0" presId="urn:microsoft.com/office/officeart/2005/8/layout/bProcess2"/>
    <dgm:cxn modelId="{7A5A7EDD-9E9A-436E-ADAB-52279186909C}" type="presParOf" srcId="{42456020-43E3-4C08-8EB9-EE437F8B1BBC}" destId="{7AD13EE2-EF0A-40BB-84BA-40513F28D77C}" srcOrd="0" destOrd="0" presId="urn:microsoft.com/office/officeart/2005/8/layout/bProcess2"/>
    <dgm:cxn modelId="{8FE43852-C462-4241-9B1B-9B65271CA533}" type="presParOf" srcId="{42456020-43E3-4C08-8EB9-EE437F8B1BBC}" destId="{FFC49A94-EB7F-4008-9C57-B47C6F6ABDBA}" srcOrd="1" destOrd="0" presId="urn:microsoft.com/office/officeart/2005/8/layout/bProcess2"/>
    <dgm:cxn modelId="{83F1E3A1-4FCB-44F9-8F76-1035B35B1B67}" type="presParOf" srcId="{42456020-43E3-4C08-8EB9-EE437F8B1BBC}" destId="{3D2BE908-3049-4AB2-A329-2958744F4F0A}" srcOrd="2" destOrd="0" presId="urn:microsoft.com/office/officeart/2005/8/layout/bProcess2"/>
    <dgm:cxn modelId="{2CF71795-8974-4B44-BE5B-561805C91A1E}" type="presParOf" srcId="{3D2BE908-3049-4AB2-A329-2958744F4F0A}" destId="{2AC13365-CB18-4198-A083-79AFD0C101AB}" srcOrd="0" destOrd="0" presId="urn:microsoft.com/office/officeart/2005/8/layout/bProcess2"/>
    <dgm:cxn modelId="{12414D47-3A91-441D-BE2F-8C9D1099AB8A}" type="presParOf" srcId="{3D2BE908-3049-4AB2-A329-2958744F4F0A}" destId="{CB53F7F6-2497-438E-8CBC-527D27E9A498}" srcOrd="1" destOrd="0" presId="urn:microsoft.com/office/officeart/2005/8/layout/bProcess2"/>
    <dgm:cxn modelId="{19987931-3332-4A66-A3F1-ACADEBD7A0F0}" type="presParOf" srcId="{42456020-43E3-4C08-8EB9-EE437F8B1BBC}" destId="{369B2A50-EC2F-4B2E-B29F-0724A0204CE7}" srcOrd="3" destOrd="0" presId="urn:microsoft.com/office/officeart/2005/8/layout/bProcess2"/>
    <dgm:cxn modelId="{7EC51F43-E70A-4AE8-9D9A-3F8F9BBAE59D}" type="presParOf" srcId="{42456020-43E3-4C08-8EB9-EE437F8B1BBC}" destId="{0D009738-6D3F-41D6-B101-18081C26F16C}" srcOrd="4" destOrd="0" presId="urn:microsoft.com/office/officeart/2005/8/layout/bProcess2"/>
    <dgm:cxn modelId="{1C2DF275-74AB-44CC-A7F2-D1EF2DF76BFB}" type="presParOf" srcId="{0D009738-6D3F-41D6-B101-18081C26F16C}" destId="{59843BB2-0BA9-485B-960E-B346B96E8FA9}" srcOrd="0" destOrd="0" presId="urn:microsoft.com/office/officeart/2005/8/layout/bProcess2"/>
    <dgm:cxn modelId="{7B9BF261-6F7A-41B0-83CE-A706000137C6}" type="presParOf" srcId="{0D009738-6D3F-41D6-B101-18081C26F16C}" destId="{B4B6EC3B-2FCC-4D17-A55A-9CD10841C2F8}" srcOrd="1" destOrd="0" presId="urn:microsoft.com/office/officeart/2005/8/layout/bProcess2"/>
    <dgm:cxn modelId="{9ABF18E7-4069-4768-A711-87CBA2175EF2}" type="presParOf" srcId="{42456020-43E3-4C08-8EB9-EE437F8B1BBC}" destId="{510809FE-E4D7-46C5-8BBE-474C53035A2B}" srcOrd="5" destOrd="0" presId="urn:microsoft.com/office/officeart/2005/8/layout/bProcess2"/>
    <dgm:cxn modelId="{0C6E2AA2-C88F-4F7E-8978-164C59E38EF9}" type="presParOf" srcId="{42456020-43E3-4C08-8EB9-EE437F8B1BBC}" destId="{622035BC-2F67-465A-8C6D-3AF7BB0B92CE}" srcOrd="6" destOrd="0" presId="urn:microsoft.com/office/officeart/2005/8/layout/bProcess2"/>
    <dgm:cxn modelId="{8C5CF11A-86B1-418E-A629-A5718F5D7D9F}" type="presParOf" srcId="{622035BC-2F67-465A-8C6D-3AF7BB0B92CE}" destId="{88589E81-C18B-4546-9BAE-74E530C12B66}" srcOrd="0" destOrd="0" presId="urn:microsoft.com/office/officeart/2005/8/layout/bProcess2"/>
    <dgm:cxn modelId="{7C7689F8-ED0F-4553-88EC-3A9517CC0A44}" type="presParOf" srcId="{622035BC-2F67-465A-8C6D-3AF7BB0B92CE}" destId="{35443F24-862A-465F-9638-48ECC6814822}" srcOrd="1" destOrd="0" presId="urn:microsoft.com/office/officeart/2005/8/layout/bProcess2"/>
    <dgm:cxn modelId="{70965ECC-5646-4946-9480-AF84AE1980A2}" type="presParOf" srcId="{42456020-43E3-4C08-8EB9-EE437F8B1BBC}" destId="{43C431DF-D3D8-462E-A330-4741964B6ABC}" srcOrd="7" destOrd="0" presId="urn:microsoft.com/office/officeart/2005/8/layout/bProcess2"/>
    <dgm:cxn modelId="{911FA722-3482-44F7-BBBF-ACB05F067A2D}" type="presParOf" srcId="{42456020-43E3-4C08-8EB9-EE437F8B1BBC}" destId="{2863707A-CB92-419C-A20B-1FBF524A488A}" srcOrd="8" destOrd="0" presId="urn:microsoft.com/office/officeart/2005/8/layout/bProcess2"/>
    <dgm:cxn modelId="{F08B0B8F-69AA-49C8-90DF-C6038AB5DB87}" type="presParOf" srcId="{2863707A-CB92-419C-A20B-1FBF524A488A}" destId="{A3DA39B0-B3B4-42A6-B998-5F9974F87C39}" srcOrd="0" destOrd="0" presId="urn:microsoft.com/office/officeart/2005/8/layout/bProcess2"/>
    <dgm:cxn modelId="{71E9755A-B04B-4A5F-9BE3-56FF25C3219B}" type="presParOf" srcId="{2863707A-CB92-419C-A20B-1FBF524A488A}" destId="{871AA943-BFB4-485B-BF2A-9070E0E7E260}" srcOrd="1" destOrd="0" presId="urn:microsoft.com/office/officeart/2005/8/layout/bProcess2"/>
    <dgm:cxn modelId="{22764737-9F0C-4276-A607-7835DBF13B06}" type="presParOf" srcId="{42456020-43E3-4C08-8EB9-EE437F8B1BBC}" destId="{51054D4B-55C0-4633-8D25-86DDE94F757E}" srcOrd="9" destOrd="0" presId="urn:microsoft.com/office/officeart/2005/8/layout/bProcess2"/>
    <dgm:cxn modelId="{5E2BD9C4-7D18-4A4B-AD39-E2ACF80643D2}" type="presParOf" srcId="{42456020-43E3-4C08-8EB9-EE437F8B1BBC}" destId="{1E4EFF82-09B7-4176-927E-A36229D6949E}" srcOrd="10" destOrd="0" presId="urn:microsoft.com/office/officeart/2005/8/layout/bProcess2"/>
    <dgm:cxn modelId="{0569069B-82B7-459A-9429-614BF5FEE7BF}" type="presParOf" srcId="{1E4EFF82-09B7-4176-927E-A36229D6949E}" destId="{BBF1DEE0-4C08-4390-B109-1D7A15BF5CEE}" srcOrd="0" destOrd="0" presId="urn:microsoft.com/office/officeart/2005/8/layout/bProcess2"/>
    <dgm:cxn modelId="{E9D49AD1-9165-47D1-9A12-B29AB6AF6851}" type="presParOf" srcId="{1E4EFF82-09B7-4176-927E-A36229D6949E}" destId="{7B760E91-F691-408C-92AD-04A77B6AEC5E}" srcOrd="1" destOrd="0" presId="urn:microsoft.com/office/officeart/2005/8/layout/bProcess2"/>
    <dgm:cxn modelId="{31C57228-31BE-4E78-BDC1-4015A42C713E}" type="presParOf" srcId="{42456020-43E3-4C08-8EB9-EE437F8B1BBC}" destId="{CE22499A-AEC9-4A4C-9110-0EEC6B20F9EF}" srcOrd="11" destOrd="0" presId="urn:microsoft.com/office/officeart/2005/8/layout/bProcess2"/>
    <dgm:cxn modelId="{1E9B78E0-5454-4014-AA0F-46847D7FB931}" type="presParOf" srcId="{42456020-43E3-4C08-8EB9-EE437F8B1BBC}" destId="{71C0F9B3-0CF8-46E3-9EE8-192985E9451C}" srcOrd="12" destOrd="0" presId="urn:microsoft.com/office/officeart/2005/8/layout/bProcess2"/>
    <dgm:cxn modelId="{44065C27-7152-4E9E-97CF-95DA7A143438}" type="presParOf" srcId="{71C0F9B3-0CF8-46E3-9EE8-192985E9451C}" destId="{FC575E34-B9FD-47C7-B37D-8BF1B736245B}" srcOrd="0" destOrd="0" presId="urn:microsoft.com/office/officeart/2005/8/layout/bProcess2"/>
    <dgm:cxn modelId="{A37CE07C-86D2-4ABF-9A34-B82AD9AE89A9}" type="presParOf" srcId="{71C0F9B3-0CF8-46E3-9EE8-192985E9451C}" destId="{DA14394D-DDEC-4981-A1CC-1418720E6F6C}" srcOrd="1" destOrd="0" presId="urn:microsoft.com/office/officeart/2005/8/layout/bProcess2"/>
    <dgm:cxn modelId="{503D2B5A-484C-44FC-A15A-5878093DC593}" type="presParOf" srcId="{42456020-43E3-4C08-8EB9-EE437F8B1BBC}" destId="{F3A8CE3E-6C39-4FAE-A0D8-81F586314657}" srcOrd="13" destOrd="0" presId="urn:microsoft.com/office/officeart/2005/8/layout/bProcess2"/>
    <dgm:cxn modelId="{9F0179D7-4939-4B95-9515-C7024FA343B4}" type="presParOf" srcId="{42456020-43E3-4C08-8EB9-EE437F8B1BBC}" destId="{33F48425-93E3-4A46-81E8-8A1CCEA2A123}" srcOrd="14" destOrd="0" presId="urn:microsoft.com/office/officeart/2005/8/layout/bProcess2"/>
    <dgm:cxn modelId="{50858662-18CE-43F8-9357-02C738AE8005}" type="presParOf" srcId="{33F48425-93E3-4A46-81E8-8A1CCEA2A123}" destId="{4B60A5B5-EF1D-4654-9402-1E8BAD2B2CC6}" srcOrd="0" destOrd="0" presId="urn:microsoft.com/office/officeart/2005/8/layout/bProcess2"/>
    <dgm:cxn modelId="{3F1687AD-D195-4D41-8A45-B7FE57219D61}" type="presParOf" srcId="{33F48425-93E3-4A46-81E8-8A1CCEA2A123}" destId="{C5242DC9-4048-4CBF-AF0E-0F281DC905B1}" srcOrd="1" destOrd="0" presId="urn:microsoft.com/office/officeart/2005/8/layout/bProcess2"/>
    <dgm:cxn modelId="{BE64322B-DD08-46C8-A345-11C9E67DB3FA}" type="presParOf" srcId="{42456020-43E3-4C08-8EB9-EE437F8B1BBC}" destId="{2D97B5A8-5873-4C5B-A09D-AA567DE83AC7}" srcOrd="15" destOrd="0" presId="urn:microsoft.com/office/officeart/2005/8/layout/bProcess2"/>
    <dgm:cxn modelId="{8EAE34E9-6559-4F83-A6BD-6DA0287DCF5B}" type="presParOf" srcId="{42456020-43E3-4C08-8EB9-EE437F8B1BBC}" destId="{B7390502-7B97-4AD7-A9BE-38438D3719D2}" srcOrd="16" destOrd="0" presId="urn:microsoft.com/office/officeart/2005/8/layout/bProcess2"/>
    <dgm:cxn modelId="{CFAFF757-596C-4090-87A8-C0D8FE180F80}" type="presParOf" srcId="{B7390502-7B97-4AD7-A9BE-38438D3719D2}" destId="{3647A03B-1C10-4F1A-8614-BB04A9AF92BC}" srcOrd="0" destOrd="0" presId="urn:microsoft.com/office/officeart/2005/8/layout/bProcess2"/>
    <dgm:cxn modelId="{493C70AC-728E-4327-9BCB-7C9E61CCB34A}" type="presParOf" srcId="{B7390502-7B97-4AD7-A9BE-38438D3719D2}" destId="{513C02CF-C58E-4AD4-AAAC-12D9FC9F8AAC}" srcOrd="1" destOrd="0" presId="urn:microsoft.com/office/officeart/2005/8/layout/bProcess2"/>
    <dgm:cxn modelId="{84790F38-5044-4C2C-BF0F-CCE906CFDDB8}" type="presParOf" srcId="{42456020-43E3-4C08-8EB9-EE437F8B1BBC}" destId="{7F9A52E5-E5AC-4D2C-A6F5-53810E3A86DD}" srcOrd="17" destOrd="0" presId="urn:microsoft.com/office/officeart/2005/8/layout/bProcess2"/>
    <dgm:cxn modelId="{51A364F6-93A9-4B32-ADAA-46B72232D119}" type="presParOf" srcId="{42456020-43E3-4C08-8EB9-EE437F8B1BBC}" destId="{32BC919B-BF3F-4A91-8D4B-58466FFE62C3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B8659-CE55-41A3-A6BB-06AB6321C757}">
      <dsp:nvSpPr>
        <dsp:cNvPr id="0" name=""/>
        <dsp:cNvSpPr/>
      </dsp:nvSpPr>
      <dsp:spPr>
        <a:xfrm>
          <a:off x="0" y="0"/>
          <a:ext cx="80099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∙ </a:t>
          </a:r>
          <a:r>
            <a:rPr lang="ko-KR" sz="1600" kern="1200" dirty="0" err="1"/>
            <a:t>공공데이터포털의</a:t>
          </a:r>
          <a:r>
            <a:rPr lang="ko-KR" sz="1600" kern="1200" dirty="0"/>
            <a:t> </a:t>
          </a:r>
          <a:r>
            <a:rPr lang="ko-KR" sz="1600" kern="1200" dirty="0" err="1"/>
            <a:t>에어코리아</a:t>
          </a:r>
          <a:r>
            <a:rPr lang="ko-KR" sz="1600" kern="1200" dirty="0"/>
            <a:t> 대기오염정보</a:t>
          </a:r>
          <a:r>
            <a:rPr lang="en-US" sz="1600" kern="1200" dirty="0"/>
            <a:t>(</a:t>
          </a:r>
          <a:r>
            <a:rPr lang="ko-KR" sz="1600" kern="1200" dirty="0"/>
            <a:t>측정소별 실시간 측정정보</a:t>
          </a:r>
          <a:r>
            <a:rPr lang="en-US" sz="1600" kern="1200" dirty="0"/>
            <a:t>)</a:t>
          </a:r>
          <a:r>
            <a:rPr lang="ko-KR" sz="1600" kern="1200" dirty="0"/>
            <a:t>를 활용해 서울시내 자치구별 초미세먼지</a:t>
          </a:r>
          <a:r>
            <a:rPr lang="en-US" sz="1600" kern="1200" dirty="0"/>
            <a:t>/</a:t>
          </a:r>
          <a:r>
            <a:rPr lang="ko-KR" sz="1600" kern="1200" dirty="0"/>
            <a:t>미세먼지 농도 표출</a:t>
          </a:r>
        </a:p>
      </dsp:txBody>
      <dsp:txXfrm>
        <a:off x="52089" y="52089"/>
        <a:ext cx="7905803" cy="962862"/>
      </dsp:txXfrm>
    </dsp:sp>
    <dsp:sp modelId="{162F1CB4-B783-4348-9E25-060C2C2B8D19}">
      <dsp:nvSpPr>
        <dsp:cNvPr id="0" name=""/>
        <dsp:cNvSpPr/>
      </dsp:nvSpPr>
      <dsp:spPr>
        <a:xfrm>
          <a:off x="0" y="1251594"/>
          <a:ext cx="80099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∙</a:t>
          </a:r>
          <a:r>
            <a:rPr lang="en-US" altLang="ko-KR" sz="1600" kern="1200" dirty="0"/>
            <a:t> </a:t>
          </a:r>
          <a:r>
            <a:rPr lang="ko-KR" sz="1600" kern="1200" dirty="0"/>
            <a:t>사용자가 선택한 자치구의 도시대기 측정소에서 측정한 미세먼지</a:t>
          </a:r>
          <a:r>
            <a:rPr lang="en-US" sz="1600" kern="1200" dirty="0"/>
            <a:t>/</a:t>
          </a:r>
          <a:r>
            <a:rPr lang="ko-KR" sz="1600" kern="1200" dirty="0"/>
            <a:t>초미세먼지 농도 표출 기능 제공</a:t>
          </a:r>
        </a:p>
      </dsp:txBody>
      <dsp:txXfrm>
        <a:off x="52089" y="1303683"/>
        <a:ext cx="7905803" cy="962862"/>
      </dsp:txXfrm>
    </dsp:sp>
    <dsp:sp modelId="{B03A334C-A89D-4A57-B5CF-F6E0141EA1C8}">
      <dsp:nvSpPr>
        <dsp:cNvPr id="0" name=""/>
        <dsp:cNvSpPr/>
      </dsp:nvSpPr>
      <dsp:spPr>
        <a:xfrm>
          <a:off x="0" y="2490292"/>
          <a:ext cx="80099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∙</a:t>
          </a:r>
          <a:r>
            <a:rPr lang="en-US" altLang="ko-KR" sz="1600" kern="1200" dirty="0"/>
            <a:t> </a:t>
          </a:r>
          <a:r>
            <a:rPr lang="ko-KR" sz="1600" kern="1200" dirty="0"/>
            <a:t>미세먼지 등급</a:t>
          </a:r>
          <a:r>
            <a:rPr lang="en-US" sz="1600" kern="1200" dirty="0"/>
            <a:t>(</a:t>
          </a:r>
          <a:r>
            <a:rPr lang="ko-KR" sz="1600" kern="1200" dirty="0"/>
            <a:t>좋음</a:t>
          </a:r>
          <a:r>
            <a:rPr lang="en-US" sz="1600" kern="1200" dirty="0"/>
            <a:t>, </a:t>
          </a:r>
          <a:r>
            <a:rPr lang="ko-KR" sz="1600" kern="1200" dirty="0"/>
            <a:t>보통</a:t>
          </a:r>
          <a:r>
            <a:rPr lang="en-US" sz="1600" kern="1200" dirty="0"/>
            <a:t>, </a:t>
          </a:r>
          <a:r>
            <a:rPr lang="ko-KR" sz="1600" kern="1200" dirty="0"/>
            <a:t>나쁨</a:t>
          </a:r>
          <a:r>
            <a:rPr lang="en-US" sz="1600" kern="1200" dirty="0"/>
            <a:t>, </a:t>
          </a:r>
          <a:r>
            <a:rPr lang="ko-KR" sz="1600" kern="1200" dirty="0" err="1"/>
            <a:t>매우나쁨</a:t>
          </a:r>
          <a:r>
            <a:rPr lang="en-US" sz="1600" kern="1200" dirty="0"/>
            <a:t>)</a:t>
          </a:r>
          <a:r>
            <a:rPr lang="ko-KR" sz="1600" kern="1200" dirty="0"/>
            <a:t>에 따라 색상이 바뀌는 구름 아이콘 적용</a:t>
          </a:r>
        </a:p>
      </dsp:txBody>
      <dsp:txXfrm>
        <a:off x="52089" y="2542381"/>
        <a:ext cx="7905803" cy="962862"/>
      </dsp:txXfrm>
    </dsp:sp>
    <dsp:sp modelId="{C7692587-8BB2-4251-893F-62E55E4A9E9D}">
      <dsp:nvSpPr>
        <dsp:cNvPr id="0" name=""/>
        <dsp:cNvSpPr/>
      </dsp:nvSpPr>
      <dsp:spPr>
        <a:xfrm>
          <a:off x="0" y="3724304"/>
          <a:ext cx="8009981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∙</a:t>
          </a:r>
          <a:r>
            <a:rPr lang="en-US" altLang="ko-KR" sz="1600" kern="1200" dirty="0"/>
            <a:t> </a:t>
          </a:r>
          <a:r>
            <a:rPr lang="ko-KR" sz="1600" kern="1200" dirty="0"/>
            <a:t>위치기반 미세먼지 정보와 서울시 평균데이터를 추가로 제공하는 안드로이드 앱 다운로드 링크 제공</a:t>
          </a:r>
        </a:p>
      </dsp:txBody>
      <dsp:txXfrm>
        <a:off x="52089" y="3776393"/>
        <a:ext cx="7905803" cy="96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D77B0-AC25-46A2-B754-FBF63C51AFA0}">
      <dsp:nvSpPr>
        <dsp:cNvPr id="0" name=""/>
        <dsp:cNvSpPr/>
      </dsp:nvSpPr>
      <dsp:spPr>
        <a:xfrm>
          <a:off x="711927" y="1"/>
          <a:ext cx="4275898" cy="6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kern="1200" dirty="0"/>
            <a:t>사용자 지역 선택</a:t>
          </a:r>
          <a:endParaRPr lang="ko-KR" altLang="en-US" sz="1400" kern="1200" dirty="0"/>
        </a:p>
      </dsp:txBody>
      <dsp:txXfrm>
        <a:off x="730478" y="18552"/>
        <a:ext cx="4238796" cy="596278"/>
      </dsp:txXfrm>
    </dsp:sp>
    <dsp:sp modelId="{DEC0A87A-28CD-46A4-BC43-24BFEB0DBCAB}">
      <dsp:nvSpPr>
        <dsp:cNvPr id="0" name=""/>
        <dsp:cNvSpPr/>
      </dsp:nvSpPr>
      <dsp:spPr>
        <a:xfrm rot="5368266">
          <a:off x="2737710" y="646229"/>
          <a:ext cx="233047" cy="285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-5400000">
        <a:off x="2768404" y="672217"/>
        <a:ext cx="171013" cy="163133"/>
      </dsp:txXfrm>
    </dsp:sp>
    <dsp:sp modelId="{87D35D2E-D0AC-4505-B8A9-CE7EC560DA28}">
      <dsp:nvSpPr>
        <dsp:cNvPr id="0" name=""/>
        <dsp:cNvSpPr/>
      </dsp:nvSpPr>
      <dsp:spPr>
        <a:xfrm>
          <a:off x="729345" y="944098"/>
          <a:ext cx="4258493" cy="6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0" kern="1200" dirty="0"/>
            <a:t>사용자가 선택한 자치구명을 </a:t>
          </a:r>
          <a:r>
            <a:rPr lang="ko-KR" sz="1400" b="0" kern="1200" dirty="0" err="1"/>
            <a:t>에어코리아</a:t>
          </a:r>
          <a:r>
            <a:rPr lang="ko-KR" sz="1400" b="0" kern="1200" dirty="0"/>
            <a:t> 대기오염정보</a:t>
          </a:r>
          <a:r>
            <a:rPr lang="en-US" altLang="ko-KR" sz="1400" b="0" kern="1200" dirty="0"/>
            <a:t> </a:t>
          </a:r>
          <a:r>
            <a:rPr lang="en-US" altLang="ko-KR" sz="1400" b="0" kern="1200" dirty="0" err="1"/>
            <a:t>api</a:t>
          </a:r>
          <a:r>
            <a:rPr lang="ko-KR" sz="1400" b="0" kern="1200" dirty="0"/>
            <a:t>의 요청인자에 넣어 </a:t>
          </a:r>
          <a:r>
            <a:rPr lang="en-US" sz="1400" b="0" kern="1200" dirty="0" err="1"/>
            <a:t>api</a:t>
          </a:r>
          <a:r>
            <a:rPr lang="en-US" sz="1400" b="0" kern="1200" dirty="0"/>
            <a:t> </a:t>
          </a:r>
          <a:r>
            <a:rPr lang="ko-KR" sz="1400" b="0" kern="1200" dirty="0"/>
            <a:t>호출</a:t>
          </a:r>
          <a:endParaRPr lang="ko-KR" sz="1400" kern="1200" dirty="0"/>
        </a:p>
      </dsp:txBody>
      <dsp:txXfrm>
        <a:off x="747896" y="962649"/>
        <a:ext cx="4221391" cy="596278"/>
      </dsp:txXfrm>
    </dsp:sp>
    <dsp:sp modelId="{DDC35177-A759-4AA8-B027-FF5AD54E22A8}">
      <dsp:nvSpPr>
        <dsp:cNvPr id="0" name=""/>
        <dsp:cNvSpPr/>
      </dsp:nvSpPr>
      <dsp:spPr>
        <a:xfrm rot="5400000">
          <a:off x="2746363" y="1584606"/>
          <a:ext cx="224456" cy="285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-5400000">
        <a:off x="2773085" y="1614889"/>
        <a:ext cx="171013" cy="157119"/>
      </dsp:txXfrm>
    </dsp:sp>
    <dsp:sp modelId="{79CD6960-AB35-4CB7-84CC-94F192753E1F}">
      <dsp:nvSpPr>
        <dsp:cNvPr id="0" name=""/>
        <dsp:cNvSpPr/>
      </dsp:nvSpPr>
      <dsp:spPr>
        <a:xfrm>
          <a:off x="711927" y="1876754"/>
          <a:ext cx="4293329" cy="618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api</a:t>
          </a:r>
          <a:r>
            <a:rPr lang="ko-KR" sz="1400" b="0" kern="1200" dirty="0"/>
            <a:t> 데이터 중</a:t>
          </a:r>
          <a:r>
            <a:rPr lang="en-US" sz="1400" b="0" kern="1200" dirty="0"/>
            <a:t> </a:t>
          </a:r>
          <a:r>
            <a:rPr lang="ko-KR" sz="1400" b="0" kern="1200" dirty="0"/>
            <a:t>측정일시</a:t>
          </a:r>
          <a:r>
            <a:rPr lang="en-US" sz="1400" b="0" kern="1200" dirty="0"/>
            <a:t>, </a:t>
          </a:r>
          <a:r>
            <a:rPr lang="ko-KR" altLang="en-US" sz="1400" b="0" kern="1200" dirty="0"/>
            <a:t>미세먼지</a:t>
          </a:r>
          <a:r>
            <a:rPr lang="en-US" altLang="ko-KR" sz="1400" b="0" kern="1200" dirty="0"/>
            <a:t>/</a:t>
          </a:r>
          <a:r>
            <a:rPr lang="ko-KR" altLang="en-US" sz="1400" b="0" kern="1200" dirty="0"/>
            <a:t>초미세먼지 농도</a:t>
          </a:r>
          <a:r>
            <a:rPr lang="en-US" altLang="ko-KR" sz="1400" b="0" kern="1200" dirty="0"/>
            <a:t>,  </a:t>
          </a:r>
          <a:r>
            <a:rPr lang="ko-KR" sz="1400" b="0" kern="1200" dirty="0"/>
            <a:t>측정기상태</a:t>
          </a:r>
          <a:r>
            <a:rPr lang="en-US" sz="1400" b="0" kern="1200" dirty="0"/>
            <a:t>,  1</a:t>
          </a:r>
          <a:r>
            <a:rPr lang="ko-KR" sz="1400" b="0" kern="1200" dirty="0"/>
            <a:t>시간 등급</a:t>
          </a:r>
          <a:r>
            <a:rPr lang="en-US" altLang="ko-KR" sz="1400" b="0" kern="1200" dirty="0"/>
            <a:t> </a:t>
          </a:r>
          <a:r>
            <a:rPr lang="ko-KR" sz="1400" b="0" kern="1200" dirty="0"/>
            <a:t>데이터만 추출</a:t>
          </a:r>
          <a:endParaRPr lang="ko-KR" sz="1400" kern="1200" dirty="0"/>
        </a:p>
      </dsp:txBody>
      <dsp:txXfrm>
        <a:off x="730033" y="1894860"/>
        <a:ext cx="4257117" cy="581986"/>
      </dsp:txXfrm>
    </dsp:sp>
    <dsp:sp modelId="{956914E7-BB8E-4A88-9A45-2109C8E6C402}">
      <dsp:nvSpPr>
        <dsp:cNvPr id="0" name=""/>
        <dsp:cNvSpPr/>
      </dsp:nvSpPr>
      <dsp:spPr>
        <a:xfrm rot="5369232">
          <a:off x="2732425" y="2526421"/>
          <a:ext cx="260980" cy="285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-5400000">
        <a:off x="2777058" y="2538444"/>
        <a:ext cx="171013" cy="182686"/>
      </dsp:txXfrm>
    </dsp:sp>
    <dsp:sp modelId="{48ACF6E8-E56E-4F7F-A267-83555D7AD4C7}">
      <dsp:nvSpPr>
        <dsp:cNvPr id="0" name=""/>
        <dsp:cNvSpPr/>
      </dsp:nvSpPr>
      <dsp:spPr>
        <a:xfrm>
          <a:off x="711940" y="2842912"/>
          <a:ext cx="4310734" cy="6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800" b="0" kern="1200" dirty="0"/>
            <a:t> </a:t>
          </a:r>
          <a:r>
            <a:rPr lang="ko-KR" sz="1400" b="0" kern="1200" dirty="0"/>
            <a:t>숫자로 되어있는 미세먼지</a:t>
          </a:r>
          <a:r>
            <a:rPr lang="en-US" sz="1400" b="0" kern="1200" dirty="0"/>
            <a:t>, </a:t>
          </a:r>
          <a:r>
            <a:rPr lang="ko-KR" sz="1400" b="0" kern="1200" dirty="0"/>
            <a:t>초미세먼지 </a:t>
          </a:r>
          <a:r>
            <a:rPr lang="en-US" sz="1400" b="0" kern="1200" dirty="0"/>
            <a:t>1</a:t>
          </a:r>
          <a:r>
            <a:rPr lang="ko-KR" sz="1400" b="0" kern="1200" dirty="0"/>
            <a:t>시간 등급을 좋음</a:t>
          </a:r>
          <a:r>
            <a:rPr lang="en-US" sz="1400" b="0" kern="1200" dirty="0"/>
            <a:t>, </a:t>
          </a:r>
          <a:r>
            <a:rPr lang="ko-KR" sz="1400" b="0" kern="1200" dirty="0"/>
            <a:t>보통</a:t>
          </a:r>
          <a:r>
            <a:rPr lang="en-US" sz="1400" b="0" kern="1200" dirty="0"/>
            <a:t>, </a:t>
          </a:r>
          <a:r>
            <a:rPr lang="ko-KR" sz="1400" b="0" kern="1200" dirty="0"/>
            <a:t>나쁨</a:t>
          </a:r>
          <a:r>
            <a:rPr lang="en-US" sz="1400" b="0" kern="1200" dirty="0"/>
            <a:t>, </a:t>
          </a:r>
          <a:r>
            <a:rPr lang="ko-KR" sz="1400" b="0" kern="1200" dirty="0" err="1"/>
            <a:t>매우나쁨의</a:t>
          </a:r>
          <a:r>
            <a:rPr lang="ko-KR" sz="1400" b="0" kern="1200" dirty="0"/>
            <a:t> 직관적인 등급으로 변환</a:t>
          </a:r>
          <a:r>
            <a:rPr lang="en-US" sz="1400" b="0" kern="1200" dirty="0"/>
            <a:t>, </a:t>
          </a:r>
          <a:r>
            <a:rPr lang="ko-KR" sz="1400" b="0" kern="1200" dirty="0"/>
            <a:t>구름 색상 변환</a:t>
          </a:r>
          <a:endParaRPr lang="ko-KR" sz="1200" kern="1200" dirty="0"/>
        </a:p>
      </dsp:txBody>
      <dsp:txXfrm>
        <a:off x="730491" y="2861463"/>
        <a:ext cx="4273632" cy="596278"/>
      </dsp:txXfrm>
    </dsp:sp>
    <dsp:sp modelId="{996FC904-93CC-4ABA-B9C2-70AD3E1F0CD8}">
      <dsp:nvSpPr>
        <dsp:cNvPr id="0" name=""/>
        <dsp:cNvSpPr/>
      </dsp:nvSpPr>
      <dsp:spPr>
        <a:xfrm rot="5431706">
          <a:off x="2746106" y="3489566"/>
          <a:ext cx="233686" cy="2850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-5400000">
        <a:off x="2777766" y="3515234"/>
        <a:ext cx="171013" cy="163580"/>
      </dsp:txXfrm>
    </dsp:sp>
    <dsp:sp modelId="{071D62EE-666C-4DD0-BC78-7E969F501785}">
      <dsp:nvSpPr>
        <dsp:cNvPr id="0" name=""/>
        <dsp:cNvSpPr/>
      </dsp:nvSpPr>
      <dsp:spPr>
        <a:xfrm>
          <a:off x="668389" y="3787861"/>
          <a:ext cx="4380406" cy="6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0" kern="1200" dirty="0"/>
            <a:t>사용자에게 측정일시</a:t>
          </a:r>
          <a:r>
            <a:rPr lang="en-US" sz="1400" b="0" kern="1200" dirty="0"/>
            <a:t>, </a:t>
          </a:r>
          <a:r>
            <a:rPr lang="ko-KR" sz="1400" b="0" kern="1200" dirty="0"/>
            <a:t>미세먼지</a:t>
          </a:r>
          <a:r>
            <a:rPr lang="en-US" sz="1400" b="0" kern="1200" dirty="0"/>
            <a:t>/</a:t>
          </a:r>
          <a:r>
            <a:rPr lang="ko-KR" sz="1400" b="0" kern="1200" dirty="0"/>
            <a:t>초미세먼지 농도</a:t>
          </a:r>
          <a:r>
            <a:rPr lang="en-US" sz="1400" b="0" kern="1200" dirty="0"/>
            <a:t>, </a:t>
          </a:r>
          <a:r>
            <a:rPr lang="ko-KR" sz="1400" b="0" kern="1200" dirty="0"/>
            <a:t>등급</a:t>
          </a:r>
          <a:r>
            <a:rPr lang="en-US" sz="1400" b="0" kern="1200" dirty="0"/>
            <a:t>, </a:t>
          </a:r>
          <a:r>
            <a:rPr lang="ko-KR" sz="1400" b="0" kern="1200" dirty="0"/>
            <a:t>구름색상 표출</a:t>
          </a:r>
          <a:endParaRPr lang="ko-KR" sz="1400" kern="1200" dirty="0"/>
        </a:p>
      </dsp:txBody>
      <dsp:txXfrm>
        <a:off x="686940" y="3806412"/>
        <a:ext cx="4343304" cy="596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13EE2-EF0A-40BB-84BA-40513F28D77C}">
      <dsp:nvSpPr>
        <dsp:cNvPr id="0" name=""/>
        <dsp:cNvSpPr/>
      </dsp:nvSpPr>
      <dsp:spPr>
        <a:xfrm>
          <a:off x="169349" y="274139"/>
          <a:ext cx="1590117" cy="13124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/>
            <a:t>유튜브 등을 통해 공공공데이터를 활용한 웹사이트 개발 방법 탐색</a:t>
          </a:r>
          <a:endParaRPr lang="ko-KR" altLang="en-US" sz="1200" kern="1200" dirty="0"/>
        </a:p>
      </dsp:txBody>
      <dsp:txXfrm>
        <a:off x="402216" y="466340"/>
        <a:ext cx="1124383" cy="928028"/>
      </dsp:txXfrm>
    </dsp:sp>
    <dsp:sp modelId="{FFC49A94-EB7F-4008-9C57-B47C6F6ABDBA}">
      <dsp:nvSpPr>
        <dsp:cNvPr id="0" name=""/>
        <dsp:cNvSpPr/>
      </dsp:nvSpPr>
      <dsp:spPr>
        <a:xfrm rot="10812637">
          <a:off x="637065" y="1692981"/>
          <a:ext cx="648534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3F7F6-2497-438E-8CBC-527D27E9A498}">
      <dsp:nvSpPr>
        <dsp:cNvPr id="0" name=""/>
        <dsp:cNvSpPr/>
      </dsp:nvSpPr>
      <dsp:spPr>
        <a:xfrm>
          <a:off x="167993" y="1939090"/>
          <a:ext cx="1579768" cy="1535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/>
            <a:t>서울 </a:t>
          </a:r>
          <a:r>
            <a:rPr lang="ko-KR" altLang="en-US" sz="1200" b="0" kern="1200" dirty="0" err="1"/>
            <a:t>열린데이터광장</a:t>
          </a:r>
          <a:r>
            <a:rPr lang="ko-KR" altLang="en-US" sz="1200" b="0" kern="1200" dirty="0"/>
            <a:t> 및 공공데이터 포털내 이용 가능한 공공데이터 조사 및 주제 탐색 </a:t>
          </a:r>
          <a:endParaRPr lang="ko-KR" altLang="en-US" sz="1200" kern="1200" dirty="0"/>
        </a:p>
      </dsp:txBody>
      <dsp:txXfrm>
        <a:off x="399345" y="2163981"/>
        <a:ext cx="1117064" cy="1085870"/>
      </dsp:txXfrm>
    </dsp:sp>
    <dsp:sp modelId="{369B2A50-EC2F-4B2E-B29F-0724A0204CE7}">
      <dsp:nvSpPr>
        <dsp:cNvPr id="0" name=""/>
        <dsp:cNvSpPr/>
      </dsp:nvSpPr>
      <dsp:spPr>
        <a:xfrm rot="10756722">
          <a:off x="806834" y="3544524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EC3B-2FCC-4D17-A55A-9CD10841C2F8}">
      <dsp:nvSpPr>
        <dsp:cNvPr id="0" name=""/>
        <dsp:cNvSpPr/>
      </dsp:nvSpPr>
      <dsp:spPr>
        <a:xfrm>
          <a:off x="340177" y="3754038"/>
          <a:ext cx="1274598" cy="10192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/>
            <a:t>주제 선정 및 추가 관련 데이터 탐색 </a:t>
          </a:r>
          <a:endParaRPr lang="ko-KR" altLang="en-US" sz="1200" kern="1200" dirty="0"/>
        </a:p>
      </dsp:txBody>
      <dsp:txXfrm>
        <a:off x="526838" y="3903302"/>
        <a:ext cx="901276" cy="720708"/>
      </dsp:txXfrm>
    </dsp:sp>
    <dsp:sp modelId="{510809FE-E4D7-46C5-8BBE-474C53035A2B}">
      <dsp:nvSpPr>
        <dsp:cNvPr id="0" name=""/>
        <dsp:cNvSpPr/>
      </dsp:nvSpPr>
      <dsp:spPr>
        <a:xfrm rot="5549169">
          <a:off x="1726088" y="4229175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3F24-862A-465F-9638-48ECC6814822}">
      <dsp:nvSpPr>
        <dsp:cNvPr id="0" name=""/>
        <dsp:cNvSpPr/>
      </dsp:nvSpPr>
      <dsp:spPr>
        <a:xfrm>
          <a:off x="2153741" y="3868807"/>
          <a:ext cx="1344358" cy="950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/>
            <a:t>활용 데이터 활용 신청 및 인증키 발급</a:t>
          </a:r>
          <a:endParaRPr lang="ko-KR" altLang="en-US" sz="1200" kern="1200" dirty="0"/>
        </a:p>
      </dsp:txBody>
      <dsp:txXfrm>
        <a:off x="2350618" y="4007962"/>
        <a:ext cx="950604" cy="671902"/>
      </dsp:txXfrm>
    </dsp:sp>
    <dsp:sp modelId="{43C431DF-D3D8-462E-A330-4741964B6ABC}">
      <dsp:nvSpPr>
        <dsp:cNvPr id="0" name=""/>
        <dsp:cNvSpPr/>
      </dsp:nvSpPr>
      <dsp:spPr>
        <a:xfrm>
          <a:off x="2663400" y="3628055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AA943-BFB4-485B-BF2A-9070E0E7E260}">
      <dsp:nvSpPr>
        <dsp:cNvPr id="0" name=""/>
        <dsp:cNvSpPr/>
      </dsp:nvSpPr>
      <dsp:spPr>
        <a:xfrm>
          <a:off x="2060445" y="2039649"/>
          <a:ext cx="1530951" cy="1504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/>
            <a:t>공공데이터 호출 및 표출 등 전반적인 웹사이트 구동 과정을 구현한 코드 작성 </a:t>
          </a:r>
          <a:endParaRPr lang="ko-KR" altLang="en-US" sz="1200" kern="1200" dirty="0"/>
        </a:p>
      </dsp:txBody>
      <dsp:txXfrm>
        <a:off x="2284648" y="2259922"/>
        <a:ext cx="1082545" cy="1063571"/>
      </dsp:txXfrm>
    </dsp:sp>
    <dsp:sp modelId="{51054D4B-55C0-4633-8D25-86DDE94F757E}">
      <dsp:nvSpPr>
        <dsp:cNvPr id="0" name=""/>
        <dsp:cNvSpPr/>
      </dsp:nvSpPr>
      <dsp:spPr>
        <a:xfrm>
          <a:off x="2663400" y="1798897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60E91-F691-408C-92AD-04A77B6AEC5E}">
      <dsp:nvSpPr>
        <dsp:cNvPr id="0" name=""/>
        <dsp:cNvSpPr/>
      </dsp:nvSpPr>
      <dsp:spPr>
        <a:xfrm>
          <a:off x="2150845" y="417457"/>
          <a:ext cx="1350150" cy="12971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b="0" kern="1200" dirty="0"/>
            <a:t>여러 브라우저 및 기기</a:t>
          </a:r>
          <a:r>
            <a:rPr lang="en-US" sz="1200" b="0" kern="1200" dirty="0"/>
            <a:t>(</a:t>
          </a:r>
          <a:r>
            <a:rPr lang="ko-KR" sz="1200" b="0" kern="1200" dirty="0"/>
            <a:t>모바일</a:t>
          </a:r>
          <a:r>
            <a:rPr lang="en-US" sz="1200" b="0" kern="1200" dirty="0"/>
            <a:t>, PC</a:t>
          </a:r>
          <a:r>
            <a:rPr lang="ko-KR" sz="1200" b="0" kern="1200" dirty="0"/>
            <a:t> 등</a:t>
          </a:r>
          <a:r>
            <a:rPr lang="en-US" sz="1200" b="0" kern="1200" dirty="0"/>
            <a:t>)</a:t>
          </a:r>
          <a:r>
            <a:rPr lang="ko-KR" sz="1200" b="0" kern="1200" dirty="0"/>
            <a:t>에서의 작동</a:t>
          </a:r>
          <a:r>
            <a:rPr lang="en-US" sz="1200" b="0" kern="1200" dirty="0"/>
            <a:t> </a:t>
          </a:r>
          <a:r>
            <a:rPr lang="ko-KR" sz="1200" b="0" kern="1200" dirty="0"/>
            <a:t>테스트</a:t>
          </a:r>
          <a:endParaRPr lang="ko-KR" sz="1200" kern="1200" dirty="0"/>
        </a:p>
      </dsp:txBody>
      <dsp:txXfrm>
        <a:off x="2348570" y="607420"/>
        <a:ext cx="954700" cy="917225"/>
      </dsp:txXfrm>
    </dsp:sp>
    <dsp:sp modelId="{CE22499A-AEC9-4A4C-9110-0EEC6B20F9EF}">
      <dsp:nvSpPr>
        <dsp:cNvPr id="0" name=""/>
        <dsp:cNvSpPr/>
      </dsp:nvSpPr>
      <dsp:spPr>
        <a:xfrm rot="5275836">
          <a:off x="3678975" y="955295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4394D-DDEC-4981-A1CC-1418720E6F6C}">
      <dsp:nvSpPr>
        <dsp:cNvPr id="0" name=""/>
        <dsp:cNvSpPr/>
      </dsp:nvSpPr>
      <dsp:spPr>
        <a:xfrm>
          <a:off x="4173612" y="417457"/>
          <a:ext cx="1254348" cy="1154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b="0" kern="1200" dirty="0"/>
            <a:t>세부 </a:t>
          </a:r>
          <a:r>
            <a:rPr lang="en-US" sz="1200" b="0" kern="1200" dirty="0"/>
            <a:t>UI </a:t>
          </a:r>
          <a:r>
            <a:rPr lang="ko-KR" sz="1200" b="0" kern="1200" dirty="0"/>
            <a:t>디자인 및 </a:t>
          </a:r>
          <a:r>
            <a:rPr lang="en-US" sz="1200" b="0" kern="1200" dirty="0"/>
            <a:t>UI </a:t>
          </a:r>
          <a:r>
            <a:rPr lang="ko-KR" sz="1200" b="0" kern="1200" dirty="0"/>
            <a:t>구현 코드 작성</a:t>
          </a:r>
          <a:endParaRPr lang="ko-KR" sz="1200" kern="1200" dirty="0"/>
        </a:p>
      </dsp:txBody>
      <dsp:txXfrm>
        <a:off x="4357307" y="586520"/>
        <a:ext cx="886958" cy="816307"/>
      </dsp:txXfrm>
    </dsp:sp>
    <dsp:sp modelId="{F3A8CE3E-6C39-4FAE-A0D8-81F586314657}">
      <dsp:nvSpPr>
        <dsp:cNvPr id="0" name=""/>
        <dsp:cNvSpPr/>
      </dsp:nvSpPr>
      <dsp:spPr>
        <a:xfrm rot="10744582">
          <a:off x="4651090" y="1716061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42DC9-4048-4CBF-AF0E-0F281DC905B1}">
      <dsp:nvSpPr>
        <dsp:cNvPr id="0" name=""/>
        <dsp:cNvSpPr/>
      </dsp:nvSpPr>
      <dsp:spPr>
        <a:xfrm>
          <a:off x="4080368" y="1999962"/>
          <a:ext cx="1490093" cy="1044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b="0" kern="1200" dirty="0"/>
            <a:t>여러 브라우저 및 기기</a:t>
          </a:r>
          <a:r>
            <a:rPr lang="en-US" sz="1200" b="0" kern="1200" dirty="0"/>
            <a:t>(</a:t>
          </a:r>
          <a:r>
            <a:rPr lang="ko-KR" sz="1200" b="0" kern="1200" dirty="0"/>
            <a:t>모바일</a:t>
          </a:r>
          <a:r>
            <a:rPr lang="en-US" sz="1200" b="0" kern="1200" dirty="0"/>
            <a:t>, PC</a:t>
          </a:r>
          <a:r>
            <a:rPr lang="ko-KR" sz="1200" b="0" kern="1200" dirty="0"/>
            <a:t> 등</a:t>
          </a:r>
          <a:r>
            <a:rPr lang="en-US" sz="1200" b="0" kern="1200" dirty="0"/>
            <a:t>)</a:t>
          </a:r>
          <a:r>
            <a:rPr lang="ko-KR" sz="1200" b="0" kern="1200" dirty="0"/>
            <a:t>에서의 작동</a:t>
          </a:r>
          <a:r>
            <a:rPr lang="en-US" sz="1200" b="0" kern="1200" dirty="0"/>
            <a:t>/UI </a:t>
          </a:r>
          <a:r>
            <a:rPr lang="ko-KR" sz="1200" b="0" kern="1200" dirty="0"/>
            <a:t>테스트</a:t>
          </a:r>
          <a:endParaRPr lang="ko-KR" sz="1200" kern="1200" dirty="0"/>
        </a:p>
      </dsp:txBody>
      <dsp:txXfrm>
        <a:off x="4298587" y="2152964"/>
        <a:ext cx="1053655" cy="738759"/>
      </dsp:txXfrm>
    </dsp:sp>
    <dsp:sp modelId="{2D97B5A8-5873-4C5B-A09D-AA567DE83AC7}">
      <dsp:nvSpPr>
        <dsp:cNvPr id="0" name=""/>
        <dsp:cNvSpPr/>
      </dsp:nvSpPr>
      <dsp:spPr>
        <a:xfrm rot="10876315">
          <a:off x="4646650" y="3179969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C02CF-C58E-4AD4-AAAC-12D9FC9F8AAC}">
      <dsp:nvSpPr>
        <dsp:cNvPr id="0" name=""/>
        <dsp:cNvSpPr/>
      </dsp:nvSpPr>
      <dsp:spPr>
        <a:xfrm>
          <a:off x="4075713" y="3454901"/>
          <a:ext cx="1433730" cy="1092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0" kern="1200" dirty="0"/>
            <a:t>작성한 웹사이트 코드를 기반으로 안드로이드 앱 코드 작성</a:t>
          </a:r>
          <a:endParaRPr lang="ko-KR" sz="1100" kern="1200" dirty="0"/>
        </a:p>
      </dsp:txBody>
      <dsp:txXfrm>
        <a:off x="4285678" y="3614927"/>
        <a:ext cx="1013800" cy="772673"/>
      </dsp:txXfrm>
    </dsp:sp>
    <dsp:sp modelId="{7F9A52E5-E5AC-4D2C-A6F5-53810E3A86DD}">
      <dsp:nvSpPr>
        <dsp:cNvPr id="0" name=""/>
        <dsp:cNvSpPr/>
      </dsp:nvSpPr>
      <dsp:spPr>
        <a:xfrm rot="5207880">
          <a:off x="5596179" y="3873174"/>
          <a:ext cx="325040" cy="14808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C919B-BF3F-4A91-8D4B-58466FFE62C3}">
      <dsp:nvSpPr>
        <dsp:cNvPr id="0" name=""/>
        <dsp:cNvSpPr/>
      </dsp:nvSpPr>
      <dsp:spPr>
        <a:xfrm>
          <a:off x="6000435" y="3266665"/>
          <a:ext cx="1299038" cy="12613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b="0" kern="1200" dirty="0" err="1"/>
            <a:t>애뮬레이터</a:t>
          </a:r>
          <a:r>
            <a:rPr lang="ko-KR" sz="1100" b="0" kern="1200" dirty="0"/>
            <a:t> 및 실제 기기 등 여러 기기 및 여러 위치에서의 </a:t>
          </a:r>
          <a:r>
            <a:rPr lang="en-US" sz="1100" b="0" kern="1200" dirty="0"/>
            <a:t>UI</a:t>
          </a:r>
          <a:r>
            <a:rPr lang="ko-KR" sz="1100" b="0" kern="1200" dirty="0"/>
            <a:t> 테스트</a:t>
          </a:r>
          <a:endParaRPr lang="ko-KR" sz="1100" kern="1200" dirty="0"/>
        </a:p>
      </dsp:txBody>
      <dsp:txXfrm>
        <a:off x="6190675" y="3451390"/>
        <a:ext cx="918558" cy="89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1D02A6C-F101-55EB-BF4D-BB05BBF4B3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t" anchorCtr="0"/>
          <a:lstStyle>
            <a:lvl1pPr defTabSz="955273" eaLnBrk="1" latinLnBrk="1" hangingPunct="1">
              <a:spcBef>
                <a:spcPct val="0"/>
              </a:spcBef>
              <a:defRPr kumimoji="1" sz="1300" b="0">
                <a:latin typeface="Times New Roman"/>
                <a:ea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1CB62E5-C921-DFBD-CEBF-965E21111C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t" anchorCtr="0"/>
          <a:lstStyle>
            <a:lvl1pPr algn="r" defTabSz="955273" eaLnBrk="1" latinLnBrk="1" hangingPunct="1">
              <a:spcBef>
                <a:spcPct val="0"/>
              </a:spcBef>
              <a:defRPr kumimoji="1" sz="1300" b="0">
                <a:latin typeface="Times New Roman"/>
                <a:ea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4D47AAEE-D0BE-85EC-2B28-F5AD9CDCB1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32925"/>
            <a:ext cx="2944813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b" anchorCtr="0"/>
          <a:lstStyle>
            <a:lvl1pPr defTabSz="955273" eaLnBrk="1" latinLnBrk="1" hangingPunct="1">
              <a:spcBef>
                <a:spcPct val="0"/>
              </a:spcBef>
              <a:defRPr kumimoji="1" sz="1300" b="0">
                <a:latin typeface="Times New Roman"/>
                <a:ea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E30CD1BD-0163-8734-2D82-CA86A275C5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2863" y="9432925"/>
            <a:ext cx="2944812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EAAB760-A314-4E41-A37F-967BE2A2E5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63A935A1-982F-43BD-E6A6-E78F360CC3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t" anchorCtr="0"/>
          <a:lstStyle>
            <a:lvl1pPr defTabSz="955273" eaLnBrk="1" latinLnBrk="1" hangingPunct="1">
              <a:spcBef>
                <a:spcPct val="50000"/>
              </a:spcBef>
              <a:defRPr kumimoji="1" sz="1300" b="0">
                <a:latin typeface="Times New Roman"/>
                <a:ea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AF5A7C8-33A3-26DA-25B8-1A29607C28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t" anchorCtr="0"/>
          <a:lstStyle>
            <a:lvl1pPr algn="r" defTabSz="955273" eaLnBrk="1" latinLnBrk="1" hangingPunct="1">
              <a:spcBef>
                <a:spcPct val="50000"/>
              </a:spcBef>
              <a:defRPr kumimoji="1" sz="1300" b="0">
                <a:latin typeface="Times New Roman"/>
                <a:ea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A5E80BA-AB1B-7A38-FCD9-99FD576534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2950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E3062F9D-B829-B56A-6DD7-C6BC4C3539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t" anchorCtr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6DE818AF-D2B1-9330-EAC5-E2CC748655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32925"/>
            <a:ext cx="2944813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anchor="b" anchorCtr="0"/>
          <a:lstStyle>
            <a:lvl1pPr defTabSz="955273" eaLnBrk="1" latinLnBrk="1" hangingPunct="1">
              <a:spcBef>
                <a:spcPct val="50000"/>
              </a:spcBef>
              <a:defRPr kumimoji="1" sz="1300" b="0">
                <a:latin typeface="Times New Roman"/>
                <a:ea typeface="맑은 고딕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id="{62E5634C-22CF-D732-556B-A4AED12A9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2863" y="9432925"/>
            <a:ext cx="2944812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94" tIns="47796" rIns="95594" bIns="47796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spcBef>
                <a:spcPct val="50000"/>
              </a:spcBef>
              <a:defRPr kumimoji="1" sz="1300" b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4EBF996-FADA-4B5E-B94B-CCEC561F66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맑은 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맑은 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맑은 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맑은 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A69A3E4-25A3-646B-3266-8001B91B71B5}"/>
              </a:ext>
            </a:extLst>
          </p:cNvPr>
          <p:cNvSpPr/>
          <p:nvPr/>
        </p:nvSpPr>
        <p:spPr>
          <a:xfrm>
            <a:off x="0" y="762000"/>
            <a:ext cx="9142413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0F51C90-E20A-2DA5-0950-59011B63D9DE}"/>
              </a:ext>
            </a:extLst>
          </p:cNvPr>
          <p:cNvSpPr/>
          <p:nvPr/>
        </p:nvSpPr>
        <p:spPr>
          <a:xfrm>
            <a:off x="9271000" y="762000"/>
            <a:ext cx="2924175" cy="5334000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/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EF04B3A-1FFF-73E3-F324-1208EAFF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CBB03-7F6C-4A91-A42D-07F76EE13031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2944F3-8C17-8FEE-E435-E1D7A7C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078116-BC88-25D9-BB18-A682A5E4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6E59-6F76-474A-8D17-010A383B52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2D49-22B3-CB5A-7095-06F182BD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F92D-08DB-4F60-A1AF-22B787CD1773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A370-ED77-5FE3-DBC6-7A31413B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75DD-A679-E2E6-3D12-877D528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F6DB5-CFF0-46B4-98A9-73A9D2AB59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4971-FBA2-0458-D3CF-83F48A63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92944-BF44-4C74-92CB-CB617F5BD73F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B341-D224-5897-5433-B9C172BA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FC98-71F1-CCF7-A538-01066CD4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64266-7BDF-46C2-9E71-331F0E0B75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0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54B8-5314-974A-494B-7F0ED2FF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B55CB-96CE-4BB5-A6E6-6B18C5F0628C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ECD7-C4F5-1D82-D0D1-CCB1E432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E3ED-386A-AABC-227B-92C12464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91A2B-8F7D-45D8-8302-BFDCF8DB45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2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/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B800-2928-F0EA-8BB1-CC74CCFA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3FA76-0252-4B44-9ADB-274C68898AB4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9D99-7335-DF1C-48FF-64F18243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5D4D-3CAF-0FFD-1353-CA5E9F81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31841-9864-4104-904C-17A61BF073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7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0AB405-0ED0-54F1-E7FC-53916694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88D8-3ACA-4FEA-A948-C93C76A20DED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70FBEC-E05F-0425-D454-605C60DE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17AB3-5549-969A-471D-CB7A710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20467-ED79-4A0D-8000-1164ED2811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2CB47A-19DB-FF0E-2FC7-F567A80F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0A164-4ACA-4E00-907E-1E39F2C67C75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880FEB-DE47-31FA-B21E-0C2BF190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E6B095-8630-264D-FE67-832B4FEB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CCD11-55D7-4F1C-9011-93BDBA62E2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473040-E165-6F84-7B65-232A6E21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10A6-0BC9-4494-85D0-3A7D6641EBBB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0B2A10-BAE8-2C02-8FA9-E6F4244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720A93-5C08-6D95-C447-BC745A3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7DD1E-C95D-4B9A-8C5E-8E2DDB7760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40ACA9B1-7610-AC63-723A-A87749AD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39C67-CCC8-4B23-875E-E0041AA76C20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76D3887-7774-C119-C2EF-AFEA957E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45F3CDC-8385-3AD6-7A4A-EEC48928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16F9-6423-4862-9E28-BD590F23F8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/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189C6E-0EB8-AE7C-1CB7-6926020F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41BC4-9A98-4A37-A007-01B6EAE1AF28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82C4E4-1DC1-01C9-9AE8-EA2A377F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1DD02C-8E52-44A5-C229-60B7F848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C07D-EA87-4C53-A5B0-4517D364E5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19C0C7B-8EAD-DDBB-F741-04285173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F8FA-20A4-4026-9AE3-14718B7FB4CF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8C6EE90-1028-4EB1-F9E2-655C32B3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8850" y="6356350"/>
            <a:ext cx="5911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4BC6DF3-2168-6B6F-6950-CC3033E7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C7288-6D86-4A6C-A317-491A209BEC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5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6F2E80-CB0A-15B0-40C5-8C1C1A2A4811}"/>
              </a:ext>
            </a:extLst>
          </p:cNvPr>
          <p:cNvSpPr/>
          <p:nvPr/>
        </p:nvSpPr>
        <p:spPr>
          <a:xfrm>
            <a:off x="0" y="758825"/>
            <a:ext cx="3443288" cy="5330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A0D14-B394-0448-D511-F4AE5E97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82747-223E-97C2-F949-DBC9BC6975A4}"/>
              </a:ext>
            </a:extLst>
          </p:cNvPr>
          <p:cNvSpPr/>
          <p:nvPr/>
        </p:nvSpPr>
        <p:spPr>
          <a:xfrm>
            <a:off x="11815763" y="758825"/>
            <a:ext cx="384175" cy="533082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A8E94790-3883-CDD6-FE2C-3D68ECD7E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68738" y="863600"/>
            <a:ext cx="7315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5EED-8897-D030-BD9E-29E634F3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19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A5593FFA-132B-4256-A01B-174CA80FA74B}" type="datetimeFigureOut">
              <a:rPr lang="ko-KR" altLang="en-US"/>
              <a:pPr>
                <a:defRPr/>
              </a:pPr>
              <a:t>2024-05-08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977A-412E-0C4D-79CA-C06350F43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8738" y="6356350"/>
            <a:ext cx="591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EDB0-2D09-A928-A55E-B34A32A33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356350"/>
            <a:ext cx="153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E33CD73-C6D3-4DF8-A133-22F4FCCD6C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4" r:id="rId7"/>
    <p:sldLayoutId id="2147484140" r:id="rId8"/>
    <p:sldLayoutId id="2147484145" r:id="rId9"/>
    <p:sldLayoutId id="2147484141" r:id="rId10"/>
    <p:sldLayoutId id="2147484142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 kern="1200" spc="-60">
          <a:solidFill>
            <a:srgbClr val="FFFFFF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orbel" panose="020B0503020204020204" pitchFamily="34" charset="0"/>
          <a:ea typeface="HY중고딕" panose="02030600000101010101" pitchFamily="18" charset="-127"/>
        </a:defRPr>
      </a:lvl9pPr>
    </p:titleStyle>
    <p:bodyStyle>
      <a:lvl1pPr marL="182563" indent="-182563" algn="l" rtl="0" fontAlgn="base" latinLnBrk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182563" algn="l" rtl="0" fontAlgn="base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182563" algn="l" rtl="0" fontAlgn="base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182563" algn="l" rtl="0" fontAlgn="base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182563" algn="l" rtl="0" fontAlgn="base" latinLnBrk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korea.go.kr/idsiSFK/neo/sfk/cs/contents/prevent/SDIJKM5140.html?menuSeq=127" TargetMode="External"/><Relationship Id="rId2" Type="http://schemas.openxmlformats.org/officeDocument/2006/relationships/hyperlink" Target="https://www.cleanair.go.kr/dust/dust/dust-define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ca.go.kr/contents.es?mid=a202050704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ECAD40-C579-987B-B002-F3328838B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81635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+mj-ea"/>
              </a:rPr>
              <a:t>2024 </a:t>
            </a:r>
            <a:r>
              <a:rPr lang="ko-KR" altLang="en-US" sz="3200" dirty="0">
                <a:latin typeface="+mj-ea"/>
              </a:rPr>
              <a:t>서울 </a:t>
            </a:r>
            <a:r>
              <a:rPr lang="ko-KR" altLang="en-US" sz="3200" dirty="0" err="1">
                <a:latin typeface="+mj-ea"/>
              </a:rPr>
              <a:t>열린데이터광장</a:t>
            </a:r>
            <a:r>
              <a:rPr lang="ko-KR" altLang="en-US" sz="3200" dirty="0">
                <a:latin typeface="+mj-ea"/>
              </a:rPr>
              <a:t> 공공데이터 활용 창업 경진대회</a:t>
            </a:r>
            <a:br>
              <a:rPr lang="en-US" altLang="ko-KR" sz="3200" dirty="0">
                <a:latin typeface="+mj-ea"/>
              </a:rPr>
            </a:br>
            <a:br>
              <a:rPr lang="en-US" altLang="ko-KR" sz="3200" dirty="0">
                <a:latin typeface="+mj-ea"/>
              </a:rPr>
            </a:br>
            <a:r>
              <a:rPr lang="ko-KR" altLang="en-US" sz="4000" dirty="0">
                <a:latin typeface="+mj-ea"/>
              </a:rPr>
              <a:t>상세기획서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6C792E8-4112-6A83-9F37-00D9854D2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서비스명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서울 미세먼지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팀명</a:t>
            </a:r>
            <a:r>
              <a:rPr lang="en-US" altLang="ko-KR" dirty="0">
                <a:latin typeface="+mj-ea"/>
                <a:ea typeface="+mj-ea"/>
              </a:rPr>
              <a:t>: A4B1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27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6B9C4F-756F-9375-BE69-F86816236F88}"/>
              </a:ext>
            </a:extLst>
          </p:cNvPr>
          <p:cNvSpPr/>
          <p:nvPr/>
        </p:nvSpPr>
        <p:spPr>
          <a:xfrm>
            <a:off x="644525" y="1498600"/>
            <a:ext cx="2927350" cy="1069975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홈페이지 메인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7AD0BF6-EB6C-9DD3-4466-C0F919E6334E}"/>
              </a:ext>
            </a:extLst>
          </p:cNvPr>
          <p:cNvSpPr/>
          <p:nvPr/>
        </p:nvSpPr>
        <p:spPr>
          <a:xfrm>
            <a:off x="4371975" y="1498600"/>
            <a:ext cx="2927350" cy="1069975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측정소 선택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51B14BF-540A-7D6F-8933-4464C297FC02}"/>
              </a:ext>
            </a:extLst>
          </p:cNvPr>
          <p:cNvSpPr/>
          <p:nvPr/>
        </p:nvSpPr>
        <p:spPr>
          <a:xfrm>
            <a:off x="8255000" y="603250"/>
            <a:ext cx="2927350" cy="1071563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측정소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18F282-5634-1612-3763-28B8F9C5074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571875" y="2033588"/>
            <a:ext cx="80010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9903BB-4631-84F6-3EF4-CF9C11FB340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299325" y="1139825"/>
            <a:ext cx="955675" cy="893763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CF6C1C-D6CD-3C4C-08FF-810327B2360A}"/>
              </a:ext>
            </a:extLst>
          </p:cNvPr>
          <p:cNvSpPr/>
          <p:nvPr/>
        </p:nvSpPr>
        <p:spPr>
          <a:xfrm>
            <a:off x="8255000" y="1855788"/>
            <a:ext cx="2927350" cy="1071562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altLang="ko-KR" sz="2500" b="0" dirty="0">
                <a:solidFill>
                  <a:srgbClr val="000000"/>
                </a:solidFill>
                <a:latin typeface="+mn-ea"/>
                <a:sym typeface="Gill Sans"/>
              </a:rPr>
              <a:t>(</a:t>
            </a: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측정</a:t>
            </a:r>
            <a:r>
              <a:rPr lang="en-US" altLang="ko-KR" sz="2500" b="0" dirty="0">
                <a:solidFill>
                  <a:srgbClr val="000000"/>
                </a:solidFill>
                <a:latin typeface="+mn-ea"/>
                <a:sym typeface="Gill Sans"/>
              </a:rPr>
              <a:t>) </a:t>
            </a: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기준 일시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470CF2-AC40-8C59-A1C9-4C3DB33BC874}"/>
              </a:ext>
            </a:extLst>
          </p:cNvPr>
          <p:cNvSpPr/>
          <p:nvPr/>
        </p:nvSpPr>
        <p:spPr>
          <a:xfrm>
            <a:off x="8255000" y="3108325"/>
            <a:ext cx="2927350" cy="1071563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미세먼지 농도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D2E31C-B08A-76CF-A053-EDB736D23633}"/>
              </a:ext>
            </a:extLst>
          </p:cNvPr>
          <p:cNvSpPr/>
          <p:nvPr/>
        </p:nvSpPr>
        <p:spPr>
          <a:xfrm>
            <a:off x="8255000" y="4371975"/>
            <a:ext cx="2927350" cy="1069975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초미세먼지 농도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A817AB9-A47E-AF49-8816-9F2DD211B356}"/>
              </a:ext>
            </a:extLst>
          </p:cNvPr>
          <p:cNvSpPr/>
          <p:nvPr/>
        </p:nvSpPr>
        <p:spPr>
          <a:xfrm>
            <a:off x="8255000" y="5619750"/>
            <a:ext cx="2927350" cy="1069975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안드로이드 앱</a:t>
            </a:r>
            <a:endParaRPr lang="en-US" altLang="ko-KR" sz="2500" b="0" dirty="0">
              <a:solidFill>
                <a:srgbClr val="000000"/>
              </a:solidFill>
              <a:latin typeface="+mn-ea"/>
              <a:sym typeface="Gill Sans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sz="2500" b="0" dirty="0">
                <a:solidFill>
                  <a:srgbClr val="000000"/>
                </a:solidFill>
                <a:latin typeface="+mn-ea"/>
                <a:sym typeface="Gill Sans"/>
              </a:rPr>
              <a:t>다운로드 링크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5F48789-F21C-9BB4-B8EA-9C960BF2F9E6}"/>
              </a:ext>
            </a:extLst>
          </p:cNvPr>
          <p:cNvCxnSpPr>
            <a:cxnSpLocks/>
            <a:stCxn id="21" idx="1"/>
            <a:endCxn id="17" idx="3"/>
          </p:cNvCxnSpPr>
          <p:nvPr/>
        </p:nvCxnSpPr>
        <p:spPr>
          <a:xfrm rot="10800000">
            <a:off x="7299325" y="2033588"/>
            <a:ext cx="955675" cy="358775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7F40EAF-840A-CD8C-2106-0D040E0AEFF8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7299325" y="2033588"/>
            <a:ext cx="955675" cy="1611312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85EA85F-2978-499F-4E2D-913C3F9B9DE1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7299325" y="2033588"/>
            <a:ext cx="955675" cy="2873375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9718C80-E6D0-C4F1-5C86-8BD3AD419592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299325" y="2033588"/>
            <a:ext cx="955675" cy="412115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11016A-AE3B-1BDB-A888-33B486D8CEDF}"/>
              </a:ext>
            </a:extLst>
          </p:cNvPr>
          <p:cNvSpPr txBox="1"/>
          <p:nvPr/>
        </p:nvSpPr>
        <p:spPr>
          <a:xfrm>
            <a:off x="0" y="114300"/>
            <a:ext cx="12192000" cy="40005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Information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Architecture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CDA4A-04AF-F650-5EB5-BCED7E91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창업</a:t>
            </a:r>
            <a:r>
              <a:rPr lang="en-US" altLang="ko-KR" dirty="0"/>
              <a:t>, </a:t>
            </a:r>
            <a:r>
              <a:rPr lang="ko-KR" altLang="en-US" dirty="0"/>
              <a:t>매출 발생 및 발전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C9471-350A-DEE2-B87C-47DBCEB3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사업화 및 시장성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미세먼지를 포함한 대기오염은 많은 사람들이 관심을 가지고 있으며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건강과 환경에 직접적인 영향을 미침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따라서 현 상태에서 확대하여 대기오염 정보를 제공하는 서비스로 사업화 가능하며 광범위한 사용자 범위를 대상으로 하게 되면 시장성이 높을 수 있음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매출 발생 가능성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광고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프리미엄 기능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등 다양한 수익 모델을 적용하여 매출 발생가능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발전 가능성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400" b="1" kern="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다양한 기능 추가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현 서울시에서 전국으로 확대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자치구별이 아닌 사용자의 위치에서 가장 가까운 측정소를 표출하도록 개선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단순한 미세먼지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초미세먼지 농도 표출 뿐만 아니라 예보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경보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주의보 현황 등 좀 더 다양한 정보 제공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WHO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기준 추가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웹사이트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앱을 실행하지 않아도 미세먼지 관련 정보를 볼 수 있도록 알림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위젯 기능 추가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33E7E-0823-4100-AD58-DFEAB08B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br>
              <a:rPr lang="en-US" altLang="ko-KR" dirty="0"/>
            </a:br>
            <a:r>
              <a:rPr lang="ko-KR" altLang="en-US" dirty="0" err="1"/>
              <a:t>개발툴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654F9-6888-1AFE-6456-E583D491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Dart(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개발언어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구글에서 발표한 프로그래밍 언어로 모바일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데스크톱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웹브라우저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등 다양한 환경에서 동작되도록 하는 앱 개발을 위해 설계됨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Flutter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에서 쓰이는 언어임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Flutter(SDK)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구글에서 발표한 모바일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웹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데스크톱 크로스 플랫폼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GUI SDK(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개발 도구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+mn-ea"/>
              </a:rPr>
              <a:t>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하나의 코드 베이스로 안드로이드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윈도우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ios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웹브라우저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등에서 모두 동작하는 웹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앱 개발을 위해 출시됨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안드로이드 스튜디오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(IDE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애뮬레이터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구글이 안드로이드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애플리케이션 개발 편의를 위해 개발한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IDE(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 개발환경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Flutter,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Dart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등 다양한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SDK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프로그래밍 언어를 지원하기 시작하면서 안드로이드 뿐만 아니라 웹사이트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ios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다양한 운영체제 용 웹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앱 개발에 활용가능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다양한 안드로이드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OS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애뮬레이터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기기 제공으로 편리한 개발 및 테스트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EEB93-8F54-9CC6-50F1-8638466E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br>
              <a:rPr lang="en-US" altLang="ko-KR"/>
            </a:br>
            <a:r>
              <a:rPr lang="ko-KR" altLang="en-US"/>
              <a:t>참고문헌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16C6CE70-0CDB-6BE1-C769-2D34A8986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한국환경공단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 err="1">
                <a:latin typeface="+mn-ea"/>
              </a:rPr>
              <a:t>에어코리아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>
                <a:latin typeface="+mn-ea"/>
              </a:rPr>
              <a:t>대기오염정보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>
                <a:latin typeface="+mn-ea"/>
              </a:rPr>
              <a:t>기술문서</a:t>
            </a:r>
            <a:r>
              <a:rPr lang="en-US" altLang="ko-KR" sz="1400" dirty="0">
                <a:latin typeface="+mn-ea"/>
              </a:rPr>
              <a:t>_v1.2</a:t>
            </a:r>
          </a:p>
          <a:p>
            <a:pPr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한국환경공단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 err="1">
                <a:latin typeface="+mn-ea"/>
              </a:rPr>
              <a:t>에어코리아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>
                <a:latin typeface="+mn-ea"/>
              </a:rPr>
              <a:t>사용자 지원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>
                <a:latin typeface="+mn-ea"/>
              </a:rPr>
              <a:t>기술문서</a:t>
            </a:r>
            <a:r>
              <a:rPr lang="en-US" altLang="ko-KR" sz="1400" dirty="0">
                <a:latin typeface="+mn-ea"/>
              </a:rPr>
              <a:t>_v1.1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1400" b="0" dirty="0">
                <a:latin typeface="+mn-ea"/>
              </a:rPr>
              <a:t>국무총리 소속 </a:t>
            </a:r>
            <a:r>
              <a:rPr lang="ko-KR" altLang="en-US" sz="1400" b="0" dirty="0" err="1">
                <a:latin typeface="+mn-ea"/>
              </a:rPr>
              <a:t>미세먼지특별대책위원회</a:t>
            </a:r>
            <a:r>
              <a:rPr lang="ko-KR" altLang="en-US" sz="1400" b="0" dirty="0">
                <a:latin typeface="+mn-ea"/>
              </a:rPr>
              <a:t>    </a:t>
            </a:r>
            <a:r>
              <a:rPr lang="en-US" altLang="ko-KR" sz="1400" b="0" dirty="0">
                <a:latin typeface="+mn-ea"/>
                <a:hlinkClick r:id="rId2"/>
              </a:rPr>
              <a:t>https://www.cleanair.go.kr/dust/dust/dust-define.do</a:t>
            </a:r>
            <a:r>
              <a:rPr lang="en-US" altLang="ko-KR" sz="1400" b="0" dirty="0">
                <a:latin typeface="+mn-ea"/>
              </a:rPr>
              <a:t>   (</a:t>
            </a:r>
            <a:r>
              <a:rPr lang="ko-KR" altLang="en-US" sz="1400" b="0" dirty="0">
                <a:latin typeface="+mn-ea"/>
              </a:rPr>
              <a:t>미세먼지 </a:t>
            </a:r>
            <a:r>
              <a:rPr lang="ko-KR" altLang="en-US" sz="1400" b="0" dirty="0" err="1">
                <a:latin typeface="+mn-ea"/>
              </a:rPr>
              <a:t>바로알기</a:t>
            </a:r>
            <a:r>
              <a:rPr lang="en-US" altLang="ko-KR" sz="1400" b="0" dirty="0">
                <a:latin typeface="+mn-ea"/>
              </a:rPr>
              <a:t>)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1400" b="0" dirty="0" err="1">
                <a:latin typeface="+mn-ea"/>
              </a:rPr>
              <a:t>국민재난안전포털</a:t>
            </a:r>
            <a:r>
              <a:rPr lang="ko-KR" altLang="en-US" sz="1400" b="0" dirty="0">
                <a:latin typeface="+mn-ea"/>
              </a:rPr>
              <a:t>    </a:t>
            </a:r>
            <a:r>
              <a:rPr lang="en-US" altLang="ko-KR" sz="1400" b="0" dirty="0">
                <a:latin typeface="+mn-ea"/>
                <a:hlinkClick r:id="rId3"/>
              </a:rPr>
              <a:t>https://www.safekorea.go.kr/idsiSFK/neo/sfk/cs/contents/prevent/SDIJKM5140.html?menuSeq=127</a:t>
            </a:r>
            <a:r>
              <a:rPr lang="en-US" altLang="ko-KR" sz="1400" b="0" dirty="0">
                <a:latin typeface="+mn-ea"/>
              </a:rPr>
              <a:t>   (</a:t>
            </a:r>
            <a:r>
              <a:rPr lang="ko-KR" altLang="en-US" sz="1400" b="0" dirty="0">
                <a:latin typeface="+mn-ea"/>
              </a:rPr>
              <a:t>사회재난행동요령 </a:t>
            </a:r>
            <a:r>
              <a:rPr lang="en-US" altLang="ko-KR" sz="1400" b="0" dirty="0">
                <a:latin typeface="+mn-ea"/>
              </a:rPr>
              <a:t>– </a:t>
            </a:r>
            <a:r>
              <a:rPr lang="ko-KR" altLang="en-US" sz="1400" b="0" dirty="0">
                <a:latin typeface="+mn-ea"/>
              </a:rPr>
              <a:t>미세먼지</a:t>
            </a:r>
            <a:r>
              <a:rPr lang="en-US" altLang="ko-KR" sz="1400" b="0" dirty="0">
                <a:latin typeface="+mn-ea"/>
              </a:rPr>
              <a:t>)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1400" b="0" dirty="0">
                <a:latin typeface="+mn-ea"/>
              </a:rPr>
              <a:t>환경부 수도권대기환경청     </a:t>
            </a:r>
            <a:r>
              <a:rPr lang="en-US" altLang="ko-KR" sz="1400" b="0" dirty="0">
                <a:latin typeface="+mn-ea"/>
              </a:rPr>
              <a:t>https://www.me.go.kr/mamo/web/index.do?menuId=16201  (</a:t>
            </a:r>
            <a:r>
              <a:rPr lang="ko-KR" altLang="en-US" sz="1400" b="0" dirty="0">
                <a:latin typeface="+mn-ea"/>
              </a:rPr>
              <a:t>미세먼지 </a:t>
            </a:r>
            <a:r>
              <a:rPr lang="ko-KR" altLang="en-US" sz="1400" b="0" dirty="0" err="1">
                <a:latin typeface="+mn-ea"/>
              </a:rPr>
              <a:t>바로알기</a:t>
            </a:r>
            <a:r>
              <a:rPr lang="en-US" altLang="ko-KR" sz="1400" b="0" dirty="0">
                <a:latin typeface="+mn-ea"/>
              </a:rPr>
              <a:t>)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1400" b="0" dirty="0">
                <a:latin typeface="+mn-ea"/>
              </a:rPr>
              <a:t>질병관리청    </a:t>
            </a:r>
            <a:r>
              <a:rPr lang="en-US" altLang="ko-KR" sz="1400" b="0" dirty="0">
                <a:latin typeface="+mn-ea"/>
                <a:hlinkClick r:id="rId4"/>
              </a:rPr>
              <a:t>https://www.kdca.go.kr/contents.es?mid=a20205070400</a:t>
            </a:r>
            <a:r>
              <a:rPr lang="en-US" altLang="ko-KR" sz="1400" b="0" dirty="0">
                <a:latin typeface="+mn-ea"/>
              </a:rPr>
              <a:t>   (</a:t>
            </a:r>
            <a:r>
              <a:rPr lang="ko-KR" altLang="en-US" sz="1400" b="0" dirty="0" err="1">
                <a:latin typeface="+mn-ea"/>
              </a:rPr>
              <a:t>미세먼지건강영향</a:t>
            </a:r>
            <a:r>
              <a:rPr lang="en-US" altLang="ko-KR" sz="1400" b="0" dirty="0">
                <a:latin typeface="+mn-ea"/>
              </a:rPr>
              <a:t>)</a:t>
            </a:r>
            <a:endParaRPr lang="ko-KR" altLang="en-US" sz="1400" b="0" dirty="0">
              <a:latin typeface="+mn-ea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C2EF4-ACA5-A14D-9046-5400B5D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들어가기전에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03A47-6E2F-1D22-C520-29BB3947B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415" y="621276"/>
            <a:ext cx="7315200" cy="5121275"/>
          </a:xfrm>
        </p:spPr>
        <p:txBody>
          <a:bodyPr anchor="t"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</a:t>
            </a:r>
            <a:r>
              <a:rPr lang="en-US" altLang="ko-KR" sz="1600" b="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0" kern="0" dirty="0" err="1">
                <a:solidFill>
                  <a:srgbClr val="000000"/>
                </a:solidFill>
                <a:latin typeface="+mn-ea"/>
              </a:rPr>
              <a:t>미세먼지란</a:t>
            </a:r>
            <a:r>
              <a:rPr lang="en-US" altLang="ko-KR" sz="1600" b="0" kern="0" dirty="0">
                <a:solidFill>
                  <a:srgbClr val="000000"/>
                </a:solidFill>
                <a:latin typeface="+mn-ea"/>
              </a:rPr>
              <a:t>?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미세먼지는 우리 눈에 보이지 않을 정도로 작은 먼지 입자로 입자 크기에 따라 직경 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10 ㎛ 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이하 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(10 ㎛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0.001 ㎝)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인 것을 미세먼지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(PM10)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라고 하며 직경 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2.5 ㎛ 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이하인 것을 초미세먼지 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(PM2.5)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라고 함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이들 먼지는 매우 작아 숨쉴 때 </a:t>
            </a:r>
            <a:r>
              <a:rPr lang="ko-KR" altLang="en-US" sz="1400" b="0" kern="0" dirty="0" err="1">
                <a:solidFill>
                  <a:srgbClr val="000000"/>
                </a:solidFill>
                <a:latin typeface="+mn-ea"/>
              </a:rPr>
              <a:t>폐포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 끝까지 들어와 바로 혈관으로 들어갈 수 있음</a:t>
            </a:r>
            <a:endParaRPr lang="en-US" altLang="ko-KR" sz="1200" b="0" kern="0" dirty="0">
              <a:solidFill>
                <a:srgbClr val="000000"/>
              </a:solidFill>
              <a:latin typeface="+mn-ea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</a:t>
            </a:r>
            <a:r>
              <a:rPr lang="en-US" altLang="ko-KR" sz="1600" b="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0" kern="0" dirty="0">
                <a:solidFill>
                  <a:srgbClr val="000000"/>
                </a:solidFill>
                <a:latin typeface="+mn-ea"/>
              </a:rPr>
              <a:t>미세먼지 발생 원인</a:t>
            </a:r>
            <a:endParaRPr lang="en-US" altLang="ko-KR" sz="1600" b="0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미세먼지는 발생 원인에 따라 자연적인 것과 인위적인 것으로 구분되며</a:t>
            </a:r>
            <a:r>
              <a:rPr lang="en-US" altLang="ko-KR" sz="1400" b="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인위적 발생원이 대부분임</a:t>
            </a:r>
            <a:endParaRPr lang="en-US" altLang="ko-KR" sz="1400" b="0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0" kern="0" dirty="0">
                <a:solidFill>
                  <a:srgbClr val="000000"/>
                </a:solidFill>
                <a:latin typeface="+mn-ea"/>
              </a:rPr>
              <a:t>주로 공장이나 자동차 등 연료를 태우는 과정에서 배출되는 경우가 많고 여러 오염물질이 공기 중에서 반응하여 생기기도 함</a:t>
            </a:r>
            <a:endParaRPr lang="en-US" altLang="ko-KR" sz="1400" b="0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5" name="그림 4" descr="텍스트, 스크린샷, 마이크이(가) 표시된 사진&#10;&#10;자동 생성된 설명">
            <a:extLst>
              <a:ext uri="{FF2B5EF4-FFF2-40B4-BE49-F238E27FC236}">
                <a16:creationId xmlns:a16="http://schemas.microsoft.com/office/drawing/2014/main" id="{C5294CA2-1E75-EF86-1737-D2ECB5C6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" y="2190288"/>
            <a:ext cx="3327375" cy="2467897"/>
          </a:xfrm>
          <a:prstGeom prst="rect">
            <a:avLst/>
          </a:prstGeom>
        </p:spPr>
      </p:pic>
      <p:pic>
        <p:nvPicPr>
          <p:cNvPr id="7" name="그림 6" descr="텍스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A5E4876C-4F78-A358-8FCD-085447E7D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8" y="4365523"/>
            <a:ext cx="5201265" cy="24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68816-F431-87CB-AF95-409C0DEB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제안배경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77D52A-E01B-BC08-D302-7EE1AB6D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415" y="863599"/>
            <a:ext cx="7315200" cy="5121275"/>
          </a:xfrm>
        </p:spPr>
        <p:txBody>
          <a:bodyPr anchor="t"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</a:t>
            </a:r>
            <a:r>
              <a:rPr lang="en-US" altLang="ko-KR" sz="1600" b="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0" kern="0" dirty="0">
                <a:solidFill>
                  <a:srgbClr val="000000"/>
                </a:solidFill>
                <a:latin typeface="+mn-ea"/>
              </a:rPr>
              <a:t>미세먼지 유해성</a:t>
            </a:r>
            <a:endParaRPr lang="en-US" altLang="ko-KR" sz="1600" b="0" kern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미세입자들은 먼지 핵에 여러 종류의 오염 물질이 엉겨 붙어 구성된 것으로 호흡기를 통하여 인체 내에 유입될 수 있음</a:t>
            </a:r>
            <a:r>
              <a:rPr lang="en-US" altLang="ko-KR" sz="1400" b="0" kern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장기간 흡입 시</a:t>
            </a:r>
            <a:r>
              <a:rPr lang="en-US" altLang="ko-KR" sz="1400" b="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입자가 미세할수록 코점막을 통해 걸러지지 않고 흡입 시 허파꽈리까지 직접 침투하기에 천식이나 폐 질환의 유병률</a:t>
            </a:r>
            <a:r>
              <a:rPr lang="en-US" altLang="ko-KR" sz="1400" b="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조기사망률 증가에 영향을 줄 수 있음</a:t>
            </a:r>
            <a:endParaRPr lang="en-US" altLang="ko-KR" sz="1400" b="0" kern="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장기적</a:t>
            </a:r>
            <a:r>
              <a:rPr lang="en-US" altLang="ko-KR" sz="1400" b="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지속적 노출 시 건강영향이 나타나며 단시간 흡입으로 갑자기 신체변화가 나타나지는 않는다고 알려져 있으나 어린이</a:t>
            </a:r>
            <a:r>
              <a:rPr lang="en-US" altLang="ko-KR" sz="1400" b="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노인</a:t>
            </a:r>
            <a:r>
              <a:rPr lang="en-US" altLang="ko-KR" sz="1400" b="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호흡기 </a:t>
            </a:r>
            <a:r>
              <a:rPr lang="ko-KR" altLang="en-US" sz="1400" b="0" kern="0" dirty="0" err="1">
                <a:solidFill>
                  <a:srgbClr val="000000"/>
                </a:solidFill>
                <a:latin typeface="+mj-lt"/>
              </a:rPr>
              <a:t>질환자</a:t>
            </a:r>
            <a:r>
              <a:rPr lang="ko-KR" altLang="en-US" sz="1400" b="0" kern="0" dirty="0">
                <a:solidFill>
                  <a:srgbClr val="000000"/>
                </a:solidFill>
                <a:latin typeface="+mj-lt"/>
              </a:rPr>
              <a:t> 등 민감군은 일반인보다 건강영향이 클 수 있어 더 각별한 주의가 필요함</a:t>
            </a:r>
            <a:endParaRPr lang="en-US" altLang="ko-KR" sz="1400" b="0" kern="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latin typeface="+mn-ea"/>
              </a:rPr>
              <a:t>위와 같은 미세먼지의 유해성 및 최근 </a:t>
            </a:r>
            <a:r>
              <a:rPr lang="ko-KR" altLang="en-US" sz="1400" dirty="0" err="1">
                <a:latin typeface="+mn-ea"/>
              </a:rPr>
              <a:t>몇년동안</a:t>
            </a:r>
            <a:r>
              <a:rPr lang="ko-KR" altLang="en-US" sz="1400" dirty="0">
                <a:latin typeface="+mn-ea"/>
              </a:rPr>
              <a:t> 미세먼지와 초미세먼지 관심이 높아졌음을 감안하여 사람들이 미세먼지와 초미세먼지 농도를 빠르고 쉽게 확인할 수 있는 웹사이트와 앱을 개발하고자 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endParaRPr lang="en-US" altLang="ko-KR" sz="1400" b="0" kern="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5D2570-06AA-6F35-AB2B-5FDAD45A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50"/>
            <a:ext cx="3401961" cy="4213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2">
            <a:extLst>
              <a:ext uri="{FF2B5EF4-FFF2-40B4-BE49-F238E27FC236}">
                <a16:creationId xmlns:a16="http://schemas.microsoft.com/office/drawing/2014/main" id="{1A7D4FF4-181A-4CD3-F1A1-3B4566866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EAFCC9E3-6860-A02F-E42A-88FC95061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09606"/>
              </p:ext>
            </p:extLst>
          </p:nvPr>
        </p:nvGraphicFramePr>
        <p:xfrm>
          <a:off x="3709851" y="1105603"/>
          <a:ext cx="8009981" cy="479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2D70FED5-5B11-8C0F-69D6-DB41CE6F273F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r>
              <a:rPr lang="ko-KR" altLang="en-US" b="0" dirty="0"/>
              <a:t>출품작 소개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21447D-46B8-E215-DA8F-05B7B53F30F3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r>
              <a:rPr lang="ko-KR" altLang="en-US" b="0" dirty="0"/>
              <a:t>활용데이터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0F1E5E-5FCE-F766-5347-4B48BF3B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1227"/>
              </p:ext>
            </p:extLst>
          </p:nvPr>
        </p:nvGraphicFramePr>
        <p:xfrm>
          <a:off x="3576638" y="1185863"/>
          <a:ext cx="8145462" cy="41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데이터명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출처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활용목적</a:t>
                      </a:r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서울시 대기오염 측정소 정보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서울시 </a:t>
                      </a:r>
                      <a:r>
                        <a:rPr lang="ko-KR" altLang="en-US" sz="1400" dirty="0" err="1"/>
                        <a:t>열린데이터</a:t>
                      </a:r>
                      <a:r>
                        <a:rPr lang="ko-KR" altLang="en-US" sz="1400" dirty="0"/>
                        <a:t> 광장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웹사이트내 자치구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측정소</a:t>
                      </a:r>
                      <a:r>
                        <a:rPr lang="en-US" altLang="ko-KR" sz="1400" b="0" dirty="0"/>
                        <a:t>) </a:t>
                      </a:r>
                      <a:r>
                        <a:rPr lang="ko-KR" altLang="en-US" sz="1400" b="0" dirty="0"/>
                        <a:t>목록 표출</a:t>
                      </a:r>
                      <a:endParaRPr lang="en-US" altLang="ko-KR" sz="1400" b="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에어코리아</a:t>
                      </a:r>
                      <a:r>
                        <a:rPr lang="ko-KR" altLang="en-US" sz="1400" dirty="0"/>
                        <a:t> 대기오염 정보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측정소별 실시간 측정정보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공공데이터포털</a:t>
                      </a:r>
                      <a:endParaRPr lang="ko-KR" altLang="en-US" sz="1400" dirty="0"/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자치구별 측정소명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기준일시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미세먼지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 err="1"/>
                        <a:t>초미세먼지농도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측정기상태</a:t>
                      </a:r>
                      <a:r>
                        <a:rPr lang="en-US" altLang="ko-KR" sz="1400" b="0" dirty="0"/>
                        <a:t>,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1</a:t>
                      </a:r>
                      <a:r>
                        <a:rPr lang="ko-KR" altLang="en-US" sz="1400" b="0" dirty="0"/>
                        <a:t>시간 등급</a:t>
                      </a:r>
                      <a:r>
                        <a:rPr lang="en-US" altLang="ko-KR" sz="1400" b="0" dirty="0"/>
                        <a:t> </a:t>
                      </a:r>
                      <a:r>
                        <a:rPr lang="ko-KR" altLang="en-US" sz="1400" b="0" dirty="0"/>
                        <a:t>표출</a:t>
                      </a:r>
                      <a:endParaRPr lang="ko-KR" altLang="en-US" sz="1400" dirty="0"/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서울시 실시간 대기환경 평균현황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서울시 </a:t>
                      </a:r>
                      <a:r>
                        <a:rPr lang="ko-KR" altLang="en-US" sz="1400" dirty="0" err="1"/>
                        <a:t>열린데이터</a:t>
                      </a:r>
                      <a:r>
                        <a:rPr lang="ko-KR" altLang="en-US" sz="1400" dirty="0"/>
                        <a:t> 광장</a:t>
                      </a:r>
                    </a:p>
                  </a:txBody>
                  <a:tcPr marL="91441" marR="91441" marT="45711" marB="4571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안드로이드 앱내 서울시 평균 미세먼지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초미세먼지 농도 표출</a:t>
                      </a:r>
                      <a:endParaRPr lang="en-US" altLang="ko-KR" sz="1400" b="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marL="91441" marR="91441"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5DD0F50-0913-1BB4-EBC9-7A38C0ED4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954901"/>
              </p:ext>
            </p:extLst>
          </p:nvPr>
        </p:nvGraphicFramePr>
        <p:xfrm>
          <a:off x="4365171" y="827315"/>
          <a:ext cx="6100354" cy="442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3C6A571-0AAC-075E-D487-63C0B560B36A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r>
              <a:rPr lang="ko-KR" altLang="en-US" b="0" dirty="0"/>
              <a:t>작동과정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D920280E-71FD-9B3C-0962-4640B74B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350" y="1935163"/>
            <a:ext cx="2098675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서울시내 도시대기 측정소명이 자치구명과 동일하다는 점을 이용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50" dirty="0"/>
          </a:p>
        </p:txBody>
      </p:sp>
      <p:sp>
        <p:nvSpPr>
          <p:cNvPr id="12293" name="TextBox 6">
            <a:extLst>
              <a:ext uri="{FF2B5EF4-FFF2-40B4-BE49-F238E27FC236}">
                <a16:creationId xmlns:a16="http://schemas.microsoft.com/office/drawing/2014/main" id="{67509955-FCAE-E19E-A463-FF4496228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350" y="4808538"/>
            <a:ext cx="20986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측정기 </a:t>
            </a:r>
            <a:r>
              <a:rPr lang="ko-KR" altLang="en-US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이상시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측정기 상태 표시</a:t>
            </a:r>
            <a:endParaRPr lang="ko-KR" altLang="en-US" sz="1050" dirty="0"/>
          </a:p>
        </p:txBody>
      </p:sp>
      <p:sp>
        <p:nvSpPr>
          <p:cNvPr id="12294" name="TextBox 7">
            <a:extLst>
              <a:ext uri="{FF2B5EF4-FFF2-40B4-BE49-F238E27FC236}">
                <a16:creationId xmlns:a16="http://schemas.microsoft.com/office/drawing/2014/main" id="{F4069069-0036-9C0B-E862-0C78F1CEE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510213"/>
            <a:ext cx="37973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앱의 경우 현재 위치를 사용하여 데이터를 표출하기 때문에 지역 선택 과정 대신에 위치를 수집하며 이 과정에서 수집된 </a:t>
            </a:r>
            <a:r>
              <a:rPr lang="ko-KR" altLang="ko-KR" sz="9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주소값</a:t>
            </a:r>
            <a:r>
              <a:rPr lang="ko-KR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 자치구 값을 요청인자로 하여 측정소 데이터를 표출함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2" descr="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9FC3FEB-9C10-5639-1666-693DD01D4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744819"/>
            <a:ext cx="8099425" cy="546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44D474-5E48-F453-673E-02CD7046A5D0}"/>
              </a:ext>
            </a:extLst>
          </p:cNvPr>
          <p:cNvSpPr/>
          <p:nvPr/>
        </p:nvSpPr>
        <p:spPr>
          <a:xfrm>
            <a:off x="4289424" y="1295087"/>
            <a:ext cx="18891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사용자 지역 </a:t>
            </a:r>
            <a:r>
              <a:rPr lang="ko-KR" altLang="en-US" sz="1100" dirty="0" err="1"/>
              <a:t>선택란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1B1450-7C9F-7CEA-05E3-9629F103324F}"/>
              </a:ext>
            </a:extLst>
          </p:cNvPr>
          <p:cNvSpPr/>
          <p:nvPr/>
        </p:nvSpPr>
        <p:spPr>
          <a:xfrm>
            <a:off x="4289425" y="2017086"/>
            <a:ext cx="1889125" cy="51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측정소명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9FC4A9-39E6-981B-40FE-F4BAD6BC0B86}"/>
              </a:ext>
            </a:extLst>
          </p:cNvPr>
          <p:cNvSpPr/>
          <p:nvPr/>
        </p:nvSpPr>
        <p:spPr>
          <a:xfrm>
            <a:off x="4589463" y="2782574"/>
            <a:ext cx="18891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기준 일시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4E65DA-ACC4-01BF-C7B9-A8467BD6A78E}"/>
              </a:ext>
            </a:extLst>
          </p:cNvPr>
          <p:cNvSpPr/>
          <p:nvPr/>
        </p:nvSpPr>
        <p:spPr>
          <a:xfrm>
            <a:off x="4759325" y="3648702"/>
            <a:ext cx="1890712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미세먼지 농도</a:t>
            </a:r>
            <a:r>
              <a:rPr lang="en-US" altLang="ko-KR" sz="1100" dirty="0"/>
              <a:t>,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구름 아이콘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DF77027-E89D-034E-DA47-D9BA2B2A4BEA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endParaRPr lang="en-US" altLang="ko-KR" b="0" dirty="0"/>
          </a:p>
          <a:p>
            <a:pPr algn="ctr" fontAlgn="auto">
              <a:spcAft>
                <a:spcPts val="0"/>
              </a:spcAft>
              <a:defRPr/>
            </a:pPr>
            <a:r>
              <a:rPr lang="ko-KR" altLang="en-US" b="0" dirty="0"/>
              <a:t>예시화면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D97C26-6939-239E-0CFE-C740ABD6E327}"/>
              </a:ext>
            </a:extLst>
          </p:cNvPr>
          <p:cNvSpPr/>
          <p:nvPr/>
        </p:nvSpPr>
        <p:spPr>
          <a:xfrm>
            <a:off x="4759325" y="4538586"/>
            <a:ext cx="1889125" cy="512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초미세먼지 농도</a:t>
            </a:r>
            <a:r>
              <a:rPr lang="en-US" altLang="ko-KR" sz="1100" dirty="0"/>
              <a:t>,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구름 아이콘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0EFFC-EB8D-9EA8-CCA4-C27341719D92}"/>
              </a:ext>
            </a:extLst>
          </p:cNvPr>
          <p:cNvSpPr/>
          <p:nvPr/>
        </p:nvSpPr>
        <p:spPr>
          <a:xfrm>
            <a:off x="7053263" y="5467350"/>
            <a:ext cx="1890712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안드로이드 앱 다운로드 링크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781FCA-BF4D-2457-FF81-973517E1AF47}"/>
              </a:ext>
            </a:extLst>
          </p:cNvPr>
          <p:cNvSpPr/>
          <p:nvPr/>
        </p:nvSpPr>
        <p:spPr>
          <a:xfrm>
            <a:off x="6834981" y="4036502"/>
            <a:ext cx="1889125" cy="703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좋음</a:t>
            </a:r>
            <a:r>
              <a:rPr lang="en-US" altLang="ko-KR" sz="1100" dirty="0"/>
              <a:t>: </a:t>
            </a:r>
            <a:r>
              <a:rPr lang="ko-KR" altLang="en-US" sz="1100" dirty="0"/>
              <a:t>초록</a:t>
            </a:r>
            <a:endParaRPr lang="en-US" altLang="ko-KR" sz="1100" dirty="0"/>
          </a:p>
          <a:p>
            <a:pPr algn="ctr">
              <a:defRPr/>
            </a:pPr>
            <a:r>
              <a:rPr lang="ko-KR" altLang="en-US" sz="1100" dirty="0"/>
              <a:t>보통</a:t>
            </a:r>
            <a:r>
              <a:rPr lang="en-US" altLang="ko-KR" sz="1100" dirty="0"/>
              <a:t>: </a:t>
            </a:r>
            <a:r>
              <a:rPr lang="ko-KR" altLang="en-US" sz="1100" dirty="0"/>
              <a:t>노랑</a:t>
            </a:r>
            <a:endParaRPr lang="en-US" altLang="ko-KR" sz="1100" dirty="0"/>
          </a:p>
          <a:p>
            <a:pPr algn="ctr">
              <a:defRPr/>
            </a:pPr>
            <a:r>
              <a:rPr lang="ko-KR" altLang="en-US" sz="1100" dirty="0"/>
              <a:t>나쁨</a:t>
            </a:r>
            <a:r>
              <a:rPr lang="en-US" altLang="ko-KR" sz="1100" dirty="0"/>
              <a:t>: </a:t>
            </a:r>
            <a:r>
              <a:rPr lang="ko-KR" altLang="en-US" sz="1100" dirty="0"/>
              <a:t>주황</a:t>
            </a:r>
            <a:endParaRPr lang="en-US" altLang="ko-KR" sz="1100" dirty="0"/>
          </a:p>
          <a:p>
            <a:pPr algn="ctr">
              <a:defRPr/>
            </a:pPr>
            <a:r>
              <a:rPr lang="ko-KR" altLang="en-US" sz="1100" dirty="0" err="1"/>
              <a:t>매우나쁨</a:t>
            </a:r>
            <a:r>
              <a:rPr lang="en-US" altLang="ko-KR" sz="1100" dirty="0"/>
              <a:t>: </a:t>
            </a:r>
            <a:r>
              <a:rPr lang="ko-KR" altLang="en-US" sz="1100" dirty="0"/>
              <a:t>빨강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B5EF5A-320E-E26F-0FED-041A2AAEBD19}"/>
              </a:ext>
            </a:extLst>
          </p:cNvPr>
          <p:cNvSpPr/>
          <p:nvPr/>
        </p:nvSpPr>
        <p:spPr>
          <a:xfrm>
            <a:off x="8910637" y="4036502"/>
            <a:ext cx="1889125" cy="679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측정기 이상 시 측정기상태 </a:t>
            </a:r>
            <a:r>
              <a:rPr lang="en-US" altLang="ko-KR" sz="1100" dirty="0"/>
              <a:t>(</a:t>
            </a:r>
            <a:r>
              <a:rPr lang="ko-KR" altLang="en-US" sz="1100" dirty="0"/>
              <a:t>통신이상 등</a:t>
            </a:r>
            <a:r>
              <a:rPr lang="en-US" altLang="ko-KR" sz="1100" dirty="0"/>
              <a:t>) </a:t>
            </a:r>
            <a:r>
              <a:rPr lang="ko-KR" altLang="en-US" sz="1100" dirty="0"/>
              <a:t>표출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6D8A3-54E3-499D-FF82-57D1E27D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9525"/>
            <a:ext cx="2946400" cy="4600575"/>
          </a:xfrm>
        </p:spPr>
        <p:txBody>
          <a:bodyPr anchor="t"/>
          <a:lstStyle/>
          <a:p>
            <a:pPr algn="ctr" fontAlgn="auto">
              <a:spcAft>
                <a:spcPts val="0"/>
              </a:spcAft>
              <a:defRPr/>
            </a:pPr>
            <a:br>
              <a:rPr lang="en-US" altLang="ko-KR" dirty="0"/>
            </a:br>
            <a:br>
              <a:rPr lang="en-US" altLang="ko-KR" dirty="0"/>
            </a:br>
            <a:r>
              <a:rPr lang="ko-KR" altLang="en-US" sz="3000" dirty="0"/>
              <a:t>기존 서비스와 </a:t>
            </a:r>
            <a:br>
              <a:rPr lang="en-US" altLang="ko-KR" sz="3000" dirty="0"/>
            </a:br>
            <a:r>
              <a:rPr lang="ko-KR" altLang="en-US" sz="3000" dirty="0" err="1"/>
              <a:t>차별점</a:t>
            </a:r>
            <a:br>
              <a:rPr lang="en-US" altLang="ko-KR" sz="3000" dirty="0"/>
            </a:br>
            <a:r>
              <a:rPr lang="en-US" altLang="ko-KR" sz="3000" dirty="0"/>
              <a:t>(</a:t>
            </a:r>
            <a:r>
              <a:rPr lang="ko-KR" altLang="en-US" sz="3000" dirty="0"/>
              <a:t>독창성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BE450-46B9-9BC3-432C-06A318E0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025" y="742950"/>
            <a:ext cx="7315200" cy="5370513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 신속성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웹사이트를 열면 자치구 선택만으로 해당 자치구의 미세먼지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초미세먼지를 바로 볼 수 있어 신속한 확인 가능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자치구 변경에 따른 데이터 전환 속도가 매우 빠르므로 사용자가 신속하게 여러 자치구의 농도를 확인할 수 있을 것으로 보임</a:t>
            </a: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1600" b="1" kern="0" dirty="0" err="1">
                <a:solidFill>
                  <a:schemeClr val="tx1"/>
                </a:solidFill>
                <a:latin typeface="+mn-ea"/>
              </a:rPr>
              <a:t>직관성</a:t>
            </a:r>
            <a:endParaRPr lang="ko-KR" altLang="en-US" sz="1600" b="1" kern="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간결하고 심플한 구성으로 사용자가 가장 알고 싶어하는 미세먼지와 초미세먼지 농도만을 표출하고 등급에 따라 색상이 변하는 구름 아이콘 적용으로 사용자가 현재 미세먼지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초미세먼지를 직관적으로 파악할 수 있을 것으로 보임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ko-KR" sz="1600" b="1" kern="0" dirty="0">
                <a:solidFill>
                  <a:schemeClr val="tx1"/>
                </a:solidFill>
                <a:latin typeface="+mn-ea"/>
              </a:rPr>
              <a:t>○ </a:t>
            </a:r>
            <a:r>
              <a:rPr lang="ko-KR" altLang="en-US" sz="1600" b="1" kern="0" dirty="0">
                <a:solidFill>
                  <a:schemeClr val="tx1"/>
                </a:solidFill>
                <a:latin typeface="+mn-ea"/>
              </a:rPr>
              <a:t>다양성</a:t>
            </a: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안드로이드 앱 및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</a:rPr>
              <a:t>웹앱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 지원으로 모바일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</a:rPr>
              <a:t>, PC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</a:rPr>
              <a:t>등 다양한 기기에서 이용 가능할 것으로 보임</a:t>
            </a:r>
            <a:endParaRPr lang="en-US" altLang="ko-KR" sz="1400" kern="0" dirty="0">
              <a:solidFill>
                <a:schemeClr val="tx1"/>
              </a:solidFill>
              <a:latin typeface="+mn-ea"/>
            </a:endParaRPr>
          </a:p>
          <a:p>
            <a:pPr marL="182880" indent="-182880" fontAlgn="auto">
              <a:lnSpc>
                <a:spcPct val="140000"/>
              </a:lnSpc>
              <a:spcAft>
                <a:spcPts val="0"/>
              </a:spcAft>
              <a:defRPr/>
            </a:pPr>
            <a:endParaRPr lang="en-US" altLang="ko-KR" sz="12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ko-KR" sz="12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880" indent="-182880" fontAlgn="auto">
              <a:spcAft>
                <a:spcPts val="0"/>
              </a:spcAft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340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E574180-A351-FEFF-2A2F-52E2ECA0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309813"/>
            <a:ext cx="2238375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>
            <a:extLst>
              <a:ext uri="{FF2B5EF4-FFF2-40B4-BE49-F238E27FC236}">
                <a16:creationId xmlns:a16="http://schemas.microsoft.com/office/drawing/2014/main" id="{071E5986-C299-18DD-2155-B4C91622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868863"/>
            <a:ext cx="2754313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1BCB-8352-3F27-8D65-6B321FDA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개발과정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89E6548-B35C-ADA9-6368-FF2F588CF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1439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TextBox 6">
            <a:extLst>
              <a:ext uri="{FF2B5EF4-FFF2-40B4-BE49-F238E27FC236}">
                <a16:creationId xmlns:a16="http://schemas.microsoft.com/office/drawing/2014/main" id="{2301424E-CC50-8EBF-AFA3-FB262A5A9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5529263"/>
            <a:ext cx="22526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코드 베이스로 여러 플랫폼에서 작동하는 웹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개발이 가능한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플러터의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특성 활용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31176</TotalTime>
  <Words>1132</Words>
  <Application>Microsoft Office PowerPoint</Application>
  <PresentationFormat>와이드스크린</PresentationFormat>
  <Paragraphs>131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Corbel</vt:lpstr>
      <vt:lpstr>Times New Roman</vt:lpstr>
      <vt:lpstr>Wingdings</vt:lpstr>
      <vt:lpstr>Wingdings 2</vt:lpstr>
      <vt:lpstr>1_틀</vt:lpstr>
      <vt:lpstr>2024 서울 열린데이터광장 공공데이터 활용 창업 경진대회  상세기획서</vt:lpstr>
      <vt:lpstr>들어가기전에       </vt:lpstr>
      <vt:lpstr>제안배경        </vt:lpstr>
      <vt:lpstr>PowerPoint 프레젠테이션</vt:lpstr>
      <vt:lpstr>PowerPoint 프레젠테이션</vt:lpstr>
      <vt:lpstr>PowerPoint 프레젠테이션</vt:lpstr>
      <vt:lpstr>PowerPoint 프레젠테이션</vt:lpstr>
      <vt:lpstr>  기존 서비스와  차별점 (독창성)</vt:lpstr>
      <vt:lpstr>개발과정</vt:lpstr>
      <vt:lpstr>PowerPoint 프레젠테이션</vt:lpstr>
      <vt:lpstr>창업, 매출 발생 및 발전 가능성</vt:lpstr>
      <vt:lpstr> 개발툴 </vt:lpstr>
      <vt:lpstr> 참고문헌 </vt:lpstr>
    </vt:vector>
  </TitlesOfParts>
  <Manager>YTJ</Manager>
  <Company>SAC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subject>작성 표준 양식</dc:subject>
  <dc:creator>mano</dc:creator>
  <cp:lastModifiedBy>봉준 정</cp:lastModifiedBy>
  <cp:revision>23303</cp:revision>
  <cp:lastPrinted>2021-04-20T06:28:29Z</cp:lastPrinted>
  <dcterms:created xsi:type="dcterms:W3CDTF">2000-07-20T05:38:02Z</dcterms:created>
  <dcterms:modified xsi:type="dcterms:W3CDTF">2024-05-08T14:55:21Z</dcterms:modified>
</cp:coreProperties>
</file>