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71" r:id="rId3"/>
    <p:sldId id="262" r:id="rId4"/>
    <p:sldId id="273" r:id="rId5"/>
    <p:sldId id="272" r:id="rId6"/>
    <p:sldId id="263" r:id="rId7"/>
    <p:sldId id="264" r:id="rId8"/>
    <p:sldId id="265" r:id="rId9"/>
    <p:sldId id="27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130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69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036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8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154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38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90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908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7333891-D5E7-4C7B-BF1D-E855E53CB5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83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560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78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6E36B62D-34E6-41D4-B3AA-AC21AB387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03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782" y="770467"/>
            <a:ext cx="4956722" cy="3352800"/>
          </a:xfrm>
        </p:spPr>
        <p:txBody>
          <a:bodyPr>
            <a:normAutofit/>
          </a:bodyPr>
          <a:lstStyle/>
          <a:p>
            <a:r>
              <a:rPr lang="en-IN" sz="6200"/>
              <a:t>Exploratory Data Analysis</a:t>
            </a:r>
            <a:br>
              <a:rPr lang="en-IN" sz="6200"/>
            </a:br>
            <a:r>
              <a:rPr lang="en-IN" sz="6200"/>
              <a:t>Forestfire Dataset</a:t>
            </a:r>
            <a:endParaRPr lang="en-US" sz="6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8789" y="4206876"/>
            <a:ext cx="4908715" cy="1645920"/>
          </a:xfrm>
        </p:spPr>
        <p:txBody>
          <a:bodyPr>
            <a:normAutofit/>
          </a:bodyPr>
          <a:lstStyle/>
          <a:p>
            <a:r>
              <a:rPr lang="en-IN" sz="1400" b="1" dirty="0">
                <a:solidFill>
                  <a:srgbClr val="FFFFFF"/>
                </a:solidFill>
              </a:rPr>
              <a:t>MTech – 2020 - Batch B – Team- 6</a:t>
            </a:r>
          </a:p>
          <a:p>
            <a:endParaRPr lang="en-IN" sz="1000" b="1" dirty="0">
              <a:solidFill>
                <a:srgbClr val="FFFFFF"/>
              </a:solidFill>
            </a:endParaRPr>
          </a:p>
          <a:p>
            <a:pPr lvl="2" algn="l"/>
            <a:r>
              <a:rPr lang="en-IN" sz="1400" dirty="0">
                <a:solidFill>
                  <a:srgbClr val="FFFFFF"/>
                </a:solidFill>
              </a:rPr>
              <a:t>Pranita Keshri</a:t>
            </a:r>
          </a:p>
          <a:p>
            <a:pPr lvl="2" algn="l"/>
            <a:r>
              <a:rPr lang="en-IN" sz="1400" dirty="0">
                <a:solidFill>
                  <a:srgbClr val="FFFFFF"/>
                </a:solidFill>
              </a:rPr>
              <a:t>Satish</a:t>
            </a:r>
          </a:p>
          <a:p>
            <a:pPr lvl="2" algn="l"/>
            <a:r>
              <a:rPr lang="en-IN" sz="1400" dirty="0">
                <a:solidFill>
                  <a:srgbClr val="FFFFFF"/>
                </a:solidFill>
              </a:rPr>
              <a:t>Sunil</a:t>
            </a:r>
          </a:p>
          <a:p>
            <a:pPr lvl="2" algn="l"/>
            <a:r>
              <a:rPr lang="en-IN" sz="1400" dirty="0">
                <a:solidFill>
                  <a:srgbClr val="FFFFFF"/>
                </a:solidFill>
              </a:rPr>
              <a:t>Vijay Kashyap</a:t>
            </a:r>
          </a:p>
          <a:p>
            <a:pPr lvl="2"/>
            <a:endParaRPr lang="en-IN" sz="1000" dirty="0">
              <a:solidFill>
                <a:srgbClr val="FFFFFF"/>
              </a:solidFill>
            </a:endParaRPr>
          </a:p>
          <a:p>
            <a:pPr marL="514350" indent="-514350">
              <a:buAutoNum type="arabicParenR"/>
            </a:pP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E92409-AD19-4CE3-9956-8C03560F7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929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8A4A30-F10A-4502-A5C1-EF287CFAB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98" y="1924623"/>
            <a:ext cx="2514096" cy="29882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548" y="357166"/>
            <a:ext cx="7656904" cy="1321498"/>
          </a:xfrm>
        </p:spPr>
        <p:txBody>
          <a:bodyPr/>
          <a:lstStyle/>
          <a:p>
            <a:r>
              <a:rPr lang="en-US" dirty="0"/>
              <a:t>EDA of Forest Fires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357298"/>
            <a:ext cx="7391426" cy="514353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b="1" dirty="0"/>
              <a:t>Problem statement : </a:t>
            </a:r>
            <a:r>
              <a:rPr lang="en-US" sz="1400" dirty="0"/>
              <a:t>Impact of temperature, season, fire Index Parameters on forest fires</a:t>
            </a:r>
          </a:p>
          <a:p>
            <a:pPr>
              <a:spcBef>
                <a:spcPts val="0"/>
              </a:spcBef>
              <a:buNone/>
            </a:pPr>
            <a:endParaRPr lang="en-US" sz="1400" dirty="0"/>
          </a:p>
          <a:p>
            <a:pPr>
              <a:buNone/>
            </a:pPr>
            <a:r>
              <a:rPr lang="en-US" sz="1400" b="1" dirty="0"/>
              <a:t>Analysis methods: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1400" b="1" dirty="0"/>
              <a:t>Data clean up Activity:</a:t>
            </a:r>
          </a:p>
          <a:p>
            <a:pPr marL="0" indent="0">
              <a:buNone/>
            </a:pPr>
            <a:r>
              <a:rPr lang="en-US" sz="1400" b="1" dirty="0"/>
              <a:t>      </a:t>
            </a:r>
            <a:r>
              <a:rPr lang="en-US" sz="1400" dirty="0"/>
              <a:t> Identify rows and columns which are not used in analysis and drop them.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1400" b="1" dirty="0"/>
              <a:t>Data Analysis </a:t>
            </a:r>
            <a:r>
              <a:rPr lang="en-US" sz="1400" dirty="0"/>
              <a:t>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1400" dirty="0"/>
              <a:t>Effect of temp on total burnt area 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1400" dirty="0"/>
              <a:t>Month wise total burnt area, mean temperature and burnt area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1400" dirty="0"/>
              <a:t>Effect of fuel parameters on total burnt area</a:t>
            </a:r>
          </a:p>
          <a:p>
            <a:pPr marL="617220" lvl="1" indent="-342900">
              <a:buFont typeface="+mj-lt"/>
              <a:buAutoNum type="arabicPeriod"/>
            </a:pPr>
            <a:endParaRPr lang="en-US" sz="1400" dirty="0"/>
          </a:p>
          <a:p>
            <a:pPr marL="457200" indent="-457200">
              <a:buFont typeface="Wingdings" pitchFamily="2" charset="2"/>
              <a:buChar char="v"/>
            </a:pPr>
            <a:r>
              <a:rPr lang="en-US" sz="1400" b="1" dirty="0"/>
              <a:t>Methods used to explore the data</a:t>
            </a:r>
            <a:r>
              <a:rPr lang="en-US" sz="1400" dirty="0"/>
              <a:t>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1400" dirty="0"/>
              <a:t>Pandas: analyze, sort, group, filter and drop the data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1400" dirty="0"/>
              <a:t>Seaborn: </a:t>
            </a:r>
            <a:r>
              <a:rPr lang="en-US" sz="1400" dirty="0" err="1"/>
              <a:t>relpot,scatterplot</a:t>
            </a:r>
            <a:endParaRPr lang="en-US" sz="1400" dirty="0"/>
          </a:p>
          <a:p>
            <a:pPr marL="617220" lvl="1" indent="-342900">
              <a:buFont typeface="+mj-lt"/>
              <a:buAutoNum type="arabicPeriod"/>
            </a:pPr>
            <a:r>
              <a:rPr lang="en-US" sz="1400" dirty="0" err="1"/>
              <a:t>Plotly</a:t>
            </a:r>
            <a:r>
              <a:rPr lang="en-US" sz="1400" dirty="0"/>
              <a:t>: Histogram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1400" dirty="0"/>
              <a:t>Matplotlib: donut graph</a:t>
            </a:r>
          </a:p>
          <a:p>
            <a:pPr marL="617220" lvl="1" indent="-342900">
              <a:buFont typeface="+mj-lt"/>
              <a:buAutoNum type="arabicPeriod"/>
            </a:pPr>
            <a:endParaRPr lang="en-US" sz="1400" dirty="0"/>
          </a:p>
          <a:p>
            <a:pPr marL="617220" lvl="1" indent="-342900">
              <a:buFont typeface="+mj-lt"/>
              <a:buAutoNum type="arabicPeriod"/>
            </a:pP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778" y="476672"/>
            <a:ext cx="7658702" cy="1071819"/>
          </a:xfrm>
        </p:spPr>
        <p:txBody>
          <a:bodyPr/>
          <a:lstStyle/>
          <a:p>
            <a:r>
              <a:rPr lang="en-US" dirty="0"/>
              <a:t>Data Cleansing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428737"/>
            <a:ext cx="6881988" cy="2864360"/>
          </a:xfrm>
        </p:spPr>
        <p:txBody>
          <a:bodyPr>
            <a:normAutofit/>
          </a:bodyPr>
          <a:lstStyle/>
          <a:p>
            <a:r>
              <a:rPr lang="en-US" sz="2000" b="1" u="sng" dirty="0"/>
              <a:t>Column Cleansing: </a:t>
            </a:r>
            <a:r>
              <a:rPr lang="en-US" sz="2000" dirty="0"/>
              <a:t>Rain doesn’t have effect on forest fires. Hence dropping the column 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4205A4-45A0-471B-A204-C13639556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97" y="2015372"/>
            <a:ext cx="5454117" cy="134677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938A7ED-9BD9-43BC-9DAD-DCC86659DC75}"/>
              </a:ext>
            </a:extLst>
          </p:cNvPr>
          <p:cNvSpPr txBox="1">
            <a:spLocks/>
          </p:cNvSpPr>
          <p:nvPr/>
        </p:nvSpPr>
        <p:spPr>
          <a:xfrm>
            <a:off x="712752" y="4759978"/>
            <a:ext cx="6811576" cy="1502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u="sng" dirty="0"/>
              <a:t>Row Cleansing: </a:t>
            </a:r>
            <a:r>
              <a:rPr lang="en-US" sz="2000" dirty="0"/>
              <a:t>Removing rows where area burnt is Zero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9E4EB5-945A-4340-9AED-E0740C2BA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52" y="5511025"/>
            <a:ext cx="5400675" cy="3714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5869DC-FD57-4A3C-83DB-E60A9A123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781" y="3418195"/>
            <a:ext cx="5399533" cy="12893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778" y="476672"/>
            <a:ext cx="7658702" cy="1071819"/>
          </a:xfrm>
        </p:spPr>
        <p:txBody>
          <a:bodyPr>
            <a:normAutofit/>
          </a:bodyPr>
          <a:lstStyle/>
          <a:p>
            <a:r>
              <a:rPr lang="en-US" sz="3000" dirty="0"/>
              <a:t>Temperature vs Area Burnt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428736"/>
            <a:ext cx="6347714" cy="388077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14E1FE-A768-44F3-BC49-1A93A5DB4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1885529"/>
            <a:ext cx="4914900" cy="3124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DD3723-F301-43D5-9DE7-6C2AFC8D2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5466522"/>
            <a:ext cx="53530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4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428736"/>
            <a:ext cx="6347714" cy="388077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B2577E-44AA-4851-ACDB-CE9764E16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73" y="1988840"/>
            <a:ext cx="5461049" cy="26107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CD89C3-B151-4ED6-B7C4-11B42FF53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9" y="5319971"/>
            <a:ext cx="5457374" cy="619125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9053F67-50FF-4DC8-B257-8B45F64CA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673" y="1045701"/>
            <a:ext cx="7744916" cy="481195"/>
          </a:xfrm>
        </p:spPr>
        <p:txBody>
          <a:bodyPr>
            <a:normAutofit fontScale="90000"/>
          </a:bodyPr>
          <a:lstStyle/>
          <a:p>
            <a:r>
              <a:rPr lang="en-US" sz="3300" dirty="0"/>
              <a:t>Month in which more fires are observed?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130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</p:spPr>
        <p:txBody>
          <a:bodyPr>
            <a:normAutofit/>
          </a:bodyPr>
          <a:lstStyle/>
          <a:p>
            <a:r>
              <a:rPr lang="en-US" sz="3000" dirty="0"/>
              <a:t>Average temperature by Month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730A45-B2C6-4461-9F72-C6348CA6C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00808"/>
            <a:ext cx="4762500" cy="3352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84B2F9-FB1D-4787-9FC7-2E3515F2A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46" y="5206888"/>
            <a:ext cx="8620125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</p:spPr>
        <p:txBody>
          <a:bodyPr>
            <a:normAutofit/>
          </a:bodyPr>
          <a:lstStyle/>
          <a:p>
            <a:r>
              <a:rPr lang="en-US" sz="3000" dirty="0"/>
              <a:t>Month in which maximum area is burnt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EEA4DE-4292-44E7-A957-44EC8CFF8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844824"/>
            <a:ext cx="4143375" cy="27188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A57507-6D27-4C67-876E-C68CFB59E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4725144"/>
            <a:ext cx="7200800" cy="17716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1560" y="332656"/>
            <a:ext cx="7680960" cy="1371600"/>
          </a:xfrm>
        </p:spPr>
        <p:txBody>
          <a:bodyPr>
            <a:normAutofit/>
          </a:bodyPr>
          <a:lstStyle/>
          <a:p>
            <a:r>
              <a:rPr lang="en-US" sz="2000" dirty="0"/>
              <a:t>Effects of fuel parameters on burnt area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8932" y="1457626"/>
            <a:ext cx="3194957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B84D992-6485-4772-A2E4-ECE4AC26C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6085057"/>
            <a:ext cx="4762500" cy="381000"/>
          </a:xfrm>
          <a:prstGeom prst="rect">
            <a:avLst/>
          </a:prstGeom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3E8736AD-A711-4EE5-BEFC-91168837A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13533" y="1437928"/>
            <a:ext cx="3142843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DE1390C0-0F21-40CB-8DA9-C833F1FE2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13532" y="3563632"/>
            <a:ext cx="3168351" cy="235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035E406F-54BE-4E97-9401-6A3C35AC1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5537" y="3563632"/>
            <a:ext cx="3168352" cy="235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D72DA-10E4-4867-BC23-AB5F6F559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8065294" cy="376618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8"/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6393279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181</Words>
  <Application>Microsoft Office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 Light</vt:lpstr>
      <vt:lpstr>Garamond</vt:lpstr>
      <vt:lpstr>Wingdings</vt:lpstr>
      <vt:lpstr>Metropolitan</vt:lpstr>
      <vt:lpstr>Exploratory Data Analysis Forestfire Dataset</vt:lpstr>
      <vt:lpstr>EDA of Forest Fires</vt:lpstr>
      <vt:lpstr>Data Cleansing Steps</vt:lpstr>
      <vt:lpstr>Temperature vs Area Burnt</vt:lpstr>
      <vt:lpstr>Month in which more fires are observed? </vt:lpstr>
      <vt:lpstr>Average temperature by Month</vt:lpstr>
      <vt:lpstr>Month in which maximum area is burnt</vt:lpstr>
      <vt:lpstr>Effects of fuel parameters on burnt area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Forestfire Dataset</dc:title>
  <dc:creator>Sunil Gunturu</dc:creator>
  <cp:lastModifiedBy>Sunil Gunturu</cp:lastModifiedBy>
  <cp:revision>18</cp:revision>
  <dcterms:created xsi:type="dcterms:W3CDTF">2020-09-11T17:44:48Z</dcterms:created>
  <dcterms:modified xsi:type="dcterms:W3CDTF">2020-09-11T18:47:00Z</dcterms:modified>
</cp:coreProperties>
</file>