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816" r:id="rId3"/>
    <p:sldId id="817" r:id="rId4"/>
    <p:sldId id="818" r:id="rId5"/>
    <p:sldId id="819" r:id="rId6"/>
    <p:sldId id="820" r:id="rId7"/>
    <p:sldId id="821" r:id="rId8"/>
    <p:sldId id="822" r:id="rId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0000FF"/>
    <a:srgbClr val="FF3399"/>
    <a:srgbClr val="6600CC"/>
    <a:srgbClr val="339933"/>
    <a:srgbClr val="FF3300"/>
    <a:srgbClr val="3366C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68" d="100"/>
          <a:sy n="68" d="100"/>
        </p:scale>
        <p:origin x="1314" y="60"/>
      </p:cViewPr>
      <p:guideLst>
        <p:guide orient="horz" pos="21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08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0" y="3124200"/>
            <a:ext cx="70866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ltGray">
          <a:xfrm>
            <a:off x="7086600" y="3124200"/>
            <a:ext cx="2057400" cy="76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 rot="5400000">
            <a:off x="1635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gray">
          <a:xfrm rot="5400000">
            <a:off x="4683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83920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 rot="5400000">
            <a:off x="7731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7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gray">
          <a:xfrm rot="5400000">
            <a:off x="10779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0" y="1295400"/>
          <a:ext cx="42354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3" imgW="6007100" imgH="2743200" progId="Photoshop.Image.6">
                  <p:embed/>
                </p:oleObj>
              </mc:Choice>
              <mc:Fallback>
                <p:oleObj r:id="rId3" imgW="6007100" imgH="2743200" progId="Photoshop.Image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95400"/>
                        <a:ext cx="423545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086600" y="1295400"/>
          <a:ext cx="2057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5" imgW="5753100" imgH="4356100" progId="Photoshop.Image.6">
                  <p:embed/>
                </p:oleObj>
              </mc:Choice>
              <mc:Fallback>
                <p:oleObj r:id="rId5" imgW="5753100" imgH="4356100" progId="Photoshop.Image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rcRect r="21930"/>
                      <a:stretch>
                        <a:fillRect/>
                      </a:stretch>
                    </p:blipFill>
                    <p:spPr>
                      <a:xfrm>
                        <a:off x="7086600" y="1295400"/>
                        <a:ext cx="20574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256088" y="1295400"/>
          <a:ext cx="280511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7" imgW="3556000" imgH="2540000" progId="Photoshop.Image.6">
                  <p:embed/>
                </p:oleObj>
              </mc:Choice>
              <mc:Fallback>
                <p:oleObj r:id="rId7" imgW="3556000" imgH="2540000" progId="Photoshop.Image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6088" y="1295400"/>
                        <a:ext cx="2805112" cy="183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129540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90550"/>
            <a:ext cx="2057400" cy="5734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90550"/>
            <a:ext cx="6019800" cy="5734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90550"/>
            <a:ext cx="8229600" cy="573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D30760-BD46-4605-A97D-5F581E5FF27B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1447800" y="561975"/>
            <a:ext cx="7696200" cy="646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0" y="558800"/>
            <a:ext cx="1447800" cy="66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gray">
          <a:xfrm rot="5400000">
            <a:off x="2397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gray">
          <a:xfrm rot="5400000">
            <a:off x="5445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83920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gray">
          <a:xfrm rot="5400000">
            <a:off x="8493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7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81" name="Rectangle 13"/>
          <p:cNvSpPr>
            <a:spLocks noGrp="1"/>
          </p:cNvSpPr>
          <p:nvPr>
            <p:ph type="title"/>
          </p:nvPr>
        </p:nvSpPr>
        <p:spPr>
          <a:xfrm>
            <a:off x="1885950" y="590550"/>
            <a:ext cx="59436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owcoder.com/questionTerminal/e3f67da21c3f45bfb091cf0cabb9bb0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推荐学习网站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585691"/>
            <a:ext cx="707236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https://www.nowcoder.com</a:t>
            </a:r>
            <a:endParaRPr lang="zh-CN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7929586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71480"/>
            <a:ext cx="8072494" cy="605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42852"/>
            <a:ext cx="150019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专项练习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3" y="830468"/>
            <a:ext cx="7977211" cy="598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42852"/>
            <a:ext cx="7311186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https://www.nowcoder.com/questionTerminal/e3f67da21c3f45bfb091cf0cabb9bb0f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53553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255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scanf("%s",str);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96" y="3000372"/>
            <a:ext cx="430887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255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 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((pstr[i]&gt;='a' &amp;&amp; pstr[i]&lt;='z') ||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(pstr[i]&gt;='A' &amp;&amp; pstr[i]&lt;='Z'))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scanf("%s",str);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96" y="3000372"/>
            <a:ext cx="430887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6929486" cy="61863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&lt;string.h&gt;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MAXLEN 1000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255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solve(char *pstr)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int count[MAX],i;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(i=0;i&lt;MAX;i++) count[i]=0;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(i=0;pstr[i]!='\0';i++)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 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((pstr[i]&gt;='a' &amp;&amp; pstr[i]&lt;='z') ||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(pstr[i]&gt;='A' &amp;&amp; pstr[i]&lt;='Z'))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count[pstr[i]]++;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if (count[pstr[i]]==3) return pstr[i];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char str[MAXLEN];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gets(str);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printf("%c",solve(str));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96" y="3000372"/>
            <a:ext cx="430887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6"/>
            <a:ext cx="847727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70Gp_natural_light">
  <a:themeElements>
    <a:clrScheme name="1_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_170Gp_natural_ligh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8BEF4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3DBF8"/>
        </a:accent5>
        <a:accent6>
          <a:srgbClr val="DA820C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493</Words>
  <Application>Microsoft Office PowerPoint</Application>
  <PresentationFormat>全屏显示(4:3)</PresentationFormat>
  <Paragraphs>72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楷体_GB2312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1_170Gp_natural_light</vt:lpstr>
      <vt:lpstr>Photoshop.Image.6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1118</cp:revision>
  <dcterms:created xsi:type="dcterms:W3CDTF">2004-03-31T23:50:00Z</dcterms:created>
  <dcterms:modified xsi:type="dcterms:W3CDTF">2021-09-14T05:26:39Z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3FAE9785B12B44C98926AA325CF9C18C</vt:lpwstr>
  </property>
</Properties>
</file>