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0"/>
  </p:notesMasterIdLst>
  <p:sldSz cx="17556480" cy="9875520"/>
  <p:notesSz cx="9875520" cy="1755648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그래프, 이진탐색 발표자료</dc:title>
  <dc:subject>Presentation</dc:subject>
  <dc:creator>mangoboard.net_38347144</dc:creator>
  <cp:lastModifiedBy>mangoboard.net_38347144</cp:lastModifiedBy>
  <cp:revision>1</cp:revision>
  <dcterms:created xsi:type="dcterms:W3CDTF">2024-05-22T09:02:19Z</dcterms:created>
  <dcterms:modified xsi:type="dcterms:W3CDTF">2024-05-22T09:02:19Z</dcterms:modified>
</cp:coreProperties>
</file>