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0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884927-47AC-4D0C-ADDD-9BB9E51E03DD}" v="26" dt="2025-06-17T13:36:56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성우 신" userId="88a9cc5a1ca20f67" providerId="LiveId" clId="{79884927-47AC-4D0C-ADDD-9BB9E51E03DD}"/>
    <pc:docChg chg="undo custSel modSld">
      <pc:chgData name="성우 신" userId="88a9cc5a1ca20f67" providerId="LiveId" clId="{79884927-47AC-4D0C-ADDD-9BB9E51E03DD}" dt="2025-06-17T13:36:56.367" v="222" actId="20577"/>
      <pc:docMkLst>
        <pc:docMk/>
      </pc:docMkLst>
      <pc:sldChg chg="addSp delSp modSp mod">
        <pc:chgData name="성우 신" userId="88a9cc5a1ca20f67" providerId="LiveId" clId="{79884927-47AC-4D0C-ADDD-9BB9E51E03DD}" dt="2025-06-17T13:33:50.179" v="15" actId="1076"/>
        <pc:sldMkLst>
          <pc:docMk/>
          <pc:sldMk cId="2042137390" sldId="257"/>
        </pc:sldMkLst>
        <pc:picChg chg="add mod">
          <ac:chgData name="성우 신" userId="88a9cc5a1ca20f67" providerId="LiveId" clId="{79884927-47AC-4D0C-ADDD-9BB9E51E03DD}" dt="2025-06-17T13:33:47.100" v="14" actId="1076"/>
          <ac:picMkLst>
            <pc:docMk/>
            <pc:sldMk cId="2042137390" sldId="257"/>
            <ac:picMk id="4" creationId="{F7B3BB6D-DDED-CFB9-0F68-6BBDF30C9294}"/>
          </ac:picMkLst>
        </pc:picChg>
        <pc:picChg chg="add mod">
          <ac:chgData name="성우 신" userId="88a9cc5a1ca20f67" providerId="LiveId" clId="{79884927-47AC-4D0C-ADDD-9BB9E51E03DD}" dt="2025-06-17T13:33:50.179" v="15" actId="1076"/>
          <ac:picMkLst>
            <pc:docMk/>
            <pc:sldMk cId="2042137390" sldId="257"/>
            <ac:picMk id="6" creationId="{92A606A6-37F5-54F0-2970-335BD67DA01C}"/>
          </ac:picMkLst>
        </pc:picChg>
        <pc:picChg chg="del">
          <ac:chgData name="성우 신" userId="88a9cc5a1ca20f67" providerId="LiveId" clId="{79884927-47AC-4D0C-ADDD-9BB9E51E03DD}" dt="2025-06-17T13:33:14.596" v="0" actId="478"/>
          <ac:picMkLst>
            <pc:docMk/>
            <pc:sldMk cId="2042137390" sldId="257"/>
            <ac:picMk id="8" creationId="{5C420047-B071-BE84-F35C-C9F6D0C1131C}"/>
          </ac:picMkLst>
        </pc:picChg>
        <pc:picChg chg="del">
          <ac:chgData name="성우 신" userId="88a9cc5a1ca20f67" providerId="LiveId" clId="{79884927-47AC-4D0C-ADDD-9BB9E51E03DD}" dt="2025-06-17T13:33:14.892" v="1" actId="478"/>
          <ac:picMkLst>
            <pc:docMk/>
            <pc:sldMk cId="2042137390" sldId="257"/>
            <ac:picMk id="10" creationId="{BAADF3CC-33FA-8B10-33E4-4CD9891D400B}"/>
          </ac:picMkLst>
        </pc:picChg>
      </pc:sldChg>
      <pc:sldChg chg="addSp delSp modSp mod">
        <pc:chgData name="성우 신" userId="88a9cc5a1ca20f67" providerId="LiveId" clId="{79884927-47AC-4D0C-ADDD-9BB9E51E03DD}" dt="2025-06-17T13:34:22.103" v="30" actId="1076"/>
        <pc:sldMkLst>
          <pc:docMk/>
          <pc:sldMk cId="163285952" sldId="258"/>
        </pc:sldMkLst>
        <pc:picChg chg="add mod">
          <ac:chgData name="성우 신" userId="88a9cc5a1ca20f67" providerId="LiveId" clId="{79884927-47AC-4D0C-ADDD-9BB9E51E03DD}" dt="2025-06-17T13:34:20.394" v="29" actId="14100"/>
          <ac:picMkLst>
            <pc:docMk/>
            <pc:sldMk cId="163285952" sldId="258"/>
            <ac:picMk id="4" creationId="{56367187-270D-901B-D55B-CACCDBE0601E}"/>
          </ac:picMkLst>
        </pc:picChg>
        <pc:picChg chg="del">
          <ac:chgData name="성우 신" userId="88a9cc5a1ca20f67" providerId="LiveId" clId="{79884927-47AC-4D0C-ADDD-9BB9E51E03DD}" dt="2025-06-17T13:34:01.217" v="16" actId="478"/>
          <ac:picMkLst>
            <pc:docMk/>
            <pc:sldMk cId="163285952" sldId="258"/>
            <ac:picMk id="6" creationId="{A37E7397-1813-0B5F-3365-BA3DE2963DF0}"/>
          </ac:picMkLst>
        </pc:picChg>
        <pc:picChg chg="add mod">
          <ac:chgData name="성우 신" userId="88a9cc5a1ca20f67" providerId="LiveId" clId="{79884927-47AC-4D0C-ADDD-9BB9E51E03DD}" dt="2025-06-17T13:34:22.103" v="30" actId="1076"/>
          <ac:picMkLst>
            <pc:docMk/>
            <pc:sldMk cId="163285952" sldId="258"/>
            <ac:picMk id="7" creationId="{7DA90B7E-07DE-B65B-F520-F89700E4D2D3}"/>
          </ac:picMkLst>
        </pc:picChg>
        <pc:picChg chg="del">
          <ac:chgData name="성우 신" userId="88a9cc5a1ca20f67" providerId="LiveId" clId="{79884927-47AC-4D0C-ADDD-9BB9E51E03DD}" dt="2025-06-17T13:34:09.321" v="22" actId="478"/>
          <ac:picMkLst>
            <pc:docMk/>
            <pc:sldMk cId="163285952" sldId="258"/>
            <ac:picMk id="10" creationId="{D8F9773C-4F5A-A937-6CF2-32D6F9E35FC3}"/>
          </ac:picMkLst>
        </pc:picChg>
      </pc:sldChg>
      <pc:sldChg chg="addSp delSp modSp mod">
        <pc:chgData name="성우 신" userId="88a9cc5a1ca20f67" providerId="LiveId" clId="{79884927-47AC-4D0C-ADDD-9BB9E51E03DD}" dt="2025-06-17T13:34:43.684" v="41" actId="1076"/>
        <pc:sldMkLst>
          <pc:docMk/>
          <pc:sldMk cId="2969592863" sldId="259"/>
        </pc:sldMkLst>
        <pc:spChg chg="add del mod">
          <ac:chgData name="성우 신" userId="88a9cc5a1ca20f67" providerId="LiveId" clId="{79884927-47AC-4D0C-ADDD-9BB9E51E03DD}" dt="2025-06-17T13:34:31.282" v="33"/>
          <ac:spMkLst>
            <pc:docMk/>
            <pc:sldMk cId="2969592863" sldId="259"/>
            <ac:spMk id="4" creationId="{19F4EF7D-A072-9744-8386-70F511C30437}"/>
          </ac:spMkLst>
        </pc:spChg>
        <pc:picChg chg="add mod">
          <ac:chgData name="성우 신" userId="88a9cc5a1ca20f67" providerId="LiveId" clId="{79884927-47AC-4D0C-ADDD-9BB9E51E03DD}" dt="2025-06-17T13:34:35.129" v="36" actId="1076"/>
          <ac:picMkLst>
            <pc:docMk/>
            <pc:sldMk cId="2969592863" sldId="259"/>
            <ac:picMk id="6" creationId="{4AA9518F-A01D-03B7-1206-0ECA059B5B8E}"/>
          </ac:picMkLst>
        </pc:picChg>
        <pc:picChg chg="del">
          <ac:chgData name="성우 신" userId="88a9cc5a1ca20f67" providerId="LiveId" clId="{79884927-47AC-4D0C-ADDD-9BB9E51E03DD}" dt="2025-06-17T13:34:27.516" v="31" actId="478"/>
          <ac:picMkLst>
            <pc:docMk/>
            <pc:sldMk cId="2969592863" sldId="259"/>
            <ac:picMk id="8" creationId="{800E5A78-105F-04E3-A02C-BDB515F10781}"/>
          </ac:picMkLst>
        </pc:picChg>
        <pc:picChg chg="add mod">
          <ac:chgData name="성우 신" userId="88a9cc5a1ca20f67" providerId="LiveId" clId="{79884927-47AC-4D0C-ADDD-9BB9E51E03DD}" dt="2025-06-17T13:34:43.684" v="41" actId="1076"/>
          <ac:picMkLst>
            <pc:docMk/>
            <pc:sldMk cId="2969592863" sldId="259"/>
            <ac:picMk id="9" creationId="{057E0C14-2B7F-8078-986A-020BD81B1D46}"/>
          </ac:picMkLst>
        </pc:picChg>
        <pc:picChg chg="del">
          <ac:chgData name="성우 신" userId="88a9cc5a1ca20f67" providerId="LiveId" clId="{79884927-47AC-4D0C-ADDD-9BB9E51E03DD}" dt="2025-06-17T13:34:28.698" v="32" actId="478"/>
          <ac:picMkLst>
            <pc:docMk/>
            <pc:sldMk cId="2969592863" sldId="259"/>
            <ac:picMk id="10" creationId="{CCD91317-0A7D-AA80-6053-5A1FAA744DA5}"/>
          </ac:picMkLst>
        </pc:picChg>
      </pc:sldChg>
      <pc:sldChg chg="addSp delSp modSp mod">
        <pc:chgData name="성우 신" userId="88a9cc5a1ca20f67" providerId="LiveId" clId="{79884927-47AC-4D0C-ADDD-9BB9E51E03DD}" dt="2025-06-17T13:35:02.303" v="53" actId="14100"/>
        <pc:sldMkLst>
          <pc:docMk/>
          <pc:sldMk cId="3073679838" sldId="260"/>
        </pc:sldMkLst>
        <pc:spChg chg="add del mod">
          <ac:chgData name="성우 신" userId="88a9cc5a1ca20f67" providerId="LiveId" clId="{79884927-47AC-4D0C-ADDD-9BB9E51E03DD}" dt="2025-06-17T13:34:52.687" v="44"/>
          <ac:spMkLst>
            <pc:docMk/>
            <pc:sldMk cId="3073679838" sldId="260"/>
            <ac:spMk id="4" creationId="{7CC8EFDB-4D67-99D7-5663-79EA00D4933F}"/>
          </ac:spMkLst>
        </pc:spChg>
        <pc:picChg chg="add mod">
          <ac:chgData name="성우 신" userId="88a9cc5a1ca20f67" providerId="LiveId" clId="{79884927-47AC-4D0C-ADDD-9BB9E51E03DD}" dt="2025-06-17T13:34:54.698" v="47" actId="1076"/>
          <ac:picMkLst>
            <pc:docMk/>
            <pc:sldMk cId="3073679838" sldId="260"/>
            <ac:picMk id="6" creationId="{4B4A7433-17D9-C60B-B4D4-5F8382436727}"/>
          </ac:picMkLst>
        </pc:picChg>
        <pc:picChg chg="del">
          <ac:chgData name="성우 신" userId="88a9cc5a1ca20f67" providerId="LiveId" clId="{79884927-47AC-4D0C-ADDD-9BB9E51E03DD}" dt="2025-06-17T13:34:49" v="42" actId="478"/>
          <ac:picMkLst>
            <pc:docMk/>
            <pc:sldMk cId="3073679838" sldId="260"/>
            <ac:picMk id="8" creationId="{BEFF57ED-938D-FD68-66FC-166649096F89}"/>
          </ac:picMkLst>
        </pc:picChg>
        <pc:picChg chg="add mod">
          <ac:chgData name="성우 신" userId="88a9cc5a1ca20f67" providerId="LiveId" clId="{79884927-47AC-4D0C-ADDD-9BB9E51E03DD}" dt="2025-06-17T13:35:02.303" v="53" actId="14100"/>
          <ac:picMkLst>
            <pc:docMk/>
            <pc:sldMk cId="3073679838" sldId="260"/>
            <ac:picMk id="9" creationId="{3F61F79A-85F0-E2E7-6D1A-A7DCAD4DF9D1}"/>
          </ac:picMkLst>
        </pc:picChg>
        <pc:picChg chg="del">
          <ac:chgData name="성우 신" userId="88a9cc5a1ca20f67" providerId="LiveId" clId="{79884927-47AC-4D0C-ADDD-9BB9E51E03DD}" dt="2025-06-17T13:34:50.175" v="43" actId="478"/>
          <ac:picMkLst>
            <pc:docMk/>
            <pc:sldMk cId="3073679838" sldId="260"/>
            <ac:picMk id="10" creationId="{7D917E68-C41F-466B-59EF-B96DAC19B98B}"/>
          </ac:picMkLst>
        </pc:picChg>
      </pc:sldChg>
      <pc:sldChg chg="addSp delSp modSp mod">
        <pc:chgData name="성우 신" userId="88a9cc5a1ca20f67" providerId="LiveId" clId="{79884927-47AC-4D0C-ADDD-9BB9E51E03DD}" dt="2025-06-17T13:35:24.165" v="65" actId="1076"/>
        <pc:sldMkLst>
          <pc:docMk/>
          <pc:sldMk cId="1912660851" sldId="261"/>
        </pc:sldMkLst>
        <pc:spChg chg="add del mod">
          <ac:chgData name="성우 신" userId="88a9cc5a1ca20f67" providerId="LiveId" clId="{79884927-47AC-4D0C-ADDD-9BB9E51E03DD}" dt="2025-06-17T13:35:12.585" v="56"/>
          <ac:spMkLst>
            <pc:docMk/>
            <pc:sldMk cId="1912660851" sldId="261"/>
            <ac:spMk id="4" creationId="{03903C1B-D3BA-F441-0AC3-4D637D0941BE}"/>
          </ac:spMkLst>
        </pc:spChg>
        <pc:picChg chg="add mod">
          <ac:chgData name="성우 신" userId="88a9cc5a1ca20f67" providerId="LiveId" clId="{79884927-47AC-4D0C-ADDD-9BB9E51E03DD}" dt="2025-06-17T13:35:17.167" v="60" actId="14100"/>
          <ac:picMkLst>
            <pc:docMk/>
            <pc:sldMk cId="1912660851" sldId="261"/>
            <ac:picMk id="6" creationId="{E90659DA-71B7-D52C-B3CD-DD1F5274516E}"/>
          </ac:picMkLst>
        </pc:picChg>
        <pc:picChg chg="del">
          <ac:chgData name="성우 신" userId="88a9cc5a1ca20f67" providerId="LiveId" clId="{79884927-47AC-4D0C-ADDD-9BB9E51E03DD}" dt="2025-06-17T13:35:09.092" v="54" actId="478"/>
          <ac:picMkLst>
            <pc:docMk/>
            <pc:sldMk cId="1912660851" sldId="261"/>
            <ac:picMk id="8" creationId="{220D986B-9F67-24EB-E967-F8750726E88C}"/>
          </ac:picMkLst>
        </pc:picChg>
        <pc:picChg chg="add mod">
          <ac:chgData name="성우 신" userId="88a9cc5a1ca20f67" providerId="LiveId" clId="{79884927-47AC-4D0C-ADDD-9BB9E51E03DD}" dt="2025-06-17T13:35:24.165" v="65" actId="1076"/>
          <ac:picMkLst>
            <pc:docMk/>
            <pc:sldMk cId="1912660851" sldId="261"/>
            <ac:picMk id="9" creationId="{315FEFFF-4FA5-1B6B-7572-7825A30F8B9F}"/>
          </ac:picMkLst>
        </pc:picChg>
        <pc:picChg chg="del">
          <ac:chgData name="성우 신" userId="88a9cc5a1ca20f67" providerId="LiveId" clId="{79884927-47AC-4D0C-ADDD-9BB9E51E03DD}" dt="2025-06-17T13:35:10.666" v="55" actId="478"/>
          <ac:picMkLst>
            <pc:docMk/>
            <pc:sldMk cId="1912660851" sldId="261"/>
            <ac:picMk id="10" creationId="{FBE3D703-4F8D-3EF6-4E8D-B2722F52BD21}"/>
          </ac:picMkLst>
        </pc:picChg>
      </pc:sldChg>
      <pc:sldChg chg="addSp delSp modSp mod">
        <pc:chgData name="성우 신" userId="88a9cc5a1ca20f67" providerId="LiveId" clId="{79884927-47AC-4D0C-ADDD-9BB9E51E03DD}" dt="2025-06-17T13:35:52.400" v="88" actId="478"/>
        <pc:sldMkLst>
          <pc:docMk/>
          <pc:sldMk cId="84227176" sldId="262"/>
        </pc:sldMkLst>
        <pc:spChg chg="add del mod">
          <ac:chgData name="성우 신" userId="88a9cc5a1ca20f67" providerId="LiveId" clId="{79884927-47AC-4D0C-ADDD-9BB9E51E03DD}" dt="2025-06-17T13:35:52.400" v="88" actId="478"/>
          <ac:spMkLst>
            <pc:docMk/>
            <pc:sldMk cId="84227176" sldId="262"/>
            <ac:spMk id="4" creationId="{CFB27CEB-B087-FFB1-703C-80312D8F13A2}"/>
          </ac:spMkLst>
        </pc:spChg>
        <pc:picChg chg="add mod">
          <ac:chgData name="성우 신" userId="88a9cc5a1ca20f67" providerId="LiveId" clId="{79884927-47AC-4D0C-ADDD-9BB9E51E03DD}" dt="2025-06-17T13:35:51.728" v="86"/>
          <ac:picMkLst>
            <pc:docMk/>
            <pc:sldMk cId="84227176" sldId="262"/>
            <ac:picMk id="6" creationId="{666404B6-C296-33D1-F11C-E45DCD93F133}"/>
          </ac:picMkLst>
        </pc:picChg>
        <pc:picChg chg="add del">
          <ac:chgData name="성우 신" userId="88a9cc5a1ca20f67" providerId="LiveId" clId="{79884927-47AC-4D0C-ADDD-9BB9E51E03DD}" dt="2025-06-17T13:35:52.400" v="88" actId="478"/>
          <ac:picMkLst>
            <pc:docMk/>
            <pc:sldMk cId="84227176" sldId="262"/>
            <ac:picMk id="8" creationId="{1C9E89BE-5986-749C-27EC-D996D803EEA4}"/>
          </ac:picMkLst>
        </pc:picChg>
        <pc:picChg chg="add mod">
          <ac:chgData name="성우 신" userId="88a9cc5a1ca20f67" providerId="LiveId" clId="{79884927-47AC-4D0C-ADDD-9BB9E51E03DD}" dt="2025-06-17T13:35:51.169" v="84"/>
          <ac:picMkLst>
            <pc:docMk/>
            <pc:sldMk cId="84227176" sldId="262"/>
            <ac:picMk id="9" creationId="{3500319F-62A8-6636-BDCF-521783A39483}"/>
          </ac:picMkLst>
        </pc:picChg>
        <pc:picChg chg="add del">
          <ac:chgData name="성우 신" userId="88a9cc5a1ca20f67" providerId="LiveId" clId="{79884927-47AC-4D0C-ADDD-9BB9E51E03DD}" dt="2025-06-17T13:35:52.027" v="87" actId="478"/>
          <ac:picMkLst>
            <pc:docMk/>
            <pc:sldMk cId="84227176" sldId="262"/>
            <ac:picMk id="10" creationId="{0BC730CC-AF6E-3208-8D42-42AEBCC44EB2}"/>
          </ac:picMkLst>
        </pc:picChg>
      </pc:sldChg>
      <pc:sldChg chg="addSp delSp modSp mod">
        <pc:chgData name="성우 신" userId="88a9cc5a1ca20f67" providerId="LiveId" clId="{79884927-47AC-4D0C-ADDD-9BB9E51E03DD}" dt="2025-06-17T13:36:08.880" v="99" actId="1076"/>
        <pc:sldMkLst>
          <pc:docMk/>
          <pc:sldMk cId="4242218211" sldId="264"/>
        </pc:sldMkLst>
        <pc:spChg chg="add del mod">
          <ac:chgData name="성우 신" userId="88a9cc5a1ca20f67" providerId="LiveId" clId="{79884927-47AC-4D0C-ADDD-9BB9E51E03DD}" dt="2025-06-17T13:36:02.973" v="91"/>
          <ac:spMkLst>
            <pc:docMk/>
            <pc:sldMk cId="4242218211" sldId="264"/>
            <ac:spMk id="4" creationId="{7F9C5845-57EB-3A20-CD71-8D2F48797EBE}"/>
          </ac:spMkLst>
        </pc:spChg>
        <pc:picChg chg="add mod">
          <ac:chgData name="성우 신" userId="88a9cc5a1ca20f67" providerId="LiveId" clId="{79884927-47AC-4D0C-ADDD-9BB9E51E03DD}" dt="2025-06-17T13:36:04.954" v="94" actId="1076"/>
          <ac:picMkLst>
            <pc:docMk/>
            <pc:sldMk cId="4242218211" sldId="264"/>
            <ac:picMk id="6" creationId="{A3F8D440-5CE2-67CD-0026-2B7693D4D101}"/>
          </ac:picMkLst>
        </pc:picChg>
        <pc:picChg chg="del">
          <ac:chgData name="성우 신" userId="88a9cc5a1ca20f67" providerId="LiveId" clId="{79884927-47AC-4D0C-ADDD-9BB9E51E03DD}" dt="2025-06-17T13:35:58.995" v="89" actId="478"/>
          <ac:picMkLst>
            <pc:docMk/>
            <pc:sldMk cId="4242218211" sldId="264"/>
            <ac:picMk id="8" creationId="{A793E1B2-C7AA-0D67-55BB-6492306B3E38}"/>
          </ac:picMkLst>
        </pc:picChg>
        <pc:picChg chg="add mod">
          <ac:chgData name="성우 신" userId="88a9cc5a1ca20f67" providerId="LiveId" clId="{79884927-47AC-4D0C-ADDD-9BB9E51E03DD}" dt="2025-06-17T13:36:08.880" v="99" actId="1076"/>
          <ac:picMkLst>
            <pc:docMk/>
            <pc:sldMk cId="4242218211" sldId="264"/>
            <ac:picMk id="9" creationId="{44D80611-7758-460E-2C0E-CCC6B5F4FFB0}"/>
          </ac:picMkLst>
        </pc:picChg>
        <pc:picChg chg="del">
          <ac:chgData name="성우 신" userId="88a9cc5a1ca20f67" providerId="LiveId" clId="{79884927-47AC-4D0C-ADDD-9BB9E51E03DD}" dt="2025-06-17T13:36:00.118" v="90" actId="478"/>
          <ac:picMkLst>
            <pc:docMk/>
            <pc:sldMk cId="4242218211" sldId="264"/>
            <ac:picMk id="10" creationId="{659670B7-ADE9-9146-7294-D98845BB306F}"/>
          </ac:picMkLst>
        </pc:picChg>
      </pc:sldChg>
      <pc:sldChg chg="addSp delSp modSp mod">
        <pc:chgData name="성우 신" userId="88a9cc5a1ca20f67" providerId="LiveId" clId="{79884927-47AC-4D0C-ADDD-9BB9E51E03DD}" dt="2025-06-17T13:36:32.567" v="113" actId="14100"/>
        <pc:sldMkLst>
          <pc:docMk/>
          <pc:sldMk cId="2807472966" sldId="265"/>
        </pc:sldMkLst>
        <pc:spChg chg="add del mod">
          <ac:chgData name="성우 신" userId="88a9cc5a1ca20f67" providerId="LiveId" clId="{79884927-47AC-4D0C-ADDD-9BB9E51E03DD}" dt="2025-06-17T13:36:16.818" v="102"/>
          <ac:spMkLst>
            <pc:docMk/>
            <pc:sldMk cId="2807472966" sldId="265"/>
            <ac:spMk id="4" creationId="{1A63EE86-02C4-CA4D-5676-4F85699182BC}"/>
          </ac:spMkLst>
        </pc:spChg>
        <pc:picChg chg="add mod">
          <ac:chgData name="성우 신" userId="88a9cc5a1ca20f67" providerId="LiveId" clId="{79884927-47AC-4D0C-ADDD-9BB9E51E03DD}" dt="2025-06-17T13:36:23.407" v="109" actId="1076"/>
          <ac:picMkLst>
            <pc:docMk/>
            <pc:sldMk cId="2807472966" sldId="265"/>
            <ac:picMk id="6" creationId="{DF0F16F2-1458-A1A0-BECA-0C3E4C71BED3}"/>
          </ac:picMkLst>
        </pc:picChg>
        <pc:picChg chg="del">
          <ac:chgData name="성우 신" userId="88a9cc5a1ca20f67" providerId="LiveId" clId="{79884927-47AC-4D0C-ADDD-9BB9E51E03DD}" dt="2025-06-17T13:36:12.033" v="100" actId="478"/>
          <ac:picMkLst>
            <pc:docMk/>
            <pc:sldMk cId="2807472966" sldId="265"/>
            <ac:picMk id="8" creationId="{BEF06AEE-1E7A-7C3E-F9AC-1B3A9BE584EC}"/>
          </ac:picMkLst>
        </pc:picChg>
        <pc:picChg chg="add mod">
          <ac:chgData name="성우 신" userId="88a9cc5a1ca20f67" providerId="LiveId" clId="{79884927-47AC-4D0C-ADDD-9BB9E51E03DD}" dt="2025-06-17T13:36:32.567" v="113" actId="14100"/>
          <ac:picMkLst>
            <pc:docMk/>
            <pc:sldMk cId="2807472966" sldId="265"/>
            <ac:picMk id="9" creationId="{04B9107F-8C74-AEFE-8609-86524FE94D79}"/>
          </ac:picMkLst>
        </pc:picChg>
        <pc:picChg chg="del">
          <ac:chgData name="성우 신" userId="88a9cc5a1ca20f67" providerId="LiveId" clId="{79884927-47AC-4D0C-ADDD-9BB9E51E03DD}" dt="2025-06-17T13:36:13.392" v="101" actId="478"/>
          <ac:picMkLst>
            <pc:docMk/>
            <pc:sldMk cId="2807472966" sldId="265"/>
            <ac:picMk id="10" creationId="{EE2B1480-87B3-D815-C942-DF5BD765C653}"/>
          </ac:picMkLst>
        </pc:picChg>
      </pc:sldChg>
      <pc:sldChg chg="modSp mod">
        <pc:chgData name="성우 신" userId="88a9cc5a1ca20f67" providerId="LiveId" clId="{79884927-47AC-4D0C-ADDD-9BB9E51E03DD}" dt="2025-06-17T13:36:56.367" v="222" actId="20577"/>
        <pc:sldMkLst>
          <pc:docMk/>
          <pc:sldMk cId="4245868022" sldId="268"/>
        </pc:sldMkLst>
        <pc:spChg chg="mod">
          <ac:chgData name="성우 신" userId="88a9cc5a1ca20f67" providerId="LiveId" clId="{79884927-47AC-4D0C-ADDD-9BB9E51E03DD}" dt="2025-06-17T13:36:36.343" v="114" actId="20577"/>
          <ac:spMkLst>
            <pc:docMk/>
            <pc:sldMk cId="4245868022" sldId="268"/>
            <ac:spMk id="2" creationId="{B5D55936-7407-8C06-EA44-5A78B07B9B33}"/>
          </ac:spMkLst>
        </pc:spChg>
        <pc:spChg chg="mod">
          <ac:chgData name="성우 신" userId="88a9cc5a1ca20f67" providerId="LiveId" clId="{79884927-47AC-4D0C-ADDD-9BB9E51E03DD}" dt="2025-06-17T13:36:56.367" v="222" actId="20577"/>
          <ac:spMkLst>
            <pc:docMk/>
            <pc:sldMk cId="4245868022" sldId="268"/>
            <ac:spMk id="3" creationId="{32162906-2F07-7187-8C0A-8DC07B44379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273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0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91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19823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인용문 있는 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6038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참 또는 거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0906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8043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3720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60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1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96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350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9406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355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755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4319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AE61-B39D-417C-97B3-FAE39AED1C2E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3D46613-5114-4384-AF95-1417D7594F1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6960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1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ungwo0/2025WebPrograming.g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2B13E-90ED-85E2-473F-2C09C7232B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sz="4000" dirty="0">
                <a:solidFill>
                  <a:schemeClr val="tx1"/>
                </a:solidFill>
              </a:rPr>
              <a:t>웹프로그래밍 응용 </a:t>
            </a:r>
            <a:r>
              <a:rPr lang="ko-KR" altLang="en-US" sz="4000" dirty="0" err="1">
                <a:solidFill>
                  <a:schemeClr val="tx1"/>
                </a:solidFill>
              </a:rPr>
              <a:t>깃허브</a:t>
            </a:r>
            <a:r>
              <a:rPr lang="ko-KR" altLang="en-US" sz="4000" dirty="0">
                <a:solidFill>
                  <a:schemeClr val="tx1"/>
                </a:solidFill>
              </a:rPr>
              <a:t> 정리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437214-5773-6FA3-14D1-8182699A2A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https://github.com/sungwo0/2025WebPrograming</a:t>
            </a:r>
            <a:br>
              <a:rPr lang="en-US" altLang="ko-KR" dirty="0"/>
            </a:br>
            <a:r>
              <a:rPr lang="ko-KR" altLang="en-US" dirty="0"/>
              <a:t>소프트웨어학과 </a:t>
            </a:r>
            <a:r>
              <a:rPr lang="en-US" altLang="ko-KR" dirty="0"/>
              <a:t>2020875029 </a:t>
            </a:r>
            <a:r>
              <a:rPr lang="ko-KR" altLang="en-US" dirty="0"/>
              <a:t>신성우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8670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A8E5D1-F0FA-55A8-5079-BC8616F5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12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6" name="내용 개체 틀 5" descr="텍스트, 라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F0F16F2-1458-A1A0-BECA-0C3E4C71BE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0"/>
            <a:ext cx="8596312" cy="1605302"/>
          </a:xfrm>
        </p:spPr>
      </p:pic>
      <p:pic>
        <p:nvPicPr>
          <p:cNvPr id="9" name="그림 8" descr="텍스트, 라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4B9107F-8C74-AEFE-8609-86524FE94D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235326"/>
            <a:ext cx="9062044" cy="2165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472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D55936-7407-8C06-EA44-5A78B07B9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점수 </a:t>
            </a:r>
            <a:r>
              <a:rPr lang="en-US" altLang="ko-KR" dirty="0">
                <a:solidFill>
                  <a:schemeClr val="tx1"/>
                </a:solidFill>
              </a:rPr>
              <a:t>: 15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162906-2F07-7187-8C0A-8DC07B443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기간 내에 모든 과제물을 제출하였고 모든 내용을 정리하였으므로 이 점수라고 생각합니다</a:t>
            </a:r>
            <a:r>
              <a:rPr lang="en-US" altLang="ko-KR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5868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0958C-7A8B-8800-9BBE-0080451DA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</a:p>
        </p:txBody>
      </p:sp>
      <p:pic>
        <p:nvPicPr>
          <p:cNvPr id="4" name="그림 3" descr="텍스트, 라인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7B3BB6D-DDED-CFB9-0F68-6BBDF30C92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67196"/>
            <a:ext cx="6115050" cy="1961804"/>
          </a:xfrm>
          <a:prstGeom prst="rect">
            <a:avLst/>
          </a:prstGeom>
        </p:spPr>
      </p:pic>
      <p:pic>
        <p:nvPicPr>
          <p:cNvPr id="6" name="그림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A606A6-37F5-54F0-2970-335BD67DA0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34868"/>
            <a:ext cx="7277100" cy="27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137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FB1C3-D63B-4903-78D7-C22F1514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4" name="그림 3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6367187-270D-901B-D55B-CACCDBE060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1589448"/>
            <a:ext cx="7439543" cy="1715727"/>
          </a:xfrm>
          <a:prstGeom prst="rect">
            <a:avLst/>
          </a:prstGeom>
        </p:spPr>
      </p:pic>
      <p:pic>
        <p:nvPicPr>
          <p:cNvPr id="7" name="그림 6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A90B7E-07DE-B65B-F520-F89700E4D2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3" y="3552826"/>
            <a:ext cx="8007447" cy="2379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E8C5B6-5EA7-F549-08F9-8A118A0E6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</a:rPr>
              <a:t>3</a:t>
            </a:r>
            <a:r>
              <a:rPr lang="ko-KR" altLang="en-US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6" name="내용 개체 틀 5" descr="텍스트, 라인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A9518F-A01D-03B7-1206-0ECA059B5B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312" cy="1783830"/>
          </a:xfrm>
        </p:spPr>
      </p:pic>
      <p:pic>
        <p:nvPicPr>
          <p:cNvPr id="9" name="그림 8" descr="텍스트, 폰트, 라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57E0C14-2B7F-8078-986A-020BD81B1D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210550" cy="280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92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52AFF6-F0F5-F44B-05F6-457520D38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6" name="내용 개체 틀 5" descr="텍스트, 라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B4A7433-17D9-C60B-B4D4-5F83824367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90" y="1270000"/>
            <a:ext cx="8596312" cy="1828769"/>
          </a:xfrm>
        </p:spPr>
      </p:pic>
      <p:pic>
        <p:nvPicPr>
          <p:cNvPr id="9" name="그림 8" descr="텍스트, 라인, 폰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F61F79A-85F0-E2E7-6D1A-A7DCAD4DF9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8999"/>
            <a:ext cx="8719498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679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A00A0-F698-29BB-108B-83448CE4C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6" name="내용 개체 틀 5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90659DA-71B7-D52C-B3CD-DD1F52745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5206258" cy="2454275"/>
          </a:xfrm>
        </p:spPr>
      </p:pic>
      <p:pic>
        <p:nvPicPr>
          <p:cNvPr id="9" name="그림 8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5FEFFF-4FA5-1B6B-7572-7825A30F8B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847803"/>
            <a:ext cx="6220505" cy="27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660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44D87E-5EE0-05F4-D026-690F7D582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8" name="내용 개체 틀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C9E89BE-5986-749C-27EC-D996D803EE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393" y="1270000"/>
            <a:ext cx="4711788" cy="1901825"/>
          </a:xfrm>
        </p:spPr>
      </p:pic>
      <p:pic>
        <p:nvPicPr>
          <p:cNvPr id="10" name="그림 9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C730CC-AF6E-3208-8D42-42AEBCC44E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122" y="1277459"/>
            <a:ext cx="6139073" cy="4310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6CF2EA-2F6B-1360-09FA-A562541D2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8" name="내용 개체 틀 7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1FCD9E1-2737-EAED-CB77-0A87CCEFA4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630" y="1269999"/>
            <a:ext cx="4866946" cy="2378075"/>
          </a:xfrm>
        </p:spPr>
      </p:pic>
      <p:pic>
        <p:nvPicPr>
          <p:cNvPr id="10" name="그림 9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70997E4-2181-E391-E7EA-CFD7B4FEB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280" y="1304729"/>
            <a:ext cx="5542915" cy="407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24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F2D7D3-9078-781B-0CE9-FF6E852AC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tx1"/>
                </a:solidFill>
              </a:rPr>
              <a:t>11</a:t>
            </a:r>
            <a:r>
              <a:rPr lang="ko-KR" altLang="en-US" dirty="0">
                <a:solidFill>
                  <a:schemeClr val="tx1"/>
                </a:solidFill>
              </a:rPr>
              <a:t>주차 디렉토리 및 히스토리</a:t>
            </a:r>
            <a:endParaRPr lang="ko-KR" altLang="en-US" dirty="0"/>
          </a:p>
        </p:txBody>
      </p:sp>
      <p:pic>
        <p:nvPicPr>
          <p:cNvPr id="6" name="내용 개체 틀 5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3F8D440-5CE2-67CD-0026-2B7693D4D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8596312" cy="1828076"/>
          </a:xfrm>
        </p:spPr>
      </p:pic>
      <p:pic>
        <p:nvPicPr>
          <p:cNvPr id="9" name="그림 8" descr="텍스트, 라인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4D80611-7758-460E-2C0E-CCC6B5F4FF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429000"/>
            <a:ext cx="8596312" cy="291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18211"/>
      </p:ext>
    </p:extLst>
  </p:cSld>
  <p:clrMapOvr>
    <a:masterClrMapping/>
  </p:clrMapOvr>
</p:sld>
</file>

<file path=ppt/theme/theme1.xml><?xml version="1.0" encoding="utf-8"?>
<a:theme xmlns:a="http://schemas.openxmlformats.org/drawingml/2006/main" name="패싯">
  <a:themeElements>
    <a:clrScheme name="패싯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패싯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패싯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TM02900688[[fn=패싯]]</Template>
  <TotalTime>413</TotalTime>
  <Words>75</Words>
  <Application>Microsoft Office PowerPoint</Application>
  <PresentationFormat>와이드스크린</PresentationFormat>
  <Paragraphs>13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패싯</vt:lpstr>
      <vt:lpstr>웹프로그래밍 응용 깃허브 정리</vt:lpstr>
      <vt:lpstr>1주차 디렉토리 및 히스토리</vt:lpstr>
      <vt:lpstr>2주차 디렉토리 및 히스토리</vt:lpstr>
      <vt:lpstr>3주차 디렉토리 및 히스토리</vt:lpstr>
      <vt:lpstr>4주차 디렉토리 및 히스토리</vt:lpstr>
      <vt:lpstr>5주차 디렉토리 및 히스토리</vt:lpstr>
      <vt:lpstr>6주차 디렉토리 및 히스토리</vt:lpstr>
      <vt:lpstr>9주차 디렉토리 및 히스토리</vt:lpstr>
      <vt:lpstr>11주차 디렉토리 및 히스토리</vt:lpstr>
      <vt:lpstr>12주차 디렉토리 및 히스토리</vt:lpstr>
      <vt:lpstr>점수 : 15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성우 신</dc:creator>
  <cp:lastModifiedBy>성우 신</cp:lastModifiedBy>
  <cp:revision>2</cp:revision>
  <dcterms:created xsi:type="dcterms:W3CDTF">2025-06-12T00:04:24Z</dcterms:created>
  <dcterms:modified xsi:type="dcterms:W3CDTF">2025-06-17T13:36:56Z</dcterms:modified>
</cp:coreProperties>
</file>