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0" r:id="rId2"/>
    <p:sldId id="269" r:id="rId3"/>
    <p:sldId id="271" r:id="rId4"/>
    <p:sldId id="272" r:id="rId5"/>
    <p:sldId id="273" r:id="rId6"/>
    <p:sldId id="274" r:id="rId7"/>
    <p:sldId id="276" r:id="rId8"/>
    <p:sldId id="277" r:id="rId9"/>
    <p:sldId id="278" r:id="rId10"/>
    <p:sldId id="279" r:id="rId11"/>
    <p:sldId id="280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A36C2-2CDB-406E-9076-38D20A0429BB}" v="2" dt="2025-06-12T14:37:00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신" userId="88a9cc5a1ca20f67" providerId="LiveId" clId="{148A36C2-2CDB-406E-9076-38D20A0429BB}"/>
    <pc:docChg chg="delSld modSld">
      <pc:chgData name="성우 신" userId="88a9cc5a1ca20f67" providerId="LiveId" clId="{148A36C2-2CDB-406E-9076-38D20A0429BB}" dt="2025-06-12T14:37:52.576" v="28" actId="2696"/>
      <pc:docMkLst>
        <pc:docMk/>
      </pc:docMkLst>
      <pc:sldChg chg="modSp mod">
        <pc:chgData name="성우 신" userId="88a9cc5a1ca20f67" providerId="LiveId" clId="{148A36C2-2CDB-406E-9076-38D20A0429BB}" dt="2025-06-12T14:37:08.976" v="27" actId="20577"/>
        <pc:sldMkLst>
          <pc:docMk/>
          <pc:sldMk cId="4245868022" sldId="268"/>
        </pc:sldMkLst>
        <pc:spChg chg="mod">
          <ac:chgData name="성우 신" userId="88a9cc5a1ca20f67" providerId="LiveId" clId="{148A36C2-2CDB-406E-9076-38D20A0429BB}" dt="2025-06-12T14:37:08.976" v="27" actId="20577"/>
          <ac:spMkLst>
            <pc:docMk/>
            <pc:sldMk cId="4245868022" sldId="268"/>
            <ac:spMk id="2" creationId="{B5D55936-7407-8C06-EA44-5A78B07B9B33}"/>
          </ac:spMkLst>
        </pc:spChg>
        <pc:spChg chg="mod">
          <ac:chgData name="성우 신" userId="88a9cc5a1ca20f67" providerId="LiveId" clId="{148A36C2-2CDB-406E-9076-38D20A0429BB}" dt="2025-06-12T14:37:00.847" v="15" actId="20577"/>
          <ac:spMkLst>
            <pc:docMk/>
            <pc:sldMk cId="4245868022" sldId="268"/>
            <ac:spMk id="3" creationId="{32162906-2F07-7187-8C0A-8DC07B44379B}"/>
          </ac:spMkLst>
        </pc:spChg>
      </pc:sldChg>
      <pc:sldChg chg="del">
        <pc:chgData name="성우 신" userId="88a9cc5a1ca20f67" providerId="LiveId" clId="{148A36C2-2CDB-406E-9076-38D20A0429BB}" dt="2025-06-12T14:37:52.576" v="28" actId="2696"/>
        <pc:sldMkLst>
          <pc:docMk/>
          <pc:sldMk cId="365334244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7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8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4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8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03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9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0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6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5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5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5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AE61-B39D-417C-97B3-FAE39AED1C2E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6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gwo0/SystemProgramm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2B13E-90ED-85E2-473F-2C09C7232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1"/>
                </a:solidFill>
              </a:rPr>
              <a:t>시스템프로그래밍 코드 정리 및 </a:t>
            </a:r>
            <a:r>
              <a:rPr lang="ko-KR" altLang="en-US" sz="4400" dirty="0" err="1">
                <a:solidFill>
                  <a:schemeClr val="tx1"/>
                </a:solidFill>
              </a:rPr>
              <a:t>깃허브</a:t>
            </a:r>
            <a:r>
              <a:rPr lang="ko-KR" altLang="en-US" sz="4400" dirty="0">
                <a:solidFill>
                  <a:schemeClr val="tx1"/>
                </a:solidFill>
              </a:rPr>
              <a:t>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437214-5773-6FA3-14D1-8182699A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https://github.com/sungwo0/SystemProgramming</a:t>
            </a:r>
            <a:br>
              <a:rPr lang="en-US" altLang="ko-KR" dirty="0"/>
            </a:br>
            <a:r>
              <a:rPr lang="ko-KR" altLang="en-US" dirty="0"/>
              <a:t>소프트웨어학과 </a:t>
            </a:r>
            <a:r>
              <a:rPr lang="en-US" altLang="ko-KR" dirty="0"/>
              <a:t>2020875029 </a:t>
            </a:r>
            <a:r>
              <a:rPr lang="ko-KR" altLang="en-US" dirty="0"/>
              <a:t>신성우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6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85CA-0CBB-13ED-99B4-73BAA444C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4BF732-A1FC-B14A-8B8C-A5F103FA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2141"/>
            <a:ext cx="6456891" cy="3765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9E3C9E-4318-4596-46ED-EA5BFA17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3291"/>
            <a:ext cx="557290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4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45165-02AB-B6C1-AE8D-3FEBBF301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37102E-EFAE-9C0A-DC71-DA38128D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1476"/>
            <a:ext cx="2734057" cy="1133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17A41D-FBA8-B20A-C487-E215C2BD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3291"/>
            <a:ext cx="6287377" cy="1657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67693-5E93-94B1-E03C-280E33AE9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555713"/>
            <a:ext cx="2667372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2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0958C-7A8B-8800-9BBE-0080451D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5BCE515-E21B-668A-C0B0-FF23BDB28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8" y="1515243"/>
            <a:ext cx="4763790" cy="1694682"/>
          </a:xfrm>
        </p:spPr>
      </p:pic>
      <p:pic>
        <p:nvPicPr>
          <p:cNvPr id="7" name="그림 6" descr="텍스트, 스크린샷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C10C64D-943C-B20E-0F10-6DC669EA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15243"/>
            <a:ext cx="4866688" cy="41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3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FB1C3-D63B-4903-78D7-C22F1514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7" name="내용 개체 틀 6" descr="텍스트, 폰트, 번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EBDCE2-EA71-1BF4-39C1-844320EE6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8" y="1270000"/>
            <a:ext cx="4435767" cy="1482725"/>
          </a:xfrm>
        </p:spPr>
      </p:pic>
      <p:pic>
        <p:nvPicPr>
          <p:cNvPr id="9" name="그림 8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B146554-29DF-163E-E3EF-DEC5CFC4E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1270000"/>
            <a:ext cx="503147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8C5B6-5EA7-F549-08F9-8A118A0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29B51A1-39C5-B05B-A441-A5650814D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2" y="1270000"/>
            <a:ext cx="4659241" cy="2159000"/>
          </a:xfrm>
        </p:spPr>
      </p:pic>
      <p:pic>
        <p:nvPicPr>
          <p:cNvPr id="7" name="그림 6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A7023C-B4B2-44D9-4B42-DEC43F49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269999"/>
            <a:ext cx="513035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9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2AFF6-F0F5-F44B-05F6-457520D3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D6BE496-5FE5-B9CB-E949-21F049A26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7" y="1270000"/>
            <a:ext cx="4258944" cy="1978025"/>
          </a:xfrm>
        </p:spPr>
      </p:pic>
      <p:pic>
        <p:nvPicPr>
          <p:cNvPr id="7" name="그림 6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5EBD3E3-F261-F1F6-A9CA-8B50D4B45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1" y="1270000"/>
            <a:ext cx="5005310" cy="45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7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A00A0-F698-29BB-108B-83448CE4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4FE39F3-4F75-74DC-73E9-4F63CB30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1" y="1270000"/>
            <a:ext cx="4251158" cy="1720850"/>
          </a:xfrm>
        </p:spPr>
      </p:pic>
      <p:pic>
        <p:nvPicPr>
          <p:cNvPr id="7" name="그림 6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79B7642-4E2D-F22F-B10F-D7EA3B30A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69" y="1270000"/>
            <a:ext cx="5646581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4D87E-5EE0-05F4-D026-690F7D58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5" name="내용 개체 틀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EA8E34-D322-C6F0-CC92-28CC0B042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70038"/>
            <a:ext cx="5578555" cy="4040187"/>
          </a:xfrm>
        </p:spPr>
      </p:pic>
      <p:pic>
        <p:nvPicPr>
          <p:cNvPr id="7" name="그림 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468DD9-0A65-A3FA-3B55-36F43ABA9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2" y="1570038"/>
            <a:ext cx="4081548" cy="17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CF2EA-2F6B-1360-09FA-A562541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B56FD3-FE4A-F065-A7B0-590C85C54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7" y="1270000"/>
            <a:ext cx="4225603" cy="1978025"/>
          </a:xfrm>
        </p:spPr>
      </p:pic>
      <p:pic>
        <p:nvPicPr>
          <p:cNvPr id="7" name="그림 6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5B6DE7C-CC66-499A-DF65-19F269C1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70000"/>
            <a:ext cx="5386066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D7D3-9078-781B-0CE9-FF6E852A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5" name="내용 개체 틀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2ED3DA-07C0-90D9-FC5B-F26B9C03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" y="1270000"/>
            <a:ext cx="4386829" cy="2263775"/>
          </a:xfrm>
        </p:spPr>
      </p:pic>
      <p:pic>
        <p:nvPicPr>
          <p:cNvPr id="7" name="그림 6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D5B84CD-C208-13B3-D46F-A4BE82650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60" y="1270001"/>
            <a:ext cx="5129916" cy="47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375DC-816C-1A6B-6DEE-40A5A0E6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91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정리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26D25DED-D7C8-9B52-A25C-70918541B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30294"/>
            <a:ext cx="2838846" cy="400106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224D0B-3D8E-7C56-A7FE-7794D0DAA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7872"/>
            <a:ext cx="3124636" cy="3620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435E54-C995-C118-B627-1D17B0D08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89654"/>
            <a:ext cx="2867425" cy="3429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A25279-A4E6-9196-0FB8-D5B0ED3E7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84923"/>
            <a:ext cx="5839640" cy="5048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49CEA6F-8B32-A407-9607-229F98595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42139"/>
            <a:ext cx="2972215" cy="3334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6E5F65B-47A4-014F-02E1-E8E247EA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632229"/>
            <a:ext cx="3334215" cy="3524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C22B3A4-CA3B-E834-D715-F31E3FDB0A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241371"/>
            <a:ext cx="2667372" cy="36200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1D075DB-7645-4ACA-4C41-EE602A2F87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860040"/>
            <a:ext cx="317226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6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E5D1-F0FA-55A8-5079-BC8616F5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5" name="내용 개체 틀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044270-2E10-496B-CD1C-1376FF559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8" y="1270000"/>
            <a:ext cx="4555533" cy="3121025"/>
          </a:xfrm>
        </p:spPr>
      </p:pic>
      <p:pic>
        <p:nvPicPr>
          <p:cNvPr id="7" name="그림 6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3F914FB-448D-5BBD-A2D4-25744851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41" y="1270000"/>
            <a:ext cx="6266507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7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1D0DB-1B42-ADB5-0752-99B76BF6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11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7" name="내용 개체 틀 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692A07E-FFB4-27D8-9286-77343988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7" y="1270000"/>
            <a:ext cx="4639943" cy="2159000"/>
          </a:xfrm>
        </p:spPr>
      </p:pic>
      <p:pic>
        <p:nvPicPr>
          <p:cNvPr id="9" name="그림 8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BDAB05-28FE-1D5E-2809-7F7547626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1270000"/>
            <a:ext cx="6394186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5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F4B47-E68D-CE2A-0F16-F78F9109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5" name="내용 개체 틀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4C618AF-FF18-79CF-9C73-8E2516CA6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1" y="1270000"/>
            <a:ext cx="4176378" cy="3881437"/>
          </a:xfrm>
        </p:spPr>
      </p:pic>
      <p:pic>
        <p:nvPicPr>
          <p:cNvPr id="7" name="그림 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F7485C-EC10-3FE9-D20F-8233CD0A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9" y="1269999"/>
            <a:ext cx="591222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55936-7407-8C06-EA44-5A78B07B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점수 </a:t>
            </a:r>
            <a:r>
              <a:rPr lang="en-US" altLang="ko-KR" dirty="0">
                <a:solidFill>
                  <a:schemeClr val="tx1"/>
                </a:solidFill>
              </a:rPr>
              <a:t>: 15 + 12 = 27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62906-2F07-7187-8C0A-8DC07B44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우분트</a:t>
            </a:r>
            <a:r>
              <a:rPr lang="ko-KR" altLang="en-US" dirty="0"/>
              <a:t> 내에서 다양한 코드들을 활용해서 정리를 하였기때문에 </a:t>
            </a:r>
            <a:r>
              <a:rPr lang="en-US" altLang="ko-KR" dirty="0"/>
              <a:t>15</a:t>
            </a:r>
            <a:r>
              <a:rPr lang="ko-KR" altLang="en-US" dirty="0"/>
              <a:t>점을 생각하였습니다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 및 </a:t>
            </a:r>
            <a:r>
              <a:rPr lang="en-US" altLang="ko-KR" dirty="0"/>
              <a:t>7</a:t>
            </a:r>
            <a:r>
              <a:rPr lang="ko-KR" altLang="en-US" dirty="0"/>
              <a:t>주차를 늦게 제출 하였기 때문에 </a:t>
            </a:r>
            <a:r>
              <a:rPr lang="en-US" altLang="ko-KR" dirty="0"/>
              <a:t>3</a:t>
            </a:r>
            <a:r>
              <a:rPr lang="ko-KR" altLang="en-US" dirty="0"/>
              <a:t>점을 깐 </a:t>
            </a:r>
            <a:r>
              <a:rPr lang="en-US" altLang="ko-KR" dirty="0"/>
              <a:t>12</a:t>
            </a:r>
            <a:r>
              <a:rPr lang="ko-KR" altLang="en-US" dirty="0"/>
              <a:t>점을 생각하였습니다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86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A7D104B-00AC-8EA8-2EB9-3316B9C1D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2743583" cy="342948"/>
          </a:xfrm>
        </p:spPr>
      </p:pic>
      <p:pic>
        <p:nvPicPr>
          <p:cNvPr id="13" name="그림 12" descr="텍스트, 폰트, 스크린샷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2622846-9516-9DDA-3E90-365E83AAD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90154"/>
            <a:ext cx="3324689" cy="543001"/>
          </a:xfrm>
          <a:prstGeom prst="rect">
            <a:avLst/>
          </a:prstGeom>
        </p:spPr>
      </p:pic>
      <p:pic>
        <p:nvPicPr>
          <p:cNvPr id="15" name="그림 14" descr="폰트, 텍스트, 스크린샷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700A7AC-E457-ECB5-A5DA-6C0838778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70761"/>
            <a:ext cx="3296110" cy="552527"/>
          </a:xfrm>
          <a:prstGeom prst="rect">
            <a:avLst/>
          </a:prstGeom>
        </p:spPr>
      </p:pic>
      <p:pic>
        <p:nvPicPr>
          <p:cNvPr id="17" name="그림 16" descr="스크린샷, 텍스트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14A311F-0109-EE24-F489-E8C2242C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60894"/>
            <a:ext cx="6763694" cy="9050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44DC7D5-8547-0BC9-C8A3-2EDD3A87A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03501"/>
            <a:ext cx="2829320" cy="3620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F11181-8160-449F-63C2-C266C6E22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03108"/>
            <a:ext cx="2915057" cy="352474"/>
          </a:xfrm>
          <a:prstGeom prst="rect">
            <a:avLst/>
          </a:prstGeom>
        </p:spPr>
      </p:pic>
      <p:pic>
        <p:nvPicPr>
          <p:cNvPr id="23" name="그림 22" descr="텍스트, 폰트, 스크린샷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38EA952-D97B-8AB0-E3D9-E8DE0C7FF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093188"/>
            <a:ext cx="2896004" cy="533474"/>
          </a:xfrm>
          <a:prstGeom prst="rect">
            <a:avLst/>
          </a:prstGeom>
        </p:spPr>
      </p:pic>
      <p:pic>
        <p:nvPicPr>
          <p:cNvPr id="25" name="그림 24" descr="텍스트, 폰트, 스크린샷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4A611C-F80C-F8ED-F203-671524AA8D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864268"/>
            <a:ext cx="357237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567F1-80B1-285C-2482-D6BCD51E1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폰트, 텍스트, 스크린샷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2138D3D-8215-72A3-3AB3-20730B64B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33187"/>
            <a:ext cx="3648584" cy="562053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B4FDDE-313B-8A5F-6EEF-D1CF667CA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2846"/>
            <a:ext cx="3762900" cy="704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8B68B8-F0F9-950F-5DC0-FE7E9C671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0090"/>
            <a:ext cx="3572374" cy="3620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5DA8D5-E181-2EE0-4EF5-9168B6AD2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79697"/>
            <a:ext cx="3496163" cy="362001"/>
          </a:xfrm>
          <a:prstGeom prst="rect">
            <a:avLst/>
          </a:prstGeom>
        </p:spPr>
      </p:pic>
      <p:pic>
        <p:nvPicPr>
          <p:cNvPr id="16" name="그림 1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0CC2AB9-28C5-568A-6ACD-24A97BB3E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79304"/>
            <a:ext cx="4372585" cy="1286054"/>
          </a:xfrm>
          <a:prstGeom prst="rect">
            <a:avLst/>
          </a:prstGeom>
        </p:spPr>
      </p:pic>
      <p:pic>
        <p:nvPicPr>
          <p:cNvPr id="27" name="그림 2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87A2692-EC9F-D1E0-A848-A4C135C71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002964"/>
            <a:ext cx="434400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6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55520-B2A0-3CC5-57EC-3A6723C81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51DB548-C7FC-EE83-4F51-AE92C4C7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9016"/>
            <a:ext cx="4210638" cy="1105054"/>
          </a:xfrm>
          <a:prstGeom prst="rect">
            <a:avLst/>
          </a:prstGeom>
        </p:spPr>
      </p:pic>
      <p:pic>
        <p:nvPicPr>
          <p:cNvPr id="6" name="그림 5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CB87664-418C-15B1-71A5-EE02F3F71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41676"/>
            <a:ext cx="4372585" cy="1267002"/>
          </a:xfrm>
          <a:prstGeom prst="rect">
            <a:avLst/>
          </a:prstGeom>
        </p:spPr>
      </p:pic>
      <p:pic>
        <p:nvPicPr>
          <p:cNvPr id="13" name="그림 12" descr="텍스트, 폰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CB6628A-50A9-CC9A-4A0F-525ACBBF7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841365"/>
            <a:ext cx="3658111" cy="7240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A04C25-5BA0-7C6F-D981-0BCB52CD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346284"/>
            <a:ext cx="529663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5C3AD-BA7F-AE53-0D0B-80E2AD87C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0710D1-D0DA-8FAA-E43D-DAF1DF6D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12055"/>
            <a:ext cx="5334744" cy="1467055"/>
          </a:xfrm>
          <a:prstGeom prst="rect">
            <a:avLst/>
          </a:prstGeom>
        </p:spPr>
      </p:pic>
      <p:pic>
        <p:nvPicPr>
          <p:cNvPr id="7" name="그림 6" descr="텍스트, 폰트, 스크린샷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CF1B04-1E09-6123-CB4B-9A22FF58B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16716"/>
            <a:ext cx="4201111" cy="571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72904D-4F9C-52E8-BDF0-1B2FA10B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025902"/>
            <a:ext cx="7449590" cy="14670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563EAC7-B0BE-5DC5-72B8-4C1CEFB15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730563"/>
            <a:ext cx="4572638" cy="108600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F8823C4-D962-4A27-4BAE-101403019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6060018"/>
            <a:ext cx="425826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2C7E5-79B3-E8EC-9C97-E573A5E5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E2F839-0C04-F07C-5D70-FCA1A75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44795"/>
            <a:ext cx="4734586" cy="743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69227B-0B61-B6A1-F666-A13E5F13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5455"/>
            <a:ext cx="4877481" cy="1238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E72777-7912-BDF4-2C72-F36EB78D7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901484"/>
            <a:ext cx="3686689" cy="1076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E5D6D5-773B-03FF-7C3A-44BBFA4EE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454609"/>
            <a:ext cx="4467849" cy="7525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879ECD-3C2A-3EF3-0F9A-E5BE84376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12055"/>
            <a:ext cx="468695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2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9CB9-FD3A-E540-AB3C-188C6150C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01F1D2-901E-F4B5-78A3-0DD3F194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98862"/>
            <a:ext cx="4182059" cy="1105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3FD7B6-DA78-3053-0110-878799D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31995"/>
            <a:ext cx="4439270" cy="523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DF66EB-5564-2AB7-D1CC-2228FA9D8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084022"/>
            <a:ext cx="4696480" cy="12860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172D568-8B64-D47E-3915-5C012A78D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80227"/>
            <a:ext cx="3972479" cy="10860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EE67D7-B375-4B08-464E-DE2EF0E70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1694308"/>
            <a:ext cx="407726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7EF48-B292-3845-8168-F4585D476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0F7D89-6498-F287-8401-AD570A57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53866"/>
            <a:ext cx="4763165" cy="1629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29C5A4-48DD-AC06-B9C4-E8DFA4BE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17239"/>
            <a:ext cx="5048955" cy="1810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11779B-4253-77A7-EE52-565B1B65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042967"/>
            <a:ext cx="4182059" cy="12765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270CDE-7E78-BD1A-A8A0-0CC98375E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27543"/>
            <a:ext cx="442974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0528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390</TotalTime>
  <Words>110</Words>
  <Application>Microsoft Office PowerPoint</Application>
  <PresentationFormat>와이드스크린</PresentationFormat>
  <Paragraphs>17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패싯</vt:lpstr>
      <vt:lpstr>시스템프로그래밍 코드 정리 및 깃허브 정리</vt:lpstr>
      <vt:lpstr>코드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1주차 디렉토리 및 히스토리</vt:lpstr>
      <vt:lpstr>2주차 디렉토리 및 히스토리</vt:lpstr>
      <vt:lpstr>3주차 디렉토리 및 히스토리</vt:lpstr>
      <vt:lpstr>4주차 디렉토리 및 히스토리</vt:lpstr>
      <vt:lpstr>5주차 디렉토리 및 히스토리</vt:lpstr>
      <vt:lpstr>6주차 디렉토리 및 히스토리</vt:lpstr>
      <vt:lpstr>7주차 디렉토리 및 히스토리</vt:lpstr>
      <vt:lpstr>9주차 디렉토리 및 히스토리</vt:lpstr>
      <vt:lpstr>10주차 디렉토리 및 히스토리</vt:lpstr>
      <vt:lpstr>11주차 디렉토리 및 히스토리</vt:lpstr>
      <vt:lpstr>12주차 디렉토리 및 히스토리</vt:lpstr>
      <vt:lpstr>점수 : 15 + 12 = 27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성우 신</dc:creator>
  <cp:lastModifiedBy>성우 신</cp:lastModifiedBy>
  <cp:revision>1</cp:revision>
  <dcterms:created xsi:type="dcterms:W3CDTF">2025-06-12T00:04:24Z</dcterms:created>
  <dcterms:modified xsi:type="dcterms:W3CDTF">2025-06-12T14:37:54Z</dcterms:modified>
</cp:coreProperties>
</file>