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57" r:id="rId4"/>
    <p:sldId id="271" r:id="rId5"/>
    <p:sldId id="277" r:id="rId6"/>
    <p:sldId id="258" r:id="rId7"/>
    <p:sldId id="278" r:id="rId8"/>
    <p:sldId id="292" r:id="rId9"/>
    <p:sldId id="275" r:id="rId10"/>
    <p:sldId id="259" r:id="rId11"/>
    <p:sldId id="291" r:id="rId12"/>
    <p:sldId id="293" r:id="rId13"/>
    <p:sldId id="294" r:id="rId14"/>
    <p:sldId id="290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0" r:id="rId25"/>
    <p:sldId id="287" r:id="rId26"/>
    <p:sldId id="288" r:id="rId27"/>
    <p:sldId id="266" r:id="rId28"/>
    <p:sldId id="265" r:id="rId29"/>
    <p:sldId id="267" r:id="rId30"/>
    <p:sldId id="269" r:id="rId31"/>
    <p:sldId id="270" r:id="rId32"/>
    <p:sldId id="2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E9E"/>
    <a:srgbClr val="2F2D2F"/>
    <a:srgbClr val="D7DBE6"/>
    <a:srgbClr val="AFA899"/>
    <a:srgbClr val="CC986C"/>
    <a:srgbClr val="D1D9E6"/>
    <a:srgbClr val="F1E7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90B-465C-BCD1-872E516753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0B-465C-BCD1-872E5167531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D293D88-D723-4C55-BEF2-4BC7BE293798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90B-465C-BCD1-872E5167531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15B0C3-850E-42FA-9592-0B08B2539B80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0B-465C-BCD1-872E51675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안전모 착용</c:v>
                </c:pt>
                <c:pt idx="1">
                  <c:v>안전모 미착용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16.100000000000001</c:v>
                </c:pt>
                <c:pt idx="1">
                  <c:v>83.9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B-465C-BCD1-872E5167531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51776999304448"/>
          <c:y val="0.86165296166614025"/>
          <c:w val="0.74163983855842219"/>
          <c:h val="0.10583251337144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머리/얼굴</c:v>
                </c:pt>
                <c:pt idx="1">
                  <c:v>둔부/다리/발</c:v>
                </c:pt>
                <c:pt idx="2">
                  <c:v>팔/손</c:v>
                </c:pt>
                <c:pt idx="3">
                  <c:v>목/어깨</c:v>
                </c:pt>
                <c:pt idx="4">
                  <c:v>몸통</c:v>
                </c:pt>
                <c:pt idx="5">
                  <c:v>신체 내부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454</c:v>
                </c:pt>
                <c:pt idx="1">
                  <c:v>176</c:v>
                </c:pt>
                <c:pt idx="2">
                  <c:v>169</c:v>
                </c:pt>
                <c:pt idx="3">
                  <c:v>44</c:v>
                </c:pt>
                <c:pt idx="4">
                  <c:v>27</c:v>
                </c:pt>
                <c:pt idx="5">
                  <c:v>3</c:v>
                </c:pt>
                <c:pt idx="6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EFA-B200-AF9AA96FB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머리/얼굴</c:v>
                </c:pt>
                <c:pt idx="1">
                  <c:v>둔부/다리/발</c:v>
                </c:pt>
                <c:pt idx="2">
                  <c:v>팔/손</c:v>
                </c:pt>
                <c:pt idx="3">
                  <c:v>목/어깨</c:v>
                </c:pt>
                <c:pt idx="4">
                  <c:v>몸통</c:v>
                </c:pt>
                <c:pt idx="5">
                  <c:v>신체 내부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A2BF-4EFA-B200-AF9AA96FB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머리/얼굴</c:v>
                </c:pt>
                <c:pt idx="1">
                  <c:v>둔부/다리/발</c:v>
                </c:pt>
                <c:pt idx="2">
                  <c:v>팔/손</c:v>
                </c:pt>
                <c:pt idx="3">
                  <c:v>목/어깨</c:v>
                </c:pt>
                <c:pt idx="4">
                  <c:v>몸통</c:v>
                </c:pt>
                <c:pt idx="5">
                  <c:v>신체 내부</c:v>
                </c:pt>
                <c:pt idx="6">
                  <c:v>기타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A2BF-4EFA-B200-AF9AA96F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사고 부위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빈도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90B-465C-BCD1-872E516753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0B-465C-BCD1-872E516753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32-46D6-8AFE-5D4454CC52F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32-46D6-8AFE-5D4454CC52F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32-46D6-8AFE-5D4454CC52F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D293D88-D723-4C55-BEF2-4BC7BE293798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90B-465C-BCD1-872E5167531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15B0C3-850E-42FA-9592-0B08B2539B80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0B-465C-BCD1-872E51675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열상</c:v>
                </c:pt>
                <c:pt idx="1">
                  <c:v>뇌진탕</c:v>
                </c:pt>
                <c:pt idx="2">
                  <c:v>치아손상</c:v>
                </c:pt>
                <c:pt idx="3">
                  <c:v>피부손상</c:v>
                </c:pt>
                <c:pt idx="4">
                  <c:v>안면골절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44.8</c:v>
                </c:pt>
                <c:pt idx="1">
                  <c:v>39.200000000000003</c:v>
                </c:pt>
                <c:pt idx="2">
                  <c:v>21.6</c:v>
                </c:pt>
                <c:pt idx="3">
                  <c:v>13.6</c:v>
                </c:pt>
                <c:pt idx="4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B-465C-BCD1-872E516753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F3A-8367-FD24A7E703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F3A-8367-FD24A7E703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C-4F3A-8367-FD24A7E70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3-4C89-809A-C208117A3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3-4C89-809A-C208117A3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3-4C89-809A-C208117A3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F23-4C89-809A-C208117A30B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23-4C89-809A-C208117A3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635574" y="0"/>
          <a:ext cx="1901517" cy="19015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110953" y="950759"/>
        <a:ext cx="950759" cy="950758"/>
      </dsp:txXfrm>
    </dsp:sp>
    <dsp:sp modelId="{B9081641-3E3E-4D63-BDE6-FED6BAA54B1C}">
      <dsp:nvSpPr>
        <dsp:cNvPr id="0" name=""/>
        <dsp:cNvSpPr/>
      </dsp:nvSpPr>
      <dsp:spPr>
        <a:xfrm>
          <a:off x="684815" y="1901517"/>
          <a:ext cx="1901517" cy="190151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160194" y="2852276"/>
        <a:ext cx="950759" cy="950758"/>
      </dsp:txXfrm>
    </dsp:sp>
    <dsp:sp modelId="{4C9C0468-2CFC-4773-A99A-8EC2169C7EA7}">
      <dsp:nvSpPr>
        <dsp:cNvPr id="0" name=""/>
        <dsp:cNvSpPr/>
      </dsp:nvSpPr>
      <dsp:spPr>
        <a:xfrm rot="10800000">
          <a:off x="1635574" y="1901517"/>
          <a:ext cx="1901517" cy="190151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110953" y="1901517"/>
        <a:ext cx="950759" cy="950758"/>
      </dsp:txXfrm>
    </dsp:sp>
    <dsp:sp modelId="{230401A8-E534-40EF-9B07-4F9CCF86AA7E}">
      <dsp:nvSpPr>
        <dsp:cNvPr id="0" name=""/>
        <dsp:cNvSpPr/>
      </dsp:nvSpPr>
      <dsp:spPr>
        <a:xfrm>
          <a:off x="2586333" y="1901517"/>
          <a:ext cx="1901517" cy="190151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061712" y="2852276"/>
        <a:ext cx="950759" cy="950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641558" y="864231"/>
            <a:ext cx="10908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 : Helmet Detection</a:t>
            </a:r>
            <a:endParaRPr lang="ko-KR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1" y="2294198"/>
            <a:ext cx="678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딥러닝 오픈소스를 활용한 안전모 착용 감지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D7E7B-7718-4B23-8C3C-77D24BD19A2B}"/>
              </a:ext>
            </a:extLst>
          </p:cNvPr>
          <p:cNvSpPr txBox="1"/>
          <p:nvPr/>
        </p:nvSpPr>
        <p:spPr>
          <a:xfrm>
            <a:off x="10475495" y="6115523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20160402 </a:t>
            </a:r>
            <a:r>
              <a:rPr lang="ko-KR" altLang="en-US" sz="1400" dirty="0"/>
              <a:t>최성원</a:t>
            </a:r>
            <a:endParaRPr lang="en-US" altLang="ko-KR" sz="1400" dirty="0"/>
          </a:p>
          <a:p>
            <a:r>
              <a:rPr lang="en-US" altLang="ko-KR" sz="1400" dirty="0"/>
              <a:t>20190256 </a:t>
            </a:r>
            <a:r>
              <a:rPr lang="ko-KR" altLang="en-US" sz="1400" dirty="0" err="1"/>
              <a:t>주우성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753211" y="1987866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CEA-C5B7-4089-8579-F723427328B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256" y="3256855"/>
            <a:ext cx="210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EB499-3B1E-4A22-811E-50D60022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09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6725611" y="4029680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C512-0F5A-4025-9BF5-A8D19A298FE7}"/>
              </a:ext>
            </a:extLst>
          </p:cNvPr>
          <p:cNvSpPr txBox="1"/>
          <p:nvPr/>
        </p:nvSpPr>
        <p:spPr>
          <a:xfrm>
            <a:off x="916784" y="3023440"/>
            <a:ext cx="218168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</a:rPr>
              <a:t>YOLO Detection System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</a:rPr>
              <a:t>Labeling Program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</a:rPr>
              <a:t>Public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749062" y="2212928"/>
            <a:ext cx="110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YOLOv5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F5F3E-CECF-4A04-B62B-9F33303F7C59}"/>
              </a:ext>
            </a:extLst>
          </p:cNvPr>
          <p:cNvSpPr txBox="1"/>
          <p:nvPr/>
        </p:nvSpPr>
        <p:spPr>
          <a:xfrm>
            <a:off x="8680602" y="219174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Labelimg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8DDA1D-8EC7-456B-8C8E-5C54F0AD7C6E}"/>
              </a:ext>
            </a:extLst>
          </p:cNvPr>
          <p:cNvSpPr txBox="1"/>
          <p:nvPr/>
        </p:nvSpPr>
        <p:spPr>
          <a:xfrm>
            <a:off x="7452022" y="5004551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Kaggle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Find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3.2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67A9D1-25C1-4DF5-A6BB-88DCDDC3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5293"/>
            <a:ext cx="8053386" cy="43122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490F67-E5B3-4A0E-86CE-CBB0E9D22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51" y="1273744"/>
            <a:ext cx="2266950" cy="2257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FBF23D-EDBE-4445-9876-C04D0A6BE7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576"/>
          <a:stretch/>
        </p:blipFill>
        <p:spPr>
          <a:xfrm>
            <a:off x="9298739" y="3817101"/>
            <a:ext cx="24279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5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 Labeling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3.3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2D7B3-2D2F-43DC-BE95-A59394CD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28" y="1672062"/>
            <a:ext cx="6471458" cy="444237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A0FB07-7562-402E-8650-D1711402194B}"/>
              </a:ext>
            </a:extLst>
          </p:cNvPr>
          <p:cNvCxnSpPr/>
          <p:nvPr/>
        </p:nvCxnSpPr>
        <p:spPr>
          <a:xfrm>
            <a:off x="2171934" y="1301126"/>
            <a:ext cx="977650" cy="7418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D4670A-0BB4-4DAC-8C31-BCEF1102C333}"/>
              </a:ext>
            </a:extLst>
          </p:cNvPr>
          <p:cNvSpPr txBox="1"/>
          <p:nvPr/>
        </p:nvSpPr>
        <p:spPr>
          <a:xfrm>
            <a:off x="360000" y="1181929"/>
            <a:ext cx="2300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Python labelimg.py </a:t>
            </a:r>
            <a:r>
              <a:rPr lang="ko-KR" altLang="en-US" sz="1200" dirty="0"/>
              <a:t>실행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AD4ECC9-C355-47F5-9C97-26E8D73A90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439520" y="4815005"/>
            <a:ext cx="1698626" cy="5970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0D1F5-12BE-4556-A211-88E4F687F76C}"/>
              </a:ext>
            </a:extLst>
          </p:cNvPr>
          <p:cNvSpPr txBox="1"/>
          <p:nvPr/>
        </p:nvSpPr>
        <p:spPr>
          <a:xfrm>
            <a:off x="386329" y="5181184"/>
            <a:ext cx="205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 </a:t>
            </a:r>
            <a:r>
              <a:rPr lang="en-US" altLang="ko-KR" sz="1200" dirty="0" err="1"/>
              <a:t>RectBox</a:t>
            </a:r>
            <a:r>
              <a:rPr lang="ko-KR" altLang="en-US" sz="1200" dirty="0"/>
              <a:t>로 </a:t>
            </a:r>
            <a:r>
              <a:rPr lang="en-US" altLang="ko-KR" sz="1200" dirty="0"/>
              <a:t>Object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r>
              <a:rPr lang="ko-KR" altLang="en-US" sz="1200" dirty="0"/>
              <a:t>영역을 </a:t>
            </a:r>
            <a:r>
              <a:rPr lang="en-US" altLang="ko-KR" sz="1200" dirty="0"/>
              <a:t>Bounding</a:t>
            </a:r>
            <a:endParaRPr lang="ko-KR" altLang="en-US" sz="12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6366209-423C-4BC7-AFF7-2F5AABAFCA2E}"/>
              </a:ext>
            </a:extLst>
          </p:cNvPr>
          <p:cNvCxnSpPr>
            <a:cxnSpLocks/>
          </p:cNvCxnSpPr>
          <p:nvPr/>
        </p:nvCxnSpPr>
        <p:spPr>
          <a:xfrm rot="10800000">
            <a:off x="9341454" y="3594743"/>
            <a:ext cx="851741" cy="6248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6CF4EC-6534-47E0-A5B0-78F30FE17267}"/>
              </a:ext>
            </a:extLst>
          </p:cNvPr>
          <p:cNvSpPr txBox="1"/>
          <p:nvPr/>
        </p:nvSpPr>
        <p:spPr>
          <a:xfrm>
            <a:off x="10193194" y="4081075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</a:t>
            </a:r>
            <a:r>
              <a:rPr lang="ko-KR" altLang="en-US" sz="1200" dirty="0"/>
              <a:t> </a:t>
            </a:r>
            <a:r>
              <a:rPr lang="en-US" altLang="ko-KR" sz="1200" dirty="0"/>
              <a:t>labeling</a:t>
            </a:r>
            <a:r>
              <a:rPr lang="ko-KR" altLang="en-US" sz="1200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74654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3.4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A836A-B7D6-4427-81CC-8085CDC8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7" y="1123950"/>
            <a:ext cx="5019675" cy="2305050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A386148-AD40-4438-BC67-576ABED2B565}"/>
              </a:ext>
            </a:extLst>
          </p:cNvPr>
          <p:cNvCxnSpPr>
            <a:cxnSpLocks/>
          </p:cNvCxnSpPr>
          <p:nvPr/>
        </p:nvCxnSpPr>
        <p:spPr>
          <a:xfrm rot="10800000">
            <a:off x="3437411" y="2132691"/>
            <a:ext cx="2706220" cy="2875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8BD1DB-5732-4759-98ED-2319050EEDF3}"/>
              </a:ext>
            </a:extLst>
          </p:cNvPr>
          <p:cNvSpPr txBox="1"/>
          <p:nvPr/>
        </p:nvSpPr>
        <p:spPr>
          <a:xfrm>
            <a:off x="6096000" y="223559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확인할 이미지의 경로 지정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3033E88-AB18-4FB1-8FB0-D73064741C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52976" y="2783972"/>
            <a:ext cx="1248389" cy="9941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F9A783-E5DE-488A-905E-448F4CC0F84F}"/>
              </a:ext>
            </a:extLst>
          </p:cNvPr>
          <p:cNvSpPr txBox="1"/>
          <p:nvPr/>
        </p:nvSpPr>
        <p:spPr>
          <a:xfrm>
            <a:off x="1495425" y="400446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확인할 </a:t>
            </a:r>
            <a:r>
              <a:rPr lang="en-US" altLang="ko-KR" dirty="0"/>
              <a:t>class</a:t>
            </a:r>
            <a:r>
              <a:rPr lang="ko-KR" altLang="en-US" dirty="0"/>
              <a:t>의 개수와 이름을 지정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26D51-57EF-4545-B02C-6F51D6E78B70}"/>
              </a:ext>
            </a:extLst>
          </p:cNvPr>
          <p:cNvSpPr txBox="1"/>
          <p:nvPr/>
        </p:nvSpPr>
        <p:spPr>
          <a:xfrm>
            <a:off x="375376" y="7435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data.yaml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5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36138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36138" y="199958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9211813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694696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6453254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D08-CB2D-4596-8C50-311AFCEB9D5E}"/>
              </a:ext>
            </a:extLst>
          </p:cNvPr>
          <p:cNvSpPr txBox="1"/>
          <p:nvPr/>
        </p:nvSpPr>
        <p:spPr>
          <a:xfrm>
            <a:off x="3141216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9308E-68D2-4442-9CF3-E226E1BCDA0D}"/>
              </a:ext>
            </a:extLst>
          </p:cNvPr>
          <p:cNvSpPr txBox="1"/>
          <p:nvPr/>
        </p:nvSpPr>
        <p:spPr>
          <a:xfrm>
            <a:off x="591542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E3CC7-69E8-4631-BE1A-1826C3C47811}"/>
              </a:ext>
            </a:extLst>
          </p:cNvPr>
          <p:cNvSpPr txBox="1"/>
          <p:nvPr/>
        </p:nvSpPr>
        <p:spPr>
          <a:xfrm>
            <a:off x="864268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1478686" y="21145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694695" y="199958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4253690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6453252" y="199958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7013048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9211809" y="199958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9763377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B3AB5-5E48-420B-937B-427CC7598604}"/>
              </a:ext>
            </a:extLst>
          </p:cNvPr>
          <p:cNvSpPr txBox="1"/>
          <p:nvPr/>
        </p:nvSpPr>
        <p:spPr>
          <a:xfrm>
            <a:off x="1105863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6CB1E-D5BD-4CFC-9BBA-F748F5F8618E}"/>
              </a:ext>
            </a:extLst>
          </p:cNvPr>
          <p:cNvSpPr txBox="1"/>
          <p:nvPr/>
        </p:nvSpPr>
        <p:spPr>
          <a:xfrm>
            <a:off x="3864421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DED31-105F-40CC-B968-27ABABCE9019}"/>
              </a:ext>
            </a:extLst>
          </p:cNvPr>
          <p:cNvSpPr txBox="1"/>
          <p:nvPr/>
        </p:nvSpPr>
        <p:spPr>
          <a:xfrm>
            <a:off x="6622980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F1AB5-2967-4065-AA58-D3212D1A3357}"/>
              </a:ext>
            </a:extLst>
          </p:cNvPr>
          <p:cNvSpPr txBox="1"/>
          <p:nvPr/>
        </p:nvSpPr>
        <p:spPr>
          <a:xfrm>
            <a:off x="9391086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C8597-DB87-49F8-BA94-045FE124E3BF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DB0A2C07-E01A-4414-B1F0-889EF2E71101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C31AC9-1535-4F5A-B537-60EB22525EEA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CDD63A40-1E23-40BD-9803-1BB87537E7F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6A4CCB-32C4-4771-9F25-8896381A7E58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48884DE0-6CF3-435D-8E9C-D319BDE1B958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889ED8-D0B2-438D-B602-5E6CE9DFAC87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558B5357-6C58-4CD0-8462-39A4AFB938E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BDB72F-80CF-49EB-9D02-36DC551035A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BADF4704-E8F5-4AB8-9D65-6F2006F71D72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0E7EA-2CBE-45DE-A475-5443FAABFC9C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3" name="모서리가 둥근 직사각형 56">
              <a:extLst>
                <a:ext uri="{FF2B5EF4-FFF2-40B4-BE49-F238E27FC236}">
                  <a16:creationId xmlns:a16="http://schemas.microsoft.com/office/drawing/2014/main" id="{7C040C98-BBA7-4ED3-BA83-75AC44A068DB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47B0DF-9848-41DC-951D-3BB835D3325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179D18-D006-4B07-9F0F-6830D6179924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F58EE4E-5197-4EB8-B153-AA47FB8474C1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0432B-FF5A-4160-A2B0-540EBFAAE638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F598C50-6A70-455B-8F1D-C8DD19DA7BE4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05F5B-BE41-4630-A492-7524CAD4100C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6917C6A-D643-423B-9CF6-EA42FCF0A132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96EF9-94FC-4CCD-8923-EECDE98099EC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676240-996A-4A15-80C7-854CCCC3A47D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1AB1DE-83F8-49B4-A38E-8B3AC1CF520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0D424-088E-4886-828F-DC88FE61A2DF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9AC0DF-EB3B-43AF-837D-5EA66A079B3D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63D5A-B522-431F-8020-31BF079823B9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420F57-94DE-4929-8506-A48B5D7CE0BC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6FB498-EC8D-40F7-90A7-E9BE64519460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06C15B-B779-4A83-98FD-E334EDF38B18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42892-C7AA-4292-8F8D-57A5B4C960F2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3BB1F9-B5A3-463E-B0E3-8CF7897C3F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AB1C4C-78C3-405F-9758-23F1C2FC6376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700BD-33A4-403D-A7D1-D2FB193E528C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CE809D-7363-41C3-8E9D-501193DB9BEF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5CF800-A53C-4B3B-A446-A9F8078D540C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FB6DB-4863-443F-B976-15D8F359D5DC}"/>
              </a:ext>
            </a:extLst>
          </p:cNvPr>
          <p:cNvSpPr txBox="1"/>
          <p:nvPr/>
        </p:nvSpPr>
        <p:spPr>
          <a:xfrm>
            <a:off x="5423560" y="315497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A13DB1-C3CE-465D-93A9-0C5F4A403D29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3069DD-174E-49E0-89AB-B44F2CAE5AE6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6CF3A2-1E68-4B51-B161-5F61280FE94F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2D9FC-AE7D-4480-A353-2FD9544713FF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42BF7F-B288-48E9-B72D-A66039A243AA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50A111-4FD4-44C6-9B05-CBC860A573D0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58F1DC-AB89-45B0-B6EB-6D9C3E915867}"/>
              </a:ext>
            </a:extLst>
          </p:cNvPr>
          <p:cNvSpPr txBox="1"/>
          <p:nvPr/>
        </p:nvSpPr>
        <p:spPr>
          <a:xfrm>
            <a:off x="1312409" y="1762535"/>
            <a:ext cx="2125903" cy="170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0AAA12-D6A3-48DC-B13A-DE2727F1CA0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BBFD90-AF23-4D0E-A826-D269247A61FC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5DD20-0328-4E2B-A99D-6D1540447330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6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89E1647B-1DDE-4F93-A806-1BCBEEABBF7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D9D5965E-223A-4610-84F6-F1B17FF5BC8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88A8A-A1F4-4A8C-A8B2-28E5BF5B320B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357CDD06-1D8A-43E5-8F5B-30F5C0C48DE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E878AC8-29B2-4344-9BC3-968DCBE737CC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0671E49-6825-4CF4-B0A4-AB5EAB64C3CA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08AED-919F-4836-8C87-F12B90CFD9F0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9" name="テキスト ボックス 17">
            <a:extLst>
              <a:ext uri="{FF2B5EF4-FFF2-40B4-BE49-F238E27FC236}">
                <a16:creationId xmlns:a16="http://schemas.microsoft.com/office/drawing/2014/main" id="{2B06BBF8-B0D6-434C-9781-8A8A959B1024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B298D5-E492-44CD-915C-F0EDCF04125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25550C97-FBBF-4164-B627-992DF55A6532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772DF289-4B7D-43E9-9B35-E5FAEB778043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65B5-0FCD-4224-A848-B1467CBB5E69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732F5629-138B-4E80-B90C-4029C7372E6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52C1B3-5DA2-41D3-A550-242B77B4562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7AAE5B-201B-4BFA-B496-B4D9ADF85B63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F2BDE-C50E-481C-81D2-420BD4754B10}"/>
              </a:ext>
            </a:extLst>
          </p:cNvPr>
          <p:cNvSpPr txBox="1"/>
          <p:nvPr/>
        </p:nvSpPr>
        <p:spPr>
          <a:xfrm>
            <a:off x="5181600" y="3510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BB71D1-1AE9-4F0E-906A-C812150D6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82675"/>
              </p:ext>
            </p:extLst>
          </p:nvPr>
        </p:nvGraphicFramePr>
        <p:xfrm>
          <a:off x="49784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2C7B441-6ECD-482A-92DF-E2897E5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8548"/>
              </p:ext>
            </p:extLst>
          </p:nvPr>
        </p:nvGraphicFramePr>
        <p:xfrm>
          <a:off x="679450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607793" y="44704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41680" y="1483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AFD87-C612-40F4-BCB5-D83053003D82}"/>
              </a:ext>
            </a:extLst>
          </p:cNvPr>
          <p:cNvSpPr/>
          <p:nvPr/>
        </p:nvSpPr>
        <p:spPr>
          <a:xfrm>
            <a:off x="740152" y="2499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738624" y="3515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0AC09-CED3-4140-B997-7ADE1FBE106D}"/>
              </a:ext>
            </a:extLst>
          </p:cNvPr>
          <p:cNvSpPr/>
          <p:nvPr/>
        </p:nvSpPr>
        <p:spPr>
          <a:xfrm>
            <a:off x="737096" y="4531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B714A-7B35-40C0-8676-3AE985CA9762}"/>
              </a:ext>
            </a:extLst>
          </p:cNvPr>
          <p:cNvSpPr/>
          <p:nvPr/>
        </p:nvSpPr>
        <p:spPr>
          <a:xfrm>
            <a:off x="735568" y="5547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62306" y="158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D084B-9DB7-464D-A3A7-A1A2628BD076}"/>
              </a:ext>
            </a:extLst>
          </p:cNvPr>
          <p:cNvSpPr txBox="1"/>
          <p:nvPr/>
        </p:nvSpPr>
        <p:spPr>
          <a:xfrm>
            <a:off x="862306" y="2602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862306" y="3618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D1DF6-0FFA-407E-8942-6EF7AB688DC2}"/>
              </a:ext>
            </a:extLst>
          </p:cNvPr>
          <p:cNvSpPr txBox="1"/>
          <p:nvPr/>
        </p:nvSpPr>
        <p:spPr>
          <a:xfrm>
            <a:off x="862306" y="4634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A4167-815F-4AD7-8D5D-3DAD688124B1}"/>
              </a:ext>
            </a:extLst>
          </p:cNvPr>
          <p:cNvSpPr txBox="1"/>
          <p:nvPr/>
        </p:nvSpPr>
        <p:spPr>
          <a:xfrm>
            <a:off x="862306" y="5650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438306" y="1555916"/>
            <a:ext cx="2406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Aim &amp; Background</a:t>
            </a:r>
            <a:endParaRPr lang="ko-KR" altLang="en-US" sz="20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2DAB2-4D32-4ED1-A4DE-D789EC4DC8D0}"/>
              </a:ext>
            </a:extLst>
          </p:cNvPr>
          <p:cNvSpPr txBox="1"/>
          <p:nvPr/>
        </p:nvSpPr>
        <p:spPr>
          <a:xfrm>
            <a:off x="1438305" y="2587381"/>
            <a:ext cx="106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Contents</a:t>
            </a:r>
            <a:endParaRPr lang="ko-KR" altLang="en-US" sz="2000" spc="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438305" y="3603305"/>
            <a:ext cx="115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Reference</a:t>
            </a:r>
            <a:endParaRPr lang="ko-KR" altLang="en-US" sz="2000" spc="-1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C8FB4-6886-4981-9F4D-71D6CCEC1095}"/>
              </a:ext>
            </a:extLst>
          </p:cNvPr>
          <p:cNvSpPr txBox="1"/>
          <p:nvPr/>
        </p:nvSpPr>
        <p:spPr>
          <a:xfrm>
            <a:off x="1438305" y="4619229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Appendix</a:t>
            </a:r>
            <a:endParaRPr lang="ko-KR" altLang="en-US" sz="20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1A7F2-BB0E-474C-B509-4895E9EB8DFE}"/>
              </a:ext>
            </a:extLst>
          </p:cNvPr>
          <p:cNvSpPr txBox="1"/>
          <p:nvPr/>
        </p:nvSpPr>
        <p:spPr>
          <a:xfrm>
            <a:off x="1438305" y="5635153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82279BEB-ECA9-4FCC-8ABD-F99ABE0B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541" y="20237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9BFBAAEE-7EE9-4100-B780-85E5CF3F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621" y="20237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A552D75-DC7B-48C9-81E5-E988C2FC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701" y="20237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D6580971-819B-46B7-89A7-E00B9E1B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81" y="20237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356C2BEC-CCDE-4FE9-BC17-A80FBBF4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861" y="20237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20B608B-3A10-42A0-91DE-D4BC9644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941" y="2023742"/>
            <a:ext cx="914400" cy="914400"/>
          </a:xfrm>
          <a:prstGeom prst="rect">
            <a:avLst/>
          </a:prstGeom>
        </p:spPr>
      </p:pic>
      <p:pic>
        <p:nvPicPr>
          <p:cNvPr id="16" name="그래픽 15" descr="사람">
            <a:extLst>
              <a:ext uri="{FF2B5EF4-FFF2-40B4-BE49-F238E27FC236}">
                <a16:creationId xmlns:a16="http://schemas.microsoft.com/office/drawing/2014/main" id="{B2812C10-26E3-419E-8F2B-727B896F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021" y="2023742"/>
            <a:ext cx="914400" cy="914400"/>
          </a:xfrm>
          <a:prstGeom prst="rect">
            <a:avLst/>
          </a:prstGeom>
        </p:spPr>
      </p:pic>
      <p:pic>
        <p:nvPicPr>
          <p:cNvPr id="17" name="그래픽 16" descr="사람">
            <a:extLst>
              <a:ext uri="{FF2B5EF4-FFF2-40B4-BE49-F238E27FC236}">
                <a16:creationId xmlns:a16="http://schemas.microsoft.com/office/drawing/2014/main" id="{E549F81E-BD29-4CE3-A1B3-8D3E9AA1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01" y="2023742"/>
            <a:ext cx="914400" cy="914400"/>
          </a:xfrm>
          <a:prstGeom prst="rect">
            <a:avLst/>
          </a:prstGeom>
        </p:spPr>
      </p:pic>
      <p:pic>
        <p:nvPicPr>
          <p:cNvPr id="18" name="그래픽 17" descr="사람">
            <a:extLst>
              <a:ext uri="{FF2B5EF4-FFF2-40B4-BE49-F238E27FC236}">
                <a16:creationId xmlns:a16="http://schemas.microsoft.com/office/drawing/2014/main" id="{69654E3F-3E37-4E53-81D9-A50F09B9E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181" y="2023742"/>
            <a:ext cx="914400" cy="914400"/>
          </a:xfrm>
          <a:prstGeom prst="rect">
            <a:avLst/>
          </a:prstGeom>
        </p:spPr>
      </p:pic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D92B0039-C7FF-4721-BB21-34F70D72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7261" y="2023742"/>
            <a:ext cx="914400" cy="914400"/>
          </a:xfrm>
          <a:prstGeom prst="rect">
            <a:avLst/>
          </a:prstGeom>
        </p:spPr>
      </p:pic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DF1492C-54FE-40CA-B90C-179DCDFF0587}"/>
              </a:ext>
            </a:extLst>
          </p:cNvPr>
          <p:cNvSpPr/>
          <p:nvPr/>
        </p:nvSpPr>
        <p:spPr>
          <a:xfrm>
            <a:off x="1466701" y="16935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89D41-D61B-4F64-950B-2A04B85A08DE}"/>
              </a:ext>
            </a:extLst>
          </p:cNvPr>
          <p:cNvSpPr txBox="1"/>
          <p:nvPr/>
        </p:nvSpPr>
        <p:spPr>
          <a:xfrm>
            <a:off x="3398520" y="13682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2C1E02-67F5-41D4-9B0B-C2D9F7EFF930}"/>
              </a:ext>
            </a:extLst>
          </p:cNvPr>
          <p:cNvSpPr/>
          <p:nvPr/>
        </p:nvSpPr>
        <p:spPr>
          <a:xfrm>
            <a:off x="4695718" y="1310578"/>
            <a:ext cx="960120" cy="64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B5D56-12CC-4241-819C-312D3B51DD8D}"/>
              </a:ext>
            </a:extLst>
          </p:cNvPr>
          <p:cNvSpPr txBox="1"/>
          <p:nvPr/>
        </p:nvSpPr>
        <p:spPr>
          <a:xfrm>
            <a:off x="4751624" y="13007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444430FF-29AA-4735-9A97-6513E8598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5035394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4753D8B8-36B5-4864-B6DC-9B37EF0D4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5035394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FA69AF6C-506B-4C75-B028-21E96ED16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5035394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BB5D2F5A-3874-48F2-B9AA-668FCBBDB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5035394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D57EEF23-FBDB-47A1-9EA1-CE53222D7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5035394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F5AA6E2-C2E8-4ABA-9ED4-F6595D23B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5035394"/>
            <a:ext cx="914400" cy="914400"/>
          </a:xfrm>
          <a:prstGeom prst="rect">
            <a:avLst/>
          </a:prstGeom>
        </p:spPr>
      </p:pic>
      <p:pic>
        <p:nvPicPr>
          <p:cNvPr id="31" name="그래픽 30" descr="여자">
            <a:extLst>
              <a:ext uri="{FF2B5EF4-FFF2-40B4-BE49-F238E27FC236}">
                <a16:creationId xmlns:a16="http://schemas.microsoft.com/office/drawing/2014/main" id="{81CF8DDA-65DC-427B-9824-966D7C086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920" y="5035394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2587627B-3DF2-4EB8-A73C-A12562611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0" y="5035394"/>
            <a:ext cx="914400" cy="914400"/>
          </a:xfrm>
          <a:prstGeom prst="rect">
            <a:avLst/>
          </a:prstGeom>
        </p:spPr>
      </p:pic>
      <p:pic>
        <p:nvPicPr>
          <p:cNvPr id="33" name="그래픽 32" descr="여자">
            <a:extLst>
              <a:ext uri="{FF2B5EF4-FFF2-40B4-BE49-F238E27FC236}">
                <a16:creationId xmlns:a16="http://schemas.microsoft.com/office/drawing/2014/main" id="{A6806703-82C6-4713-B405-C7EF652E2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5035394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405752C-C8E1-47A4-A249-BC37CF7A8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5035394"/>
            <a:ext cx="914400" cy="914400"/>
          </a:xfrm>
          <a:prstGeom prst="rect">
            <a:avLst/>
          </a:prstGeom>
        </p:spPr>
      </p:pic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A3E89E33-77F9-4E64-8ABD-7B9681963FA0}"/>
              </a:ext>
            </a:extLst>
          </p:cNvPr>
          <p:cNvSpPr/>
          <p:nvPr/>
        </p:nvSpPr>
        <p:spPr>
          <a:xfrm>
            <a:off x="1498600" y="4705194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705B5-6383-4356-A6A4-330F02320932}"/>
              </a:ext>
            </a:extLst>
          </p:cNvPr>
          <p:cNvSpPr txBox="1"/>
          <p:nvPr/>
        </p:nvSpPr>
        <p:spPr>
          <a:xfrm>
            <a:off x="3437411" y="427848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16A88E-1C0C-49F4-9D09-FC9E5A871594}"/>
              </a:ext>
            </a:extLst>
          </p:cNvPr>
          <p:cNvSpPr/>
          <p:nvPr/>
        </p:nvSpPr>
        <p:spPr>
          <a:xfrm>
            <a:off x="4757434" y="4220818"/>
            <a:ext cx="960120" cy="648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D48DE-448A-4237-A64F-99C9F07485C4}"/>
              </a:ext>
            </a:extLst>
          </p:cNvPr>
          <p:cNvSpPr txBox="1"/>
          <p:nvPr/>
        </p:nvSpPr>
        <p:spPr>
          <a:xfrm>
            <a:off x="4813340" y="421101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292944B-8693-4F90-BA49-4EC0B9AF5845}"/>
              </a:ext>
            </a:extLst>
          </p:cNvPr>
          <p:cNvCxnSpPr/>
          <p:nvPr/>
        </p:nvCxnSpPr>
        <p:spPr>
          <a:xfrm>
            <a:off x="1265273" y="3848997"/>
            <a:ext cx="9633098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66751-7EA4-46CD-A9CF-33264C9B441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288B89-274E-46C2-960F-954F47C0EDF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7CF3E6-08BB-474C-B756-B920036D139D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32C8-BABD-4434-8AC7-E1A9578B2B55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0F8F7-75E5-412E-9ED5-EE75DF61D9FC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EA9F0-BE38-4701-9196-A386B5025B06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50497-3CA7-4EDA-BD90-DBC70D84B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FB9F4-F3A1-4B1C-A9C8-CA986A4E2E47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D12C17-D4EC-470D-934D-3E1A1461267C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5F79FB-DD78-41BE-9C63-3A9451EBCCA6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101981-9D8E-4626-BFBF-80EF24C40C7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FF5EB-FF02-4295-98D3-4EBE76E37E0F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1BEC70-0D81-4E6D-9153-15E306ECA635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502D7D-EE45-4DCF-8606-8ACB7576645D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7E270D-CF26-4425-8798-F921C41CF8AB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6BF711-47EF-46B1-90F2-16DB78F71EFC}"/>
              </a:ext>
            </a:extLst>
          </p:cNvPr>
          <p:cNvSpPr txBox="1"/>
          <p:nvPr/>
        </p:nvSpPr>
        <p:spPr>
          <a:xfrm>
            <a:off x="4577080" y="2680911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FB884FCA-9ABA-4BFB-9B4B-EAE521ED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096435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C24C43CD-4D8E-4DEF-87CF-EA855EE43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159445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58503C3-3CAB-4DB8-8D09-CFF44A88E090}"/>
              </a:ext>
            </a:extLst>
          </p:cNvPr>
          <p:cNvSpPr/>
          <p:nvPr/>
        </p:nvSpPr>
        <p:spPr>
          <a:xfrm>
            <a:off x="652100" y="4816400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990A206-20FB-4AF3-87F1-15279316ED42}"/>
              </a:ext>
            </a:extLst>
          </p:cNvPr>
          <p:cNvSpPr/>
          <p:nvPr/>
        </p:nvSpPr>
        <p:spPr>
          <a:xfrm>
            <a:off x="652100" y="313888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D23C980-BB33-4576-8E3A-3D883C2367CB}"/>
              </a:ext>
            </a:extLst>
          </p:cNvPr>
          <p:cNvSpPr/>
          <p:nvPr/>
        </p:nvSpPr>
        <p:spPr>
          <a:xfrm>
            <a:off x="652100" y="146137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FFD145F-85AA-485E-A3CA-A6591992D261}"/>
              </a:ext>
            </a:extLst>
          </p:cNvPr>
          <p:cNvSpPr/>
          <p:nvPr/>
        </p:nvSpPr>
        <p:spPr>
          <a:xfrm>
            <a:off x="7304436" y="1581705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94339F5-E00A-4B46-B597-B617EF7C390C}"/>
              </a:ext>
            </a:extLst>
          </p:cNvPr>
          <p:cNvSpPr/>
          <p:nvPr/>
        </p:nvSpPr>
        <p:spPr>
          <a:xfrm>
            <a:off x="6447115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59764" y="0"/>
                </a:moveTo>
                <a:lnTo>
                  <a:pt x="1759764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0B2EABE-D6A1-4CC5-BAD3-4BDED5A836A4}"/>
              </a:ext>
            </a:extLst>
          </p:cNvPr>
          <p:cNvSpPr/>
          <p:nvPr/>
        </p:nvSpPr>
        <p:spPr>
          <a:xfrm>
            <a:off x="5544672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608551D-6215-4300-8D28-26E1C17255DF}"/>
              </a:ext>
            </a:extLst>
          </p:cNvPr>
          <p:cNvSpPr/>
          <p:nvPr/>
        </p:nvSpPr>
        <p:spPr>
          <a:xfrm>
            <a:off x="5273939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73176" y="0"/>
                </a:moveTo>
                <a:lnTo>
                  <a:pt x="1173176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D376B56-B159-4951-BD8F-97502C41F3A0}"/>
              </a:ext>
            </a:extLst>
          </p:cNvPr>
          <p:cNvSpPr/>
          <p:nvPr/>
        </p:nvSpPr>
        <p:spPr>
          <a:xfrm>
            <a:off x="4371495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030097D-1B32-4DFB-B840-6ED8AF81C602}"/>
              </a:ext>
            </a:extLst>
          </p:cNvPr>
          <p:cNvSpPr/>
          <p:nvPr/>
        </p:nvSpPr>
        <p:spPr>
          <a:xfrm>
            <a:off x="6447115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173176" y="240651"/>
                </a:lnTo>
                <a:lnTo>
                  <a:pt x="1173176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7E707B8-0208-45C2-A6A2-66825D3D0EF2}"/>
              </a:ext>
            </a:extLst>
          </p:cNvPr>
          <p:cNvSpPr/>
          <p:nvPr/>
        </p:nvSpPr>
        <p:spPr>
          <a:xfrm>
            <a:off x="6717848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E1D0EF1A-8D9E-4A3A-BFCF-09DB9BA4C2B4}"/>
              </a:ext>
            </a:extLst>
          </p:cNvPr>
          <p:cNvSpPr/>
          <p:nvPr/>
        </p:nvSpPr>
        <p:spPr>
          <a:xfrm>
            <a:off x="8206880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759764" y="240651"/>
                </a:lnTo>
                <a:lnTo>
                  <a:pt x="1759764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5159641-32F5-419A-BAE9-64C1E38C0E84}"/>
              </a:ext>
            </a:extLst>
          </p:cNvPr>
          <p:cNvSpPr/>
          <p:nvPr/>
        </p:nvSpPr>
        <p:spPr>
          <a:xfrm>
            <a:off x="9064201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47E554-8F54-4CB9-A1D1-93F18F02ACA2}"/>
              </a:ext>
            </a:extLst>
          </p:cNvPr>
          <p:cNvSpPr/>
          <p:nvPr/>
        </p:nvSpPr>
        <p:spPr>
          <a:xfrm>
            <a:off x="9920924" y="4469523"/>
            <a:ext cx="91440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DEF3C237-723D-450E-B11A-07A03D995B89}"/>
              </a:ext>
            </a:extLst>
          </p:cNvPr>
          <p:cNvSpPr/>
          <p:nvPr/>
        </p:nvSpPr>
        <p:spPr>
          <a:xfrm>
            <a:off x="9064201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DF9861-6E59-4EB8-B4B6-4263A7FE5333}"/>
              </a:ext>
            </a:extLst>
          </p:cNvPr>
          <p:cNvSpPr txBox="1"/>
          <p:nvPr/>
        </p:nvSpPr>
        <p:spPr>
          <a:xfrm>
            <a:off x="1130300" y="185664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0C46A-22E8-4498-A38A-658B02672C88}"/>
              </a:ext>
            </a:extLst>
          </p:cNvPr>
          <p:cNvSpPr txBox="1"/>
          <p:nvPr/>
        </p:nvSpPr>
        <p:spPr>
          <a:xfrm>
            <a:off x="1130300" y="353415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213D9B-065F-46B4-8377-1B324E35A585}"/>
              </a:ext>
            </a:extLst>
          </p:cNvPr>
          <p:cNvSpPr txBox="1"/>
          <p:nvPr/>
        </p:nvSpPr>
        <p:spPr>
          <a:xfrm>
            <a:off x="1130300" y="521166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27205-D8B4-4BDD-BF5B-86F7651DE429}"/>
              </a:ext>
            </a:extLst>
          </p:cNvPr>
          <p:cNvSpPr txBox="1"/>
          <p:nvPr/>
        </p:nvSpPr>
        <p:spPr>
          <a:xfrm>
            <a:off x="7484566" y="1872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EABF2F-74EB-4F6B-A1C0-7E285FFB84BD}"/>
              </a:ext>
            </a:extLst>
          </p:cNvPr>
          <p:cNvSpPr txBox="1"/>
          <p:nvPr/>
        </p:nvSpPr>
        <p:spPr>
          <a:xfrm>
            <a:off x="5724802" y="354961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8C3B14-78C9-4036-86C1-178A05D92F2D}"/>
              </a:ext>
            </a:extLst>
          </p:cNvPr>
          <p:cNvSpPr txBox="1"/>
          <p:nvPr/>
        </p:nvSpPr>
        <p:spPr>
          <a:xfrm>
            <a:off x="9244331" y="356749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5F1825-8705-48C6-86B3-15DC4B1E25D7}"/>
              </a:ext>
            </a:extLst>
          </p:cNvPr>
          <p:cNvSpPr txBox="1"/>
          <p:nvPr/>
        </p:nvSpPr>
        <p:spPr>
          <a:xfrm>
            <a:off x="4551625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EC7E4-E026-40C4-A75C-769EB319490D}"/>
              </a:ext>
            </a:extLst>
          </p:cNvPr>
          <p:cNvSpPr txBox="1"/>
          <p:nvPr/>
        </p:nvSpPr>
        <p:spPr>
          <a:xfrm>
            <a:off x="6897978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E5C9E1-D8ED-48B2-AC5A-581844D7C6E2}"/>
              </a:ext>
            </a:extLst>
          </p:cNvPr>
          <p:cNvSpPr txBox="1"/>
          <p:nvPr/>
        </p:nvSpPr>
        <p:spPr>
          <a:xfrm>
            <a:off x="9244331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341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갈매기형 수장 5">
            <a:extLst>
              <a:ext uri="{FF2B5EF4-FFF2-40B4-BE49-F238E27FC236}">
                <a16:creationId xmlns:a16="http://schemas.microsoft.com/office/drawing/2014/main" id="{9F853ED8-BBA8-4C6B-BCC5-36DDC4C6148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갈매기형 수장 4">
            <a:extLst>
              <a:ext uri="{FF2B5EF4-FFF2-40B4-BE49-F238E27FC236}">
                <a16:creationId xmlns:a16="http://schemas.microsoft.com/office/drawing/2014/main" id="{B4012FA0-6079-4C88-8946-115E820DF88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오각형 3">
            <a:extLst>
              <a:ext uri="{FF2B5EF4-FFF2-40B4-BE49-F238E27FC236}">
                <a16:creationId xmlns:a16="http://schemas.microsoft.com/office/drawing/2014/main" id="{1D885624-1CE5-4E47-8FC1-E531D3E0BB7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D96A2CA8-682A-4CE9-8128-5CFF8EFBB891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112F98A-3270-4E91-B8AC-D13020172E20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B60A52BF-1066-43E5-B890-D61D86C77375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B19691-F154-47F3-82C8-9553DB941F0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8EF6B-53E2-45B7-9490-9962A4385696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D4DD69-337F-4AC8-A40E-A12A96325593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DBBE0-79D0-4686-840D-DE2FFCB775D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E4ABAF-B393-4F91-9D82-AF2DBDBF366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D37DF0-B964-4AD2-9647-8EF963F3D76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845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C8C5F-90BE-49AA-98C9-12B60C7E5F2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256" y="325685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89FFE7-60E0-42B9-8CA2-2D8A55333630}"/>
              </a:ext>
            </a:extLst>
          </p:cNvPr>
          <p:cNvSpPr/>
          <p:nvPr/>
        </p:nvSpPr>
        <p:spPr>
          <a:xfrm>
            <a:off x="5827417" y="927100"/>
            <a:ext cx="5678783" cy="5200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23155CA5-43CF-492B-A6E2-B02C835C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019124"/>
              </p:ext>
            </p:extLst>
          </p:nvPr>
        </p:nvGraphicFramePr>
        <p:xfrm>
          <a:off x="360000" y="2324100"/>
          <a:ext cx="5172666" cy="380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84C7D90-00F7-4D88-817E-417E3078AA59}"/>
              </a:ext>
            </a:extLst>
          </p:cNvPr>
          <p:cNvSpPr txBox="1"/>
          <p:nvPr/>
        </p:nvSpPr>
        <p:spPr>
          <a:xfrm>
            <a:off x="5994380" y="3527118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8BF9F-E65E-49B4-803A-3E73E2656BE2}"/>
              </a:ext>
            </a:extLst>
          </p:cNvPr>
          <p:cNvSpPr txBox="1"/>
          <p:nvPr/>
        </p:nvSpPr>
        <p:spPr>
          <a:xfrm>
            <a:off x="6096002" y="2024885"/>
            <a:ext cx="36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663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32F301-483E-473B-9C2E-B28D12186965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BA3433-59CA-45E3-87D9-9A126B93E8D4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FDE6AC7-6112-4A7B-8AAF-86E1038A664D}"/>
              </a:ext>
            </a:extLst>
          </p:cNvPr>
          <p:cNvSpPr/>
          <p:nvPr/>
        </p:nvSpPr>
        <p:spPr>
          <a:xfrm>
            <a:off x="1269325" y="1810262"/>
            <a:ext cx="3067118" cy="3067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0E7F79-97F2-44F8-9B3D-E7A6B297A339}"/>
              </a:ext>
            </a:extLst>
          </p:cNvPr>
          <p:cNvSpPr/>
          <p:nvPr/>
        </p:nvSpPr>
        <p:spPr>
          <a:xfrm>
            <a:off x="7855556" y="1810261"/>
            <a:ext cx="3067118" cy="3067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AC9441-C7F4-4D53-B394-0EA7FB1404C3}"/>
              </a:ext>
            </a:extLst>
          </p:cNvPr>
          <p:cNvSpPr/>
          <p:nvPr/>
        </p:nvSpPr>
        <p:spPr>
          <a:xfrm>
            <a:off x="4060283" y="1308104"/>
            <a:ext cx="4071435" cy="40714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0170-61E5-417B-91A8-B7105E5C44CD}"/>
              </a:ext>
            </a:extLst>
          </p:cNvPr>
          <p:cNvSpPr txBox="1"/>
          <p:nvPr/>
        </p:nvSpPr>
        <p:spPr>
          <a:xfrm>
            <a:off x="4603429" y="5701615"/>
            <a:ext cx="2985141" cy="52161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C1B3F-34C8-4DF8-AB44-35A9438F6843}"/>
              </a:ext>
            </a:extLst>
          </p:cNvPr>
          <p:cNvSpPr txBox="1"/>
          <p:nvPr/>
        </p:nvSpPr>
        <p:spPr>
          <a:xfrm>
            <a:off x="8150105" y="5053057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95FA3-D7EC-4D32-8D8D-C68982A83A4A}"/>
              </a:ext>
            </a:extLst>
          </p:cNvPr>
          <p:cNvSpPr txBox="1"/>
          <p:nvPr/>
        </p:nvSpPr>
        <p:spPr>
          <a:xfrm>
            <a:off x="1563873" y="5038738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8" name="그래픽 7" descr="커피 단색으로 채워진">
            <a:extLst>
              <a:ext uri="{FF2B5EF4-FFF2-40B4-BE49-F238E27FC236}">
                <a16:creationId xmlns:a16="http://schemas.microsoft.com/office/drawing/2014/main" id="{49306218-7FF6-4592-85AD-F60F5FBE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3596" y="2374418"/>
            <a:ext cx="1727200" cy="1727200"/>
          </a:xfrm>
          <a:prstGeom prst="rect">
            <a:avLst/>
          </a:prstGeom>
        </p:spPr>
      </p:pic>
      <p:pic>
        <p:nvPicPr>
          <p:cNvPr id="25" name="그래픽 24" descr="클라우드에서 다운로드 단색으로 채워진">
            <a:extLst>
              <a:ext uri="{FF2B5EF4-FFF2-40B4-BE49-F238E27FC236}">
                <a16:creationId xmlns:a16="http://schemas.microsoft.com/office/drawing/2014/main" id="{3516F6E3-2C08-4598-9E3F-60E2E7F00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5445" y="2537660"/>
            <a:ext cx="1727200" cy="1727200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ABC32AD-68F2-4DA8-92A5-470A8D97A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002" y="2129002"/>
            <a:ext cx="2599995" cy="25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E917A-BD39-4567-BCA0-9F7703F93819}"/>
              </a:ext>
            </a:extLst>
          </p:cNvPr>
          <p:cNvSpPr txBox="1"/>
          <p:nvPr/>
        </p:nvSpPr>
        <p:spPr>
          <a:xfrm>
            <a:off x="223213" y="491735"/>
            <a:ext cx="382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yolo</a:t>
            </a:r>
            <a:r>
              <a:rPr lang="ko-KR" alt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속도가 빠르기 </a:t>
            </a:r>
            <a:r>
              <a:rPr lang="ko-KR" alt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떄문에</a:t>
            </a:r>
            <a:r>
              <a:rPr lang="ko-KR" alt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실시간성이 중요한 모델에서 적합</a:t>
            </a:r>
            <a:endParaRPr lang="en-US" altLang="ko-K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2FA3E307-1DB0-4A46-81E0-D988ABC8E7DD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F0FFD7-191D-48BB-9EC7-6FAB4C3F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" y="891845"/>
            <a:ext cx="3043687" cy="1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F9031-5D0D-49DF-B483-52EE3BB6CEC2}"/>
              </a:ext>
            </a:extLst>
          </p:cNvPr>
          <p:cNvSpPr txBox="1"/>
          <p:nvPr/>
        </p:nvSpPr>
        <p:spPr>
          <a:xfrm>
            <a:off x="2809415" y="2174810"/>
            <a:ext cx="700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endParaRPr lang="ko-KR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11193-6AF4-416E-A3F5-EFA42BF0D1FB}"/>
              </a:ext>
            </a:extLst>
          </p:cNvPr>
          <p:cNvSpPr txBox="1"/>
          <p:nvPr/>
        </p:nvSpPr>
        <p:spPr>
          <a:xfrm>
            <a:off x="3815469" y="3105834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문구를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4265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6B4FE0-5930-494B-A92F-61C91A4F3366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DAE79-1A22-486C-9EC3-06A860C487E3}"/>
              </a:ext>
            </a:extLst>
          </p:cNvPr>
          <p:cNvSpPr txBox="1"/>
          <p:nvPr/>
        </p:nvSpPr>
        <p:spPr>
          <a:xfrm>
            <a:off x="1849134" y="316739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나에게 홈오피스란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3C18C-0E07-46BC-B3B9-CD74B4AC7323}"/>
              </a:ext>
            </a:extLst>
          </p:cNvPr>
          <p:cNvSpPr txBox="1"/>
          <p:nvPr/>
        </p:nvSpPr>
        <p:spPr>
          <a:xfrm>
            <a:off x="9105956" y="316739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이다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FCA-7038-4B00-A237-D99284D11229}"/>
              </a:ext>
            </a:extLst>
          </p:cNvPr>
          <p:cNvSpPr txBox="1"/>
          <p:nvPr/>
        </p:nvSpPr>
        <p:spPr>
          <a:xfrm>
            <a:off x="454256" y="3256855"/>
            <a:ext cx="4018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 &amp; Background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D6B89-8154-420E-88F0-7C9D8E385025}"/>
              </a:ext>
            </a:extLst>
          </p:cNvPr>
          <p:cNvSpPr txBox="1"/>
          <p:nvPr/>
        </p:nvSpPr>
        <p:spPr>
          <a:xfrm>
            <a:off x="454256" y="4192438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 목표와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994D-153F-4270-9956-FF89703AB3F0}"/>
              </a:ext>
            </a:extLst>
          </p:cNvPr>
          <p:cNvSpPr txBox="1"/>
          <p:nvPr/>
        </p:nvSpPr>
        <p:spPr>
          <a:xfrm>
            <a:off x="5016216" y="319816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08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5069917" y="31366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CE183-DBD2-49D2-A880-5C45C08D53DC}"/>
              </a:ext>
            </a:extLst>
          </p:cNvPr>
          <p:cNvSpPr txBox="1"/>
          <p:nvPr/>
        </p:nvSpPr>
        <p:spPr>
          <a:xfrm>
            <a:off x="802257" y="629728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픽토그램</a:t>
            </a:r>
            <a:r>
              <a:rPr lang="ko-KR" altLang="en-US" dirty="0"/>
              <a:t> </a:t>
            </a:r>
            <a:r>
              <a:rPr lang="en-US" altLang="ko-KR" dirty="0"/>
              <a:t>https://www.flaticon.com/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핵심내용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1BB5E-88A0-4522-8D6E-2F7E7F058E56}"/>
              </a:ext>
            </a:extLst>
          </p:cNvPr>
          <p:cNvSpPr/>
          <p:nvPr/>
        </p:nvSpPr>
        <p:spPr>
          <a:xfrm>
            <a:off x="720000" y="1158950"/>
            <a:ext cx="3354581" cy="196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CD5E1-6195-4E80-A5D7-F2DFE49F1200}"/>
              </a:ext>
            </a:extLst>
          </p:cNvPr>
          <p:cNvSpPr/>
          <p:nvPr/>
        </p:nvSpPr>
        <p:spPr>
          <a:xfrm>
            <a:off x="4429607" y="1158949"/>
            <a:ext cx="3354581" cy="196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5C538-A6DC-4D97-BF69-7AB1D3810B4D}"/>
              </a:ext>
            </a:extLst>
          </p:cNvPr>
          <p:cNvSpPr/>
          <p:nvPr/>
        </p:nvSpPr>
        <p:spPr>
          <a:xfrm>
            <a:off x="8139214" y="1158948"/>
            <a:ext cx="3354581" cy="1969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ABABF-353E-49F2-99F8-B9DFE4D62927}"/>
              </a:ext>
            </a:extLst>
          </p:cNvPr>
          <p:cNvSpPr/>
          <p:nvPr/>
        </p:nvSpPr>
        <p:spPr>
          <a:xfrm>
            <a:off x="720000" y="3942549"/>
            <a:ext cx="3354581" cy="196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87763-6837-468D-BEE7-0B0C2C5897BC}"/>
              </a:ext>
            </a:extLst>
          </p:cNvPr>
          <p:cNvSpPr/>
          <p:nvPr/>
        </p:nvSpPr>
        <p:spPr>
          <a:xfrm>
            <a:off x="4429607" y="3942548"/>
            <a:ext cx="3354581" cy="19691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12EF3-01A6-4788-AB12-21DC0B9811FC}"/>
              </a:ext>
            </a:extLst>
          </p:cNvPr>
          <p:cNvSpPr/>
          <p:nvPr/>
        </p:nvSpPr>
        <p:spPr>
          <a:xfrm>
            <a:off x="8139214" y="3942547"/>
            <a:ext cx="3354581" cy="196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AE86F-67DF-42B8-B3F0-CAFA9CEE8D02}"/>
              </a:ext>
            </a:extLst>
          </p:cNvPr>
          <p:cNvSpPr txBox="1"/>
          <p:nvPr/>
        </p:nvSpPr>
        <p:spPr>
          <a:xfrm>
            <a:off x="1290260" y="324433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개인형 이동장치 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7D118-6B6B-4219-A9D0-DF91E000EA63}"/>
              </a:ext>
            </a:extLst>
          </p:cNvPr>
          <p:cNvSpPr txBox="1"/>
          <p:nvPr/>
        </p:nvSpPr>
        <p:spPr>
          <a:xfrm>
            <a:off x="5454314" y="3244334"/>
            <a:ext cx="13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운전자 탑승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4BD7B-5B1A-402E-87F1-F4927CAF1C79}"/>
              </a:ext>
            </a:extLst>
          </p:cNvPr>
          <p:cNvSpPr txBox="1"/>
          <p:nvPr/>
        </p:nvSpPr>
        <p:spPr>
          <a:xfrm>
            <a:off x="8921066" y="3244334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안전모 착용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A7619-E061-4E64-9870-4A53F2D9AC16}"/>
              </a:ext>
            </a:extLst>
          </p:cNvPr>
          <p:cNvSpPr txBox="1"/>
          <p:nvPr/>
        </p:nvSpPr>
        <p:spPr>
          <a:xfrm>
            <a:off x="1184460" y="6055919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운전자와 안전모를 식별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CE68-156D-40ED-A58B-1871357F6421}"/>
              </a:ext>
            </a:extLst>
          </p:cNvPr>
          <p:cNvSpPr txBox="1"/>
          <p:nvPr/>
        </p:nvSpPr>
        <p:spPr>
          <a:xfrm>
            <a:off x="5242718" y="605591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학습된 데이터셋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07DE8-72E3-4EE6-B589-D493D76530EE}"/>
              </a:ext>
            </a:extLst>
          </p:cNvPr>
          <p:cNvSpPr txBox="1"/>
          <p:nvPr/>
        </p:nvSpPr>
        <p:spPr>
          <a:xfrm>
            <a:off x="9163921" y="605591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경고음 출력</a:t>
            </a:r>
          </a:p>
        </p:txBody>
      </p:sp>
      <p:pic>
        <p:nvPicPr>
          <p:cNvPr id="1030" name="Picture 6" descr="Motorbike free icon">
            <a:extLst>
              <a:ext uri="{FF2B5EF4-FFF2-40B4-BE49-F238E27FC236}">
                <a16:creationId xmlns:a16="http://schemas.microsoft.com/office/drawing/2014/main" id="{1229C758-0479-4953-A15F-EAC545A1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56" y="1904714"/>
            <a:ext cx="1267514" cy="12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d gesture free icon">
            <a:extLst>
              <a:ext uri="{FF2B5EF4-FFF2-40B4-BE49-F238E27FC236}">
                <a16:creationId xmlns:a16="http://schemas.microsoft.com/office/drawing/2014/main" id="{1C7DFFCD-75E9-4DE1-8D92-A3C26A5D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31" y="1277456"/>
            <a:ext cx="953619" cy="9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ke free icon">
            <a:extLst>
              <a:ext uri="{FF2B5EF4-FFF2-40B4-BE49-F238E27FC236}">
                <a16:creationId xmlns:a16="http://schemas.microsoft.com/office/drawing/2014/main" id="{9EB16E9A-F20B-45A0-9CC1-061A7C9B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70" y="988179"/>
            <a:ext cx="1394476" cy="13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ycling free icon">
            <a:extLst>
              <a:ext uri="{FF2B5EF4-FFF2-40B4-BE49-F238E27FC236}">
                <a16:creationId xmlns:a16="http://schemas.microsoft.com/office/drawing/2014/main" id="{D0225F79-85AA-446B-8440-E506F4CC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83" y="1295864"/>
            <a:ext cx="1623204" cy="16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tective free icon">
            <a:extLst>
              <a:ext uri="{FF2B5EF4-FFF2-40B4-BE49-F238E27FC236}">
                <a16:creationId xmlns:a16="http://schemas.microsoft.com/office/drawing/2014/main" id="{EAC99263-4D89-4BC8-A3DC-7AF0788F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592" y="1641045"/>
            <a:ext cx="925926" cy="9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elmet free icon">
            <a:extLst>
              <a:ext uri="{FF2B5EF4-FFF2-40B4-BE49-F238E27FC236}">
                <a16:creationId xmlns:a16="http://schemas.microsoft.com/office/drawing/2014/main" id="{6AB65050-36CC-4F08-860B-7224CF44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288" y="1691005"/>
            <a:ext cx="925926" cy="9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cycle free icon">
            <a:extLst>
              <a:ext uri="{FF2B5EF4-FFF2-40B4-BE49-F238E27FC236}">
                <a16:creationId xmlns:a16="http://schemas.microsoft.com/office/drawing/2014/main" id="{C7F86107-05F8-4AA2-837D-F23C35C8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9" y="4335146"/>
            <a:ext cx="1183957" cy="11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elmet free icon">
            <a:extLst>
              <a:ext uri="{FF2B5EF4-FFF2-40B4-BE49-F238E27FC236}">
                <a16:creationId xmlns:a16="http://schemas.microsoft.com/office/drawing/2014/main" id="{E8809D59-0AB6-4D0C-8573-D5D328B7D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02" y="4218929"/>
            <a:ext cx="982126" cy="9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heck free icon">
            <a:extLst>
              <a:ext uri="{FF2B5EF4-FFF2-40B4-BE49-F238E27FC236}">
                <a16:creationId xmlns:a16="http://schemas.microsoft.com/office/drawing/2014/main" id="{36C16EFD-214C-4314-B353-661142E94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56" y="4020610"/>
            <a:ext cx="407498" cy="40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heck free icon">
            <a:extLst>
              <a:ext uri="{FF2B5EF4-FFF2-40B4-BE49-F238E27FC236}">
                <a16:creationId xmlns:a16="http://schemas.microsoft.com/office/drawing/2014/main" id="{09C91723-A28F-49D9-86B0-50961128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2" y="4137552"/>
            <a:ext cx="395187" cy="3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eep learning free icon">
            <a:extLst>
              <a:ext uri="{FF2B5EF4-FFF2-40B4-BE49-F238E27FC236}">
                <a16:creationId xmlns:a16="http://schemas.microsoft.com/office/drawing/2014/main" id="{BEE6626A-D042-483C-AE4C-DD690397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292" y="4137552"/>
            <a:ext cx="1549472" cy="154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lert free icon">
            <a:extLst>
              <a:ext uri="{FF2B5EF4-FFF2-40B4-BE49-F238E27FC236}">
                <a16:creationId xmlns:a16="http://schemas.microsoft.com/office/drawing/2014/main" id="{9062FA57-D351-4726-BE44-638BF307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328" y="4109666"/>
            <a:ext cx="1468350" cy="14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>
            <a:cxnSpLocks/>
          </p:cNvCxnSpPr>
          <p:nvPr/>
        </p:nvCxnSpPr>
        <p:spPr>
          <a:xfrm>
            <a:off x="483653" y="743564"/>
            <a:ext cx="368327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596289" y="11671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안전모 착용의 중요성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1.2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29BDE2-15BD-442E-9166-18E19E389784}"/>
              </a:ext>
            </a:extLst>
          </p:cNvPr>
          <p:cNvSpPr/>
          <p:nvPr/>
        </p:nvSpPr>
        <p:spPr>
          <a:xfrm>
            <a:off x="186292" y="1546166"/>
            <a:ext cx="3696431" cy="35907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2419F20D-CEFC-4308-B2B3-81323A37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815217"/>
              </p:ext>
            </p:extLst>
          </p:nvPr>
        </p:nvGraphicFramePr>
        <p:xfrm>
          <a:off x="300629" y="2429057"/>
          <a:ext cx="3467756" cy="261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EBD2E0-078B-40D1-A456-8F6A54561F20}"/>
              </a:ext>
            </a:extLst>
          </p:cNvPr>
          <p:cNvSpPr/>
          <p:nvPr/>
        </p:nvSpPr>
        <p:spPr>
          <a:xfrm>
            <a:off x="4166924" y="1546166"/>
            <a:ext cx="3945330" cy="3590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4E44F898-8B31-4D28-B501-732DD60F0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477268"/>
              </p:ext>
            </p:extLst>
          </p:nvPr>
        </p:nvGraphicFramePr>
        <p:xfrm>
          <a:off x="4340292" y="2429057"/>
          <a:ext cx="3598592" cy="261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7AED83-E215-45A5-BEE4-CFE6858ADD09}"/>
              </a:ext>
            </a:extLst>
          </p:cNvPr>
          <p:cNvSpPr/>
          <p:nvPr/>
        </p:nvSpPr>
        <p:spPr>
          <a:xfrm>
            <a:off x="367125" y="1684649"/>
            <a:ext cx="3287441" cy="508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55C97-D3BF-4915-8106-52AA400475E9}"/>
              </a:ext>
            </a:extLst>
          </p:cNvPr>
          <p:cNvSpPr txBox="1"/>
          <p:nvPr/>
        </p:nvSpPr>
        <p:spPr>
          <a:xfrm>
            <a:off x="651326" y="1738799"/>
            <a:ext cx="29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안전모 착용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준수율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(~5/26)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D07AB5-F64C-4138-BF90-E86B38EA0ADA}"/>
              </a:ext>
            </a:extLst>
          </p:cNvPr>
          <p:cNvSpPr/>
          <p:nvPr/>
        </p:nvSpPr>
        <p:spPr>
          <a:xfrm>
            <a:off x="8258807" y="1546166"/>
            <a:ext cx="3696431" cy="35907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52B8F1CD-D370-4EFC-8FA6-6F8EBC46D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709607"/>
              </p:ext>
            </p:extLst>
          </p:nvPr>
        </p:nvGraphicFramePr>
        <p:xfrm>
          <a:off x="8358900" y="2429057"/>
          <a:ext cx="3507236" cy="261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CBCC0-B901-4DCF-9CB3-EFDACE80350F}"/>
              </a:ext>
            </a:extLst>
          </p:cNvPr>
          <p:cNvSpPr/>
          <p:nvPr/>
        </p:nvSpPr>
        <p:spPr>
          <a:xfrm>
            <a:off x="8439641" y="1713381"/>
            <a:ext cx="3287441" cy="508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553BB-C3AA-4AA8-9E1B-62B75F0E1F9C}"/>
              </a:ext>
            </a:extLst>
          </p:cNvPr>
          <p:cNvSpPr txBox="1"/>
          <p:nvPr/>
        </p:nvSpPr>
        <p:spPr>
          <a:xfrm>
            <a:off x="8640629" y="1767531"/>
            <a:ext cx="29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안면부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외상 종류와 비율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C28B18-23C2-4A1B-A7F5-77C8DEADB56F}"/>
              </a:ext>
            </a:extLst>
          </p:cNvPr>
          <p:cNvSpPr/>
          <p:nvPr/>
        </p:nvSpPr>
        <p:spPr>
          <a:xfrm>
            <a:off x="4569145" y="1684649"/>
            <a:ext cx="3287441" cy="508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BB22C-6EE3-49EA-8375-0D9FF59ACD02}"/>
              </a:ext>
            </a:extLst>
          </p:cNvPr>
          <p:cNvSpPr txBox="1"/>
          <p:nvPr/>
        </p:nvSpPr>
        <p:spPr>
          <a:xfrm>
            <a:off x="4673195" y="1713220"/>
            <a:ext cx="29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위해부위별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치명률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004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1948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95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Yolo Detection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CE31F-839D-47F9-9422-4F96AA48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3" y="1003773"/>
            <a:ext cx="5591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B40BC6-907E-4F6A-BB38-32D50055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15" y="3740270"/>
            <a:ext cx="5295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FF9FD-35F3-4BAD-AC38-BA6B8A55EF59}"/>
              </a:ext>
            </a:extLst>
          </p:cNvPr>
          <p:cNvSpPr txBox="1"/>
          <p:nvPr/>
        </p:nvSpPr>
        <p:spPr>
          <a:xfrm>
            <a:off x="483653" y="4736704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 err="1"/>
              <a:t>Dtection</a:t>
            </a:r>
            <a:r>
              <a:rPr lang="ko-KR" altLang="en-US" dirty="0"/>
              <a:t>의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C5EFAD-A7F5-4D44-BD9B-EE7E339A0B3F}"/>
              </a:ext>
            </a:extLst>
          </p:cNvPr>
          <p:cNvSpPr txBox="1"/>
          <p:nvPr/>
        </p:nvSpPr>
        <p:spPr>
          <a:xfrm>
            <a:off x="6475715" y="3163505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</a:t>
            </a:r>
            <a:r>
              <a:rPr lang="ko-KR" altLang="en-US" sz="1600" dirty="0"/>
              <a:t>년 전 </a:t>
            </a:r>
            <a:r>
              <a:rPr lang="en-US" altLang="ko-KR" sz="1600" dirty="0"/>
              <a:t>yolov2</a:t>
            </a:r>
            <a:r>
              <a:rPr lang="ko-KR" altLang="en-US" sz="1600" dirty="0"/>
              <a:t>가 등장하며 비교적 높은 </a:t>
            </a:r>
            <a:r>
              <a:rPr lang="en-US" altLang="ko-KR" sz="1600" dirty="0" err="1"/>
              <a:t>mAP</a:t>
            </a:r>
            <a:r>
              <a:rPr lang="ko-KR" altLang="en-US" sz="1600" dirty="0"/>
              <a:t>와 </a:t>
            </a:r>
            <a:endParaRPr lang="en-US" altLang="ko-KR" sz="1600" dirty="0"/>
          </a:p>
          <a:p>
            <a:pPr algn="ctr"/>
            <a:r>
              <a:rPr lang="ko-KR" altLang="en-US" sz="1600" dirty="0"/>
              <a:t>압도적인 </a:t>
            </a:r>
            <a:r>
              <a:rPr lang="en-US" altLang="ko-KR" sz="1600" dirty="0"/>
              <a:t>FPS </a:t>
            </a:r>
            <a:r>
              <a:rPr lang="ko-KR" altLang="en-US" sz="1600" dirty="0"/>
              <a:t>수치를 보여줌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862FB1E-DF25-4771-BC2E-BC347F5D7B8B}"/>
              </a:ext>
            </a:extLst>
          </p:cNvPr>
          <p:cNvSpPr/>
          <p:nvPr/>
        </p:nvSpPr>
        <p:spPr>
          <a:xfrm>
            <a:off x="11582400" y="3748280"/>
            <a:ext cx="144270" cy="1442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24739-AE0D-41C1-9EE8-CBF63EE7F283}"/>
              </a:ext>
            </a:extLst>
          </p:cNvPr>
          <p:cNvSpPr txBox="1"/>
          <p:nvPr/>
        </p:nvSpPr>
        <p:spPr>
          <a:xfrm>
            <a:off x="11320148" y="38871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FPS : 140</a:t>
            </a:r>
          </a:p>
          <a:p>
            <a:r>
              <a:rPr lang="en-US" altLang="ko-KR" sz="900" dirty="0" err="1"/>
              <a:t>mAP</a:t>
            </a:r>
            <a:r>
              <a:rPr lang="en-US" altLang="ko-KR" sz="900" dirty="0"/>
              <a:t> : 90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E2F73-1298-469D-BBE4-116731D97A94}"/>
              </a:ext>
            </a:extLst>
          </p:cNvPr>
          <p:cNvSpPr txBox="1"/>
          <p:nvPr/>
        </p:nvSpPr>
        <p:spPr>
          <a:xfrm>
            <a:off x="11375451" y="3520821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YOLOv5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631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95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Yolo Detection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EDC2A7-E145-4606-A8EE-8AB57BB3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1" y="1959259"/>
            <a:ext cx="2382149" cy="1805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7DDD20-1530-47BD-A46A-19D2362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1374"/>
            <a:ext cx="5975372" cy="23359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2DC0BF-1A9E-42CD-81B7-51BBABD9E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722" y="4573834"/>
            <a:ext cx="2114550" cy="1628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D0062D-AD0F-4998-A3A2-265760CCE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836" y="4573834"/>
            <a:ext cx="2806371" cy="15652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FDD32C-D4A5-4816-B0A8-B1655A92F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8" y="1803213"/>
            <a:ext cx="3155712" cy="10588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F6F177-69F5-4596-9EDF-EC460AB1E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17" y="3921731"/>
            <a:ext cx="2485407" cy="15629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CD78B7-5E16-4E95-B215-96BE0B337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576" y="375844"/>
            <a:ext cx="4438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3DF49782-9232-4469-84EE-96B1B94E5C3A}"/>
              </a:ext>
            </a:extLst>
          </p:cNvPr>
          <p:cNvSpPr/>
          <p:nvPr/>
        </p:nvSpPr>
        <p:spPr>
          <a:xfrm>
            <a:off x="441618" y="39761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0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Yolo –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Grid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2.2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360001" y="1016819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2838921" y="2008226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95B1C6-1578-49CF-BE3E-18AB6BF063D6}"/>
              </a:ext>
            </a:extLst>
          </p:cNvPr>
          <p:cNvSpPr/>
          <p:nvPr/>
        </p:nvSpPr>
        <p:spPr>
          <a:xfrm>
            <a:off x="1242262" y="1016819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997E3-4C10-4342-890C-601AF9D6B064}"/>
              </a:ext>
            </a:extLst>
          </p:cNvPr>
          <p:cNvSpPr/>
          <p:nvPr/>
        </p:nvSpPr>
        <p:spPr>
          <a:xfrm>
            <a:off x="2097455" y="1016819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831045-F7CE-459E-ADA8-154CB741510F}"/>
              </a:ext>
            </a:extLst>
          </p:cNvPr>
          <p:cNvSpPr/>
          <p:nvPr/>
        </p:nvSpPr>
        <p:spPr>
          <a:xfrm>
            <a:off x="360001" y="1848081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32CA2B-452E-47F4-A1D1-5B158143B5F8}"/>
              </a:ext>
            </a:extLst>
          </p:cNvPr>
          <p:cNvSpPr/>
          <p:nvPr/>
        </p:nvSpPr>
        <p:spPr>
          <a:xfrm>
            <a:off x="1242262" y="1848081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C3968-2593-4945-AF70-A7C896321990}"/>
              </a:ext>
            </a:extLst>
          </p:cNvPr>
          <p:cNvSpPr/>
          <p:nvPr/>
        </p:nvSpPr>
        <p:spPr>
          <a:xfrm>
            <a:off x="2097455" y="1848081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91A4E-2EB2-417D-9A7B-978CD2B7DD05}"/>
              </a:ext>
            </a:extLst>
          </p:cNvPr>
          <p:cNvSpPr/>
          <p:nvPr/>
        </p:nvSpPr>
        <p:spPr>
          <a:xfrm>
            <a:off x="360001" y="2679343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CBE532-09A4-4F64-863D-D95F7BD086D0}"/>
              </a:ext>
            </a:extLst>
          </p:cNvPr>
          <p:cNvSpPr/>
          <p:nvPr/>
        </p:nvSpPr>
        <p:spPr>
          <a:xfrm>
            <a:off x="1242262" y="2679343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3135A9-D37F-4685-B792-F82A1A3240BB}"/>
              </a:ext>
            </a:extLst>
          </p:cNvPr>
          <p:cNvSpPr/>
          <p:nvPr/>
        </p:nvSpPr>
        <p:spPr>
          <a:xfrm>
            <a:off x="2097455" y="2679343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6" descr="Helmet free icon">
            <a:extLst>
              <a:ext uri="{FF2B5EF4-FFF2-40B4-BE49-F238E27FC236}">
                <a16:creationId xmlns:a16="http://schemas.microsoft.com/office/drawing/2014/main" id="{2C3DA655-0753-4E21-BDC3-BEF732CD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05406"/>
            <a:ext cx="698774" cy="6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and gesture free icon">
            <a:extLst>
              <a:ext uri="{FF2B5EF4-FFF2-40B4-BE49-F238E27FC236}">
                <a16:creationId xmlns:a16="http://schemas.microsoft.com/office/drawing/2014/main" id="{A6CF0C7C-C87E-4F02-AEBB-FC0EC951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" y="2366021"/>
            <a:ext cx="953619" cy="9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Bike free icon">
            <a:extLst>
              <a:ext uri="{FF2B5EF4-FFF2-40B4-BE49-F238E27FC236}">
                <a16:creationId xmlns:a16="http://schemas.microsoft.com/office/drawing/2014/main" id="{3099505D-2522-47C8-A14A-E21721847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4" y="1401244"/>
            <a:ext cx="1394476" cy="13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16514-E54F-4318-A28A-4A7A77239840}"/>
              </a:ext>
            </a:extLst>
          </p:cNvPr>
          <p:cNvSpPr txBox="1"/>
          <p:nvPr/>
        </p:nvSpPr>
        <p:spPr>
          <a:xfrm>
            <a:off x="785936" y="3472942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 x S </a:t>
            </a:r>
            <a:r>
              <a:rPr lang="ko-KR" altLang="en-US" sz="1200" dirty="0"/>
              <a:t>분할된 </a:t>
            </a:r>
            <a:r>
              <a:rPr lang="en-US" altLang="ko-KR" sz="1200" dirty="0"/>
              <a:t>Grid</a:t>
            </a:r>
            <a:r>
              <a:rPr lang="ko-KR" altLang="en-US" sz="1200" dirty="0"/>
              <a:t> </a:t>
            </a:r>
            <a:r>
              <a:rPr lang="en-US" altLang="ko-KR" sz="1200" dirty="0"/>
              <a:t>Cell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F469B2-E4B2-4F76-A9C8-A385957141BB}"/>
              </a:ext>
            </a:extLst>
          </p:cNvPr>
          <p:cNvSpPr/>
          <p:nvPr/>
        </p:nvSpPr>
        <p:spPr>
          <a:xfrm>
            <a:off x="4006099" y="1791982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16" descr="Helmet free icon">
            <a:extLst>
              <a:ext uri="{FF2B5EF4-FFF2-40B4-BE49-F238E27FC236}">
                <a16:creationId xmlns:a16="http://schemas.microsoft.com/office/drawing/2014/main" id="{5CFAB2A9-48FA-437A-AEA4-89F668E95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 b="16960"/>
          <a:stretch/>
        </p:blipFill>
        <p:spPr bwMode="auto">
          <a:xfrm>
            <a:off x="4366098" y="1980569"/>
            <a:ext cx="432885" cy="5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C55464-8752-4C2B-9EE8-C6548BE87657}"/>
              </a:ext>
            </a:extLst>
          </p:cNvPr>
          <p:cNvSpPr txBox="1"/>
          <p:nvPr/>
        </p:nvSpPr>
        <p:spPr>
          <a:xfrm>
            <a:off x="3111350" y="3464297"/>
            <a:ext cx="25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각각의 </a:t>
            </a:r>
            <a:r>
              <a:rPr lang="en-US" altLang="ko-KR" sz="1200" dirty="0"/>
              <a:t>size</a:t>
            </a:r>
            <a:r>
              <a:rPr lang="ko-KR" altLang="en-US" sz="1200" dirty="0"/>
              <a:t>와 중앙점을 가지는 </a:t>
            </a:r>
            <a:r>
              <a:rPr lang="en-US" altLang="ko-KR" sz="1200" dirty="0"/>
              <a:t>cell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7BBC84-7CA4-4122-879B-326C9C6090C7}"/>
              </a:ext>
            </a:extLst>
          </p:cNvPr>
          <p:cNvSpPr txBox="1"/>
          <p:nvPr/>
        </p:nvSpPr>
        <p:spPr>
          <a:xfrm>
            <a:off x="4054494" y="2600902"/>
            <a:ext cx="69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100pixel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43E2D-CB37-4DE9-A896-DC036BC612A7}"/>
              </a:ext>
            </a:extLst>
          </p:cNvPr>
          <p:cNvSpPr txBox="1"/>
          <p:nvPr/>
        </p:nvSpPr>
        <p:spPr>
          <a:xfrm rot="5400000">
            <a:off x="4672721" y="2053296"/>
            <a:ext cx="69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100pixel</a:t>
            </a:r>
            <a:endParaRPr lang="ko-KR" altLang="en-US" sz="1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976B4B-C43B-45A8-B257-D9F3CBDA87BC}"/>
              </a:ext>
            </a:extLst>
          </p:cNvPr>
          <p:cNvCxnSpPr>
            <a:cxnSpLocks/>
          </p:cNvCxnSpPr>
          <p:nvPr/>
        </p:nvCxnSpPr>
        <p:spPr>
          <a:xfrm flipH="1">
            <a:off x="4427937" y="1435392"/>
            <a:ext cx="660694" cy="72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920DCA-A6E0-41F6-A498-0B73623F89F3}"/>
              </a:ext>
            </a:extLst>
          </p:cNvPr>
          <p:cNvSpPr txBox="1"/>
          <p:nvPr/>
        </p:nvSpPr>
        <p:spPr>
          <a:xfrm>
            <a:off x="4863549" y="1155023"/>
            <a:ext cx="69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Center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18D991-1A2C-4855-8D06-8CA6BF5B065B}"/>
              </a:ext>
            </a:extLst>
          </p:cNvPr>
          <p:cNvSpPr/>
          <p:nvPr/>
        </p:nvSpPr>
        <p:spPr>
          <a:xfrm>
            <a:off x="7043443" y="1780531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16" descr="Helmet free icon">
            <a:extLst>
              <a:ext uri="{FF2B5EF4-FFF2-40B4-BE49-F238E27FC236}">
                <a16:creationId xmlns:a16="http://schemas.microsoft.com/office/drawing/2014/main" id="{FD4D2922-1AA6-4EF2-BB44-D4A99002D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 b="16960"/>
          <a:stretch/>
        </p:blipFill>
        <p:spPr bwMode="auto">
          <a:xfrm>
            <a:off x="7403442" y="1969118"/>
            <a:ext cx="432885" cy="5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3209FD7-0384-4AC8-ABEB-11994414AEF2}"/>
              </a:ext>
            </a:extLst>
          </p:cNvPr>
          <p:cNvSpPr/>
          <p:nvPr/>
        </p:nvSpPr>
        <p:spPr>
          <a:xfrm rot="5400000">
            <a:off x="5676507" y="1957036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9A9E2-6F18-45D0-86DC-1BC232C80B53}"/>
              </a:ext>
            </a:extLst>
          </p:cNvPr>
          <p:cNvSpPr/>
          <p:nvPr/>
        </p:nvSpPr>
        <p:spPr>
          <a:xfrm>
            <a:off x="6751267" y="1904180"/>
            <a:ext cx="1379220" cy="540882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780001-D4F2-4CC1-9D66-4BFA914E90B9}"/>
              </a:ext>
            </a:extLst>
          </p:cNvPr>
          <p:cNvSpPr/>
          <p:nvPr/>
        </p:nvSpPr>
        <p:spPr>
          <a:xfrm rot="16200000">
            <a:off x="6749823" y="1902614"/>
            <a:ext cx="1379220" cy="574494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0DDECB-3AC6-411B-95DE-1AF9E0DFE675}"/>
              </a:ext>
            </a:extLst>
          </p:cNvPr>
          <p:cNvSpPr/>
          <p:nvPr/>
        </p:nvSpPr>
        <p:spPr>
          <a:xfrm>
            <a:off x="9841938" y="1748183"/>
            <a:ext cx="794868" cy="76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16" descr="Helmet free icon">
            <a:extLst>
              <a:ext uri="{FF2B5EF4-FFF2-40B4-BE49-F238E27FC236}">
                <a16:creationId xmlns:a16="http://schemas.microsoft.com/office/drawing/2014/main" id="{5730D915-AE58-45EB-9A63-CB84C0BFF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 b="16960"/>
          <a:stretch/>
        </p:blipFill>
        <p:spPr bwMode="auto">
          <a:xfrm>
            <a:off x="10201937" y="1936770"/>
            <a:ext cx="432885" cy="5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A55A9F9B-7E6F-4FDD-9FB8-F5B672594F67}"/>
              </a:ext>
            </a:extLst>
          </p:cNvPr>
          <p:cNvSpPr/>
          <p:nvPr/>
        </p:nvSpPr>
        <p:spPr>
          <a:xfrm rot="5400000">
            <a:off x="8475002" y="1924688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AEE46F-5613-40A9-AEF8-5E220240676C}"/>
              </a:ext>
            </a:extLst>
          </p:cNvPr>
          <p:cNvSpPr/>
          <p:nvPr/>
        </p:nvSpPr>
        <p:spPr>
          <a:xfrm>
            <a:off x="10201937" y="1946369"/>
            <a:ext cx="1379220" cy="540882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1EC79292-BE22-41CE-A24B-C270F7F975A5}"/>
              </a:ext>
            </a:extLst>
          </p:cNvPr>
          <p:cNvSpPr/>
          <p:nvPr/>
        </p:nvSpPr>
        <p:spPr>
          <a:xfrm>
            <a:off x="9637938" y="1969118"/>
            <a:ext cx="185404" cy="5066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2D1C1ABE-A0C2-449D-B563-8D75A609E399}"/>
              </a:ext>
            </a:extLst>
          </p:cNvPr>
          <p:cNvSpPr/>
          <p:nvPr/>
        </p:nvSpPr>
        <p:spPr>
          <a:xfrm rot="16200000">
            <a:off x="10030525" y="2335373"/>
            <a:ext cx="197321" cy="5744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C3E04E4C-CB65-4C76-B473-7ECE25FE69EE}"/>
              </a:ext>
            </a:extLst>
          </p:cNvPr>
          <p:cNvSpPr/>
          <p:nvPr/>
        </p:nvSpPr>
        <p:spPr>
          <a:xfrm rot="5400000">
            <a:off x="10346336" y="1438977"/>
            <a:ext cx="144086" cy="4328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1BA623DC-8EE0-46E8-89F2-127A30233D10}"/>
              </a:ext>
            </a:extLst>
          </p:cNvPr>
          <p:cNvSpPr/>
          <p:nvPr/>
        </p:nvSpPr>
        <p:spPr>
          <a:xfrm rot="10800000">
            <a:off x="10627688" y="1748181"/>
            <a:ext cx="145537" cy="4829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BAE7BC-95BA-4E0E-BBBB-77ACE1B29790}"/>
              </a:ext>
            </a:extLst>
          </p:cNvPr>
          <p:cNvSpPr/>
          <p:nvPr/>
        </p:nvSpPr>
        <p:spPr>
          <a:xfrm>
            <a:off x="10192209" y="215061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FC8639-CFA9-49C1-801A-6141CD7DBADB}"/>
              </a:ext>
            </a:extLst>
          </p:cNvPr>
          <p:cNvSpPr/>
          <p:nvPr/>
        </p:nvSpPr>
        <p:spPr>
          <a:xfrm>
            <a:off x="4364114" y="21854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1702DE5-EAD2-4996-AE99-2021CFD6DB1E}"/>
              </a:ext>
            </a:extLst>
          </p:cNvPr>
          <p:cNvSpPr/>
          <p:nvPr/>
        </p:nvSpPr>
        <p:spPr>
          <a:xfrm>
            <a:off x="7416573" y="21854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B579B9-2C57-4ECF-B240-1BB64DE7E17F}"/>
              </a:ext>
            </a:extLst>
          </p:cNvPr>
          <p:cNvSpPr txBox="1"/>
          <p:nvPr/>
        </p:nvSpPr>
        <p:spPr>
          <a:xfrm>
            <a:off x="7462292" y="1149711"/>
            <a:ext cx="86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Anchor Box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481754-D84C-44E9-8A30-0B5C75A9AA23}"/>
              </a:ext>
            </a:extLst>
          </p:cNvPr>
          <p:cNvSpPr txBox="1"/>
          <p:nvPr/>
        </p:nvSpPr>
        <p:spPr>
          <a:xfrm>
            <a:off x="6115032" y="3455629"/>
            <a:ext cx="269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사물의 정보를 탐지하는 </a:t>
            </a:r>
            <a:r>
              <a:rPr lang="en-US" altLang="ko-KR" sz="1200" dirty="0"/>
              <a:t>Anchor Box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B2FD97-90F6-4339-9460-5142B5CEFAB5}"/>
              </a:ext>
            </a:extLst>
          </p:cNvPr>
          <p:cNvSpPr txBox="1"/>
          <p:nvPr/>
        </p:nvSpPr>
        <p:spPr>
          <a:xfrm>
            <a:off x="9961645" y="2728208"/>
            <a:ext cx="329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bx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16475-7B33-4810-A7E5-3D844E1FA05A}"/>
              </a:ext>
            </a:extLst>
          </p:cNvPr>
          <p:cNvSpPr txBox="1"/>
          <p:nvPr/>
        </p:nvSpPr>
        <p:spPr>
          <a:xfrm>
            <a:off x="10733705" y="1701035"/>
            <a:ext cx="329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by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8E0673-8CA2-47F8-8164-DFB18EF3E9A2}"/>
              </a:ext>
            </a:extLst>
          </p:cNvPr>
          <p:cNvSpPr txBox="1"/>
          <p:nvPr/>
        </p:nvSpPr>
        <p:spPr>
          <a:xfrm>
            <a:off x="9312769" y="2098482"/>
            <a:ext cx="402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bh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E9AD50-34F1-4A57-ADB4-091CFFC9545C}"/>
              </a:ext>
            </a:extLst>
          </p:cNvPr>
          <p:cNvSpPr txBox="1"/>
          <p:nvPr/>
        </p:nvSpPr>
        <p:spPr>
          <a:xfrm>
            <a:off x="10241964" y="1269574"/>
            <a:ext cx="409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bw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3FDFE8-B065-4BC7-A1B7-0F0C5CC83C14}"/>
              </a:ext>
            </a:extLst>
          </p:cNvPr>
          <p:cNvSpPr txBox="1"/>
          <p:nvPr/>
        </p:nvSpPr>
        <p:spPr>
          <a:xfrm>
            <a:off x="9090819" y="3430137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P0, bx, by, </a:t>
            </a:r>
            <a:r>
              <a:rPr lang="en-US" altLang="ko-KR" sz="1200" dirty="0" err="1"/>
              <a:t>bw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bh</a:t>
            </a:r>
            <a:r>
              <a:rPr lang="en-US" altLang="ko-KR" sz="1200" dirty="0"/>
              <a:t> </a:t>
            </a:r>
            <a:r>
              <a:rPr lang="ko-KR" altLang="en-US" sz="1200" dirty="0"/>
              <a:t>정보를 가짐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F557AB-D487-48DF-B7E7-CD13CDA2CAAE}"/>
              </a:ext>
            </a:extLst>
          </p:cNvPr>
          <p:cNvSpPr txBox="1"/>
          <p:nvPr/>
        </p:nvSpPr>
        <p:spPr>
          <a:xfrm>
            <a:off x="10562244" y="2972741"/>
            <a:ext cx="79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P0 = 0.50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29257E-2DC2-4CC1-890B-0313D89CEFE2}"/>
              </a:ext>
            </a:extLst>
          </p:cNvPr>
          <p:cNvSpPr txBox="1"/>
          <p:nvPr/>
        </p:nvSpPr>
        <p:spPr>
          <a:xfrm>
            <a:off x="9168467" y="798839"/>
            <a:ext cx="26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bx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Spoqa Han Sans"/>
              </a:rPr>
              <a:t>와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by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Spoqa Han Sans"/>
              </a:rPr>
              <a:t>는 셀의 왼쪽 위 모서리에서부터 거리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02129B-EA3F-438A-8EB2-96145067A1B2}"/>
              </a:ext>
            </a:extLst>
          </p:cNvPr>
          <p:cNvSpPr txBox="1"/>
          <p:nvPr/>
        </p:nvSpPr>
        <p:spPr>
          <a:xfrm>
            <a:off x="9285061" y="1028907"/>
            <a:ext cx="2392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sz="1000" b="0" i="0" dirty="0" err="1">
                <a:solidFill>
                  <a:srgbClr val="555555"/>
                </a:solidFill>
                <a:effectLst/>
                <a:latin typeface="Spoqa Han Sans"/>
              </a:rPr>
              <a:t>bw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en-US" altLang="ko-KR" sz="1000" b="0" i="0" dirty="0" err="1">
                <a:solidFill>
                  <a:srgbClr val="555555"/>
                </a:solidFill>
                <a:effectLst/>
                <a:latin typeface="Spoqa Han Sans"/>
              </a:rPr>
              <a:t>bh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Spoqa Han Sans"/>
              </a:rPr>
              <a:t>는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Anchor(Bounding Box)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Spoqa Han Sans"/>
              </a:rPr>
              <a:t>의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Spoqa Han Sans"/>
              </a:rPr>
              <a:t>w, h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Spoqa Han Sans"/>
              </a:rPr>
              <a:t>값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978A0F-3266-4262-9642-7C810BFFBBBA}"/>
              </a:ext>
            </a:extLst>
          </p:cNvPr>
          <p:cNvSpPr/>
          <p:nvPr/>
        </p:nvSpPr>
        <p:spPr>
          <a:xfrm>
            <a:off x="573455" y="41285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294346F-8D2D-45BB-A0A6-6C7C8531A136}"/>
              </a:ext>
            </a:extLst>
          </p:cNvPr>
          <p:cNvSpPr/>
          <p:nvPr/>
        </p:nvSpPr>
        <p:spPr>
          <a:xfrm>
            <a:off x="725855" y="42809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1979BA-6537-4D49-BCA2-DC1B20257EC6}"/>
              </a:ext>
            </a:extLst>
          </p:cNvPr>
          <p:cNvSpPr/>
          <p:nvPr/>
        </p:nvSpPr>
        <p:spPr>
          <a:xfrm>
            <a:off x="878255" y="44333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4DF0C3-53B3-4332-B53F-4817E39F5086}"/>
              </a:ext>
            </a:extLst>
          </p:cNvPr>
          <p:cNvSpPr/>
          <p:nvPr/>
        </p:nvSpPr>
        <p:spPr>
          <a:xfrm>
            <a:off x="1030655" y="45857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DCE39F-4306-4034-BCFD-FF0F2C03A77B}"/>
              </a:ext>
            </a:extLst>
          </p:cNvPr>
          <p:cNvSpPr/>
          <p:nvPr/>
        </p:nvSpPr>
        <p:spPr>
          <a:xfrm>
            <a:off x="1183055" y="47381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3D63AD7-8886-43D4-91B0-77C4CD974529}"/>
              </a:ext>
            </a:extLst>
          </p:cNvPr>
          <p:cNvSpPr/>
          <p:nvPr/>
        </p:nvSpPr>
        <p:spPr>
          <a:xfrm>
            <a:off x="1335455" y="48905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AD1476-7871-4A4A-9DBA-8294EC595CE5}"/>
              </a:ext>
            </a:extLst>
          </p:cNvPr>
          <p:cNvSpPr/>
          <p:nvPr/>
        </p:nvSpPr>
        <p:spPr>
          <a:xfrm>
            <a:off x="1487855" y="50429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224818-8AD8-4D30-8B85-76039D68C86F}"/>
              </a:ext>
            </a:extLst>
          </p:cNvPr>
          <p:cNvSpPr/>
          <p:nvPr/>
        </p:nvSpPr>
        <p:spPr>
          <a:xfrm>
            <a:off x="1640255" y="51953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1B8B88-3D85-4D68-8D71-37E64B777A4A}"/>
              </a:ext>
            </a:extLst>
          </p:cNvPr>
          <p:cNvSpPr/>
          <p:nvPr/>
        </p:nvSpPr>
        <p:spPr>
          <a:xfrm>
            <a:off x="1792655" y="53477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D7F9646-3785-42ED-9179-94A0FF477FEF}"/>
              </a:ext>
            </a:extLst>
          </p:cNvPr>
          <p:cNvSpPr/>
          <p:nvPr/>
        </p:nvSpPr>
        <p:spPr>
          <a:xfrm>
            <a:off x="1945055" y="55001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4DF6A13-4DC9-4B91-963F-D6636F56D250}"/>
              </a:ext>
            </a:extLst>
          </p:cNvPr>
          <p:cNvSpPr/>
          <p:nvPr/>
        </p:nvSpPr>
        <p:spPr>
          <a:xfrm>
            <a:off x="2097455" y="5652594"/>
            <a:ext cx="658083" cy="63654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16" descr="Helmet free icon">
            <a:extLst>
              <a:ext uri="{FF2B5EF4-FFF2-40B4-BE49-F238E27FC236}">
                <a16:creationId xmlns:a16="http://schemas.microsoft.com/office/drawing/2014/main" id="{814ABF3D-B913-4823-A37A-03B129DA1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1" b="16960"/>
          <a:stretch/>
        </p:blipFill>
        <p:spPr bwMode="auto">
          <a:xfrm>
            <a:off x="2395541" y="5798781"/>
            <a:ext cx="359997" cy="4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643F1139-592B-4E1E-A751-13F8CF1FDD5A}"/>
              </a:ext>
            </a:extLst>
          </p:cNvPr>
          <p:cNvSpPr/>
          <p:nvPr/>
        </p:nvSpPr>
        <p:spPr>
          <a:xfrm rot="18672353">
            <a:off x="1534723" y="5704509"/>
            <a:ext cx="170378" cy="8547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왼쪽 중괄호 87">
            <a:extLst>
              <a:ext uri="{FF2B5EF4-FFF2-40B4-BE49-F238E27FC236}">
                <a16:creationId xmlns:a16="http://schemas.microsoft.com/office/drawing/2014/main" id="{B2D09FD1-C677-4D6B-BEAC-32BE13D2EC5A}"/>
              </a:ext>
            </a:extLst>
          </p:cNvPr>
          <p:cNvSpPr/>
          <p:nvPr/>
        </p:nvSpPr>
        <p:spPr>
          <a:xfrm rot="18672353">
            <a:off x="803124" y="5034688"/>
            <a:ext cx="170378" cy="8547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왼쪽 중괄호 88">
            <a:extLst>
              <a:ext uri="{FF2B5EF4-FFF2-40B4-BE49-F238E27FC236}">
                <a16:creationId xmlns:a16="http://schemas.microsoft.com/office/drawing/2014/main" id="{3F38809A-8F15-4A21-ABFA-9C2CAC34BF84}"/>
              </a:ext>
            </a:extLst>
          </p:cNvPr>
          <p:cNvSpPr/>
          <p:nvPr/>
        </p:nvSpPr>
        <p:spPr>
          <a:xfrm rot="18672353">
            <a:off x="254109" y="4728235"/>
            <a:ext cx="164364" cy="4865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EA8721-DC56-4276-A7CE-CB78DF011E27}"/>
              </a:ext>
            </a:extLst>
          </p:cNvPr>
          <p:cNvSpPr txBox="1"/>
          <p:nvPr/>
        </p:nvSpPr>
        <p:spPr>
          <a:xfrm>
            <a:off x="944282" y="6301456"/>
            <a:ext cx="86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Anchor 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FA6A1-9C7F-497C-8047-B063F69AC2D4}"/>
              </a:ext>
            </a:extLst>
          </p:cNvPr>
          <p:cNvSpPr txBox="1"/>
          <p:nvPr/>
        </p:nvSpPr>
        <p:spPr>
          <a:xfrm>
            <a:off x="373354" y="5724644"/>
            <a:ext cx="86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Anchor 2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4E196C-6F1D-41D8-ACC4-774519F0571F}"/>
              </a:ext>
            </a:extLst>
          </p:cNvPr>
          <p:cNvSpPr txBox="1"/>
          <p:nvPr/>
        </p:nvSpPr>
        <p:spPr>
          <a:xfrm>
            <a:off x="-12986" y="5077164"/>
            <a:ext cx="86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</a:t>
            </a:r>
            <a:endParaRPr lang="ko-KR" altLang="en-US" sz="1000" dirty="0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4B96A095-568E-4420-AEEB-4459A71CF9B8}"/>
              </a:ext>
            </a:extLst>
          </p:cNvPr>
          <p:cNvSpPr/>
          <p:nvPr/>
        </p:nvSpPr>
        <p:spPr>
          <a:xfrm rot="5400000">
            <a:off x="2838921" y="4976428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B00923-153C-4444-9D7B-D875968AB4E8}"/>
              </a:ext>
            </a:extLst>
          </p:cNvPr>
          <p:cNvSpPr txBox="1"/>
          <p:nvPr/>
        </p:nvSpPr>
        <p:spPr>
          <a:xfrm>
            <a:off x="3670271" y="497792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첫 번째 </a:t>
            </a:r>
            <a:r>
              <a:rPr lang="en-US" altLang="ko-KR" sz="1200" dirty="0"/>
              <a:t>Cell</a:t>
            </a:r>
            <a:r>
              <a:rPr lang="ko-KR" altLang="en-US" sz="1200" dirty="0"/>
              <a:t>에 대하여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C2B3F6-793D-4594-A0D3-13DF5DA5A48B}"/>
              </a:ext>
            </a:extLst>
          </p:cNvPr>
          <p:cNvSpPr txBox="1"/>
          <p:nvPr/>
        </p:nvSpPr>
        <p:spPr>
          <a:xfrm>
            <a:off x="5914740" y="4283104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 = S x S Grids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61B94D-D809-4865-9F1D-CD20DE61448D}"/>
              </a:ext>
            </a:extLst>
          </p:cNvPr>
          <p:cNvSpPr txBox="1"/>
          <p:nvPr/>
        </p:nvSpPr>
        <p:spPr>
          <a:xfrm>
            <a:off x="5914740" y="4779466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 = </a:t>
            </a:r>
            <a:r>
              <a:rPr lang="en-US" altLang="ko-KR" sz="1200" dirty="0" err="1"/>
              <a:t>Anchers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BE8BEA-C2F1-4D25-9423-39473FBCA19E}"/>
              </a:ext>
            </a:extLst>
          </p:cNvPr>
          <p:cNvSpPr txBox="1"/>
          <p:nvPr/>
        </p:nvSpPr>
        <p:spPr>
          <a:xfrm>
            <a:off x="5914740" y="5294274"/>
            <a:ext cx="15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 = Box Parameter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E6E0C5-C6C1-4661-B358-F41B0F1DEA58}"/>
              </a:ext>
            </a:extLst>
          </p:cNvPr>
          <p:cNvSpPr txBox="1"/>
          <p:nvPr/>
        </p:nvSpPr>
        <p:spPr>
          <a:xfrm>
            <a:off x="5913858" y="5786249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= Class Parameters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874D48-27DF-447B-A2B0-F2FBD31EBF73}"/>
              </a:ext>
            </a:extLst>
          </p:cNvPr>
          <p:cNvSpPr txBox="1"/>
          <p:nvPr/>
        </p:nvSpPr>
        <p:spPr>
          <a:xfrm>
            <a:off x="8163816" y="4912306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 x ( ( A x B ) + C )</a:t>
            </a:r>
            <a:endParaRPr lang="ko-KR" altLang="en-US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16B829-9179-4214-9DA4-F49E31BA5A2D}"/>
              </a:ext>
            </a:extLst>
          </p:cNvPr>
          <p:cNvSpPr txBox="1"/>
          <p:nvPr/>
        </p:nvSpPr>
        <p:spPr>
          <a:xfrm>
            <a:off x="8367717" y="5612944"/>
            <a:ext cx="254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 x ( ( 2 x 5 ) + 3 ) = 117 EA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885</Words>
  <Application>Microsoft Office PowerPoint</Application>
  <PresentationFormat>와이드스크린</PresentationFormat>
  <Paragraphs>235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Spoqa Han Sans</vt:lpstr>
      <vt:lpstr>나눔스퀘어</vt:lpstr>
      <vt:lpstr>나눔스퀘어 ExtraBold</vt:lpstr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최성원</cp:lastModifiedBy>
  <cp:revision>36</cp:revision>
  <dcterms:created xsi:type="dcterms:W3CDTF">2020-12-05T00:38:41Z</dcterms:created>
  <dcterms:modified xsi:type="dcterms:W3CDTF">2021-12-03T03:05:23Z</dcterms:modified>
</cp:coreProperties>
</file>