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3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0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D9DA-6B01-49BB-A1F1-41E3D1490946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8DD7-28B1-418D-8308-D37546A13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5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632" y="532015"/>
            <a:ext cx="84041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Ver0.1</a:t>
            </a:r>
            <a:r>
              <a:rPr lang="ko-KR" altLang="en-US" dirty="0" smtClean="0"/>
              <a:t> 시나리오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캡처 기능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이미지 촬영 버튼을 누른다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임의의 마우스 위치에서 임의의 단축키를 눌러 좌표를 찍는다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(2)</a:t>
            </a:r>
            <a:r>
              <a:rPr lang="ko-KR" altLang="en-US" dirty="0" smtClean="0"/>
              <a:t>의 행동을 한번 더 찍어 </a:t>
            </a:r>
            <a:r>
              <a:rPr lang="en-US" altLang="ko-KR" dirty="0" smtClean="0"/>
              <a:t>(x1,x2,y1,y2)</a:t>
            </a:r>
            <a:r>
              <a:rPr lang="ko-KR" altLang="en-US" dirty="0" smtClean="0"/>
              <a:t>를 얻고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숫자 이미지를 캡처한다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</a:t>
            </a:r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전처리 기능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얻은 이미지를 한 자릿수로 인식할 수 있도록 분할한다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분할한 이미지들을 저장한다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분할한 이미지들을 모델의 입력 데이터 형태로 변화하고 인식을 수행한다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]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한 자릿수 분할한 이미지와</a:t>
            </a:r>
            <a:r>
              <a:rPr lang="en-US" altLang="ko-KR" dirty="0"/>
              <a:t> </a:t>
            </a:r>
            <a:r>
              <a:rPr lang="ko-KR" altLang="en-US" dirty="0" smtClean="0"/>
              <a:t>인식의 결과를 기록한다</a:t>
            </a:r>
            <a:r>
              <a:rPr lang="en-US" altLang="ko-KR" dirty="0" smtClean="0"/>
              <a:t>. ( </a:t>
            </a:r>
            <a:r>
              <a:rPr lang="en-US" altLang="ko-KR" dirty="0" err="1" smtClean="0"/>
              <a:t>argmax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.txt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저장된 이미지와 인식 결과를 가지고 정확도 계산에 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2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532015"/>
            <a:ext cx="7597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Ver0.2</a:t>
            </a:r>
            <a:r>
              <a:rPr lang="ko-KR" altLang="en-US" dirty="0" smtClean="0"/>
              <a:t>행동 시나리오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모든 상대방 대상으로 각각 전투력을 보고 선택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선택한 상대방의 전투력 체크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무공비</a:t>
            </a:r>
            <a:r>
              <a:rPr lang="ko-KR" altLang="en-US" dirty="0" smtClean="0"/>
              <a:t> 등급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나보다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만 낮으면 전투</a:t>
            </a:r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찾으면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높으면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아래로 드래그하여 남은 상대방 전투력을 보고 선택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반복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10</a:t>
            </a:r>
            <a:r>
              <a:rPr lang="ko-KR" altLang="en-US" dirty="0" smtClean="0"/>
              <a:t>분 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2203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138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Gaming_</dc:creator>
  <cp:lastModifiedBy>Gaming_</cp:lastModifiedBy>
  <cp:revision>5</cp:revision>
  <dcterms:created xsi:type="dcterms:W3CDTF">2022-06-21T14:41:21Z</dcterms:created>
  <dcterms:modified xsi:type="dcterms:W3CDTF">2022-06-21T16:55:47Z</dcterms:modified>
</cp:coreProperties>
</file>