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5lt7n3G8BtNdxfAOYIKV8y7N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ooploox.com/blog/pytorch-vs-tensorflow-a-detailed-comparison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https://www.tooploox.com/blog/pytorch-vs-tensorflow-a-detailed-comparison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https://developer.nvidia.com/blog/tensorrt-integration-speeds-tensorflow-inference/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da1cb6d6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bda1cb6d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https://developer.nvidia.com/embedded/jetson-nano-dl-inference-benchmarks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da1cb6d6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bda1cb6d6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https://developer.nvidia.com/embedded/jetson-nano-dl-inference-benchmarks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https://developer.nvidia.com/embedded/jetpack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https://developer.nvidia.com/embedded/learn/get-started-jetson-nano-devkit#write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model.compile(loss=‘binary_crossentropy’, optimizer=‘Adam’, metrics=[‘accuracy’])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model.fit(x=X, y, batch_size=64, epochs=num_epochs,verbose=2, validation_split=0.2)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Pytorch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optimizer = optim.Adam(model.parameters(), lr=0.001)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epoch in range(num_epochs):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iterator = iter(dataloader)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for batch in iterator: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optimizer.zero_grad()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out = model(batch[“x”])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 = criterion(out, batch[“y”])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loss.backward()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optimizer.step()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/>
              <a:t>https://developer.nvidia.com/embedded/learn/get-started-jetson-nano-devkit#write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sudo fallocate -l 16G /mnt/16GB.swap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sudo chmod 600 /mnt/16GB.swap sudo mkswap /mnt/16GB.swap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sudo echo "/mnt/4GB.swap swap swap defaults 0 0" &gt;&gt; /etc/fstab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본문 1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/>
          <p:nvPr/>
        </p:nvSpPr>
        <p:spPr>
          <a:xfrm>
            <a:off x="1800" y="0"/>
            <a:ext cx="9144000" cy="65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6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0" name="Google Shape;20;p16"/>
          <p:cNvGrpSpPr/>
          <p:nvPr/>
        </p:nvGrpSpPr>
        <p:grpSpPr>
          <a:xfrm>
            <a:off x="729442" y="62106"/>
            <a:ext cx="745763" cy="45826"/>
            <a:chOff x="4580561" y="2589004"/>
            <a:chExt cx="1064464" cy="25200"/>
          </a:xfrm>
        </p:grpSpPr>
        <p:sp>
          <p:nvSpPr>
            <p:cNvPr id="21" name="Google Shape;2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1800" y="0"/>
            <a:ext cx="9144000" cy="659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4A86E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7"/>
          <p:cNvGrpSpPr/>
          <p:nvPr/>
        </p:nvGrpSpPr>
        <p:grpSpPr>
          <a:xfrm>
            <a:off x="729442" y="62106"/>
            <a:ext cx="745763" cy="45826"/>
            <a:chOff x="4580561" y="2589004"/>
            <a:chExt cx="1064464" cy="25200"/>
          </a:xfrm>
        </p:grpSpPr>
        <p:sp>
          <p:nvSpPr>
            <p:cNvPr id="28" name="Google Shape;28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729325" y="800450"/>
            <a:ext cx="37743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2" type="body"/>
          </p:nvPr>
        </p:nvSpPr>
        <p:spPr>
          <a:xfrm>
            <a:off x="4643600" y="800575"/>
            <a:ext cx="37743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9144000" cy="659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18"/>
          <p:cNvGrpSpPr/>
          <p:nvPr/>
        </p:nvGrpSpPr>
        <p:grpSpPr>
          <a:xfrm>
            <a:off x="729442" y="62106"/>
            <a:ext cx="745763" cy="45826"/>
            <a:chOff x="4580561" y="2589004"/>
            <a:chExt cx="1064464" cy="25200"/>
          </a:xfrm>
        </p:grpSpPr>
        <p:sp>
          <p:nvSpPr>
            <p:cNvPr id="37" name="Google Shape;37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729325" y="800450"/>
            <a:ext cx="37743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3600" y="800575"/>
            <a:ext cx="37743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29845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11822" y="1812150"/>
            <a:ext cx="8261106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Tensorflow vs Pytorch</a:t>
            </a:r>
            <a:endParaRPr sz="28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98325" y="3738225"/>
            <a:ext cx="7688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1400"/>
              <a:t>2021. 00.00</a:t>
            </a:r>
            <a:endParaRPr b="1" sz="1400"/>
          </a:p>
        </p:txBody>
      </p:sp>
      <p:sp>
        <p:nvSpPr>
          <p:cNvPr id="91" name="Google Shape;91;p1"/>
          <p:cNvSpPr txBox="1"/>
          <p:nvPr/>
        </p:nvSpPr>
        <p:spPr>
          <a:xfrm>
            <a:off x="7717800" y="511025"/>
            <a:ext cx="142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Degree of Use in Research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안정적이고, 읽기 쉬운 환경을 제공하지만, 실험용 프로젝트에 필요한 유연성에서는 부족함을 보인다. 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예시로, 학습 과정에서 loss나 metric등을 customize하는 등 core block 몇개를 바꾸기 위해서는 공식 문서를 잘 확인해보며, 코드를 깊게 파야할 필요성이 있다.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AI, ML에 대한 연구에서는 우위를 보인다. 학습에 필요한 새 클래스를 생성하거나, 변형, 기능을 확장하는 것에 있어서 Tensorflow에 비해 매우 쉽다.</a:t>
            </a:r>
            <a:endParaRPr/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968375" y="1549400"/>
            <a:ext cx="7733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Productivity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727650" y="732775"/>
            <a:ext cx="82044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예측가능성, 읽기 쉬운 정도, 안정성 측면에서 우위를 점하고 있으며, 사업에 연관된 application이 많고 모델 구성 면에서 우위를 보이며 범용성이 뛰어나 기존에 다양한 솔루션이 제시되어 있다.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cloud에서 실행시키기에 더 쉽기 때문에 AI 기반 솔루션에 대해 표준적인 framework로 고려된다.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Pytorch-Serve를 제공하지만 Tensorflow에 비해 범용성이 떨어진다.</a:t>
            </a:r>
            <a:endParaRPr/>
          </a:p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  <a:p>
            <a:pPr indent="-247650" lvl="0" marL="476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968375" y="1620025"/>
            <a:ext cx="773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a1cb6d67_0_18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Edge AI</a:t>
            </a:r>
            <a:endParaRPr/>
          </a:p>
        </p:txBody>
      </p:sp>
      <p:sp>
        <p:nvSpPr>
          <p:cNvPr id="175" name="Google Shape;175;gbda1cb6d67_0_18"/>
          <p:cNvSpPr txBox="1"/>
          <p:nvPr>
            <p:ph idx="1" type="body"/>
          </p:nvPr>
        </p:nvSpPr>
        <p:spPr>
          <a:xfrm>
            <a:off x="727650" y="732775"/>
            <a:ext cx="82044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Tensorflow 모델을 경량화 시키는 플랫폼인 TFLite를 적용할 수 있다. 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이 방법을 통해 모델 정확도의 손실이 적으면서 가벼운 모델을 허용하여 Mobile환경에서도 모델을 구동 가능하게 한다.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TPU를 적용시키기 쉽다.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Pytorch Mobile을 제공하지만 Tensorflow에 비해 범용성이 떨어진다.</a:t>
            </a:r>
            <a:endParaRPr/>
          </a:p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  <a:p>
            <a:pPr indent="-247650" lvl="0" marL="476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gbda1cb6d67_0_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bda1cb6d67_0_18"/>
          <p:cNvSpPr/>
          <p:nvPr/>
        </p:nvSpPr>
        <p:spPr>
          <a:xfrm>
            <a:off x="968375" y="1620025"/>
            <a:ext cx="773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Debugging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간단한 네트워크에 대해서는 버그를 찾기가 쉽지만 복잡한 프로젝트에 대해서는 더 어렵다.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메모리 관리에 대해 무시하고 있어서, GPU의 모든 가능한 메모리를 사용하도록 제공하므로, 다른 프로세스를 같은 GPU에 대해서 진행할 수 없다.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메모리 관리나 학습 과정에서의 디버깅이 Tensorflow에 비해서 더 자유롭게 확인 가능하다.</a:t>
            </a:r>
            <a:endParaRPr/>
          </a:p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42537" y="779696"/>
            <a:ext cx="8200541" cy="373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# of Github Star </a:t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rPr lang="en-US"/>
              <a:t>Tensorflow : 152K  				vs				Pytorch : 45.5K</a:t>
            </a:r>
            <a:endParaRPr/>
          </a:p>
          <a:p>
            <a:pPr indent="-228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oto Sans Symbols"/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Google Trends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075" y="2187400"/>
            <a:ext cx="4055350" cy="2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Tensorflow</a:t>
            </a: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442537" y="779696"/>
            <a:ext cx="8200541" cy="3739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 is open-source library used for numerical computations and large ML.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It is developed by the Google Brain team.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High-level working environment is made with Python. (Node, tensors are Python objects)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Computations are done as high-performance C++ binaries</a:t>
            </a:r>
            <a:endParaRPr/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909975" y="1497575"/>
            <a:ext cx="773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863" y="1397550"/>
            <a:ext cx="23717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a1cb6d67_0_3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Pytorch</a:t>
            </a:r>
            <a:endParaRPr/>
          </a:p>
        </p:txBody>
      </p:sp>
      <p:sp>
        <p:nvSpPr>
          <p:cNvPr id="114" name="Google Shape;114;gbda1cb6d67_0_3"/>
          <p:cNvSpPr txBox="1"/>
          <p:nvPr>
            <p:ph idx="1" type="body"/>
          </p:nvPr>
        </p:nvSpPr>
        <p:spPr>
          <a:xfrm>
            <a:off x="442537" y="779696"/>
            <a:ext cx="82005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 is a Facebook-backed framework, providing similar functionalities to Tensorflow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It is developed by the Facebook AI Research Lab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 is based on the Torch library which was developed using the Lua language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 leverage popularity and flexibility of Python while keeping the convenience and functionality of original Torch library</a:t>
            </a:r>
            <a:endParaRPr/>
          </a:p>
        </p:txBody>
      </p:sp>
      <p:sp>
        <p:nvSpPr>
          <p:cNvPr id="115" name="Google Shape;115;gbda1cb6d67_0_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bda1cb6d67_0_3"/>
          <p:cNvSpPr/>
          <p:nvPr/>
        </p:nvSpPr>
        <p:spPr>
          <a:xfrm>
            <a:off x="909975" y="1497575"/>
            <a:ext cx="773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bda1cb6d6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538" y="1340400"/>
            <a:ext cx="18764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Before 2019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 1.0 버전과 Pytorch의 차이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1) </a:t>
            </a:r>
            <a:r>
              <a:rPr b="1" lang="en-US"/>
              <a:t>동적인 명령</a:t>
            </a:r>
            <a:r>
              <a:rPr lang="en-US"/>
              <a:t>을 수행하는 측면에서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</a:t>
            </a:r>
            <a:r>
              <a:rPr lang="en-US" sz="1300"/>
              <a:t> Pytorch는 더 명령적이고, 동적인 방식으로 사물을 정의할 수 있는 반면 Tensorflow는 정적인 방식으로 계산 그래프를 정의한 후에 실행해야한다.</a:t>
            </a:r>
            <a:endParaRPr sz="13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2) </a:t>
            </a:r>
            <a:r>
              <a:rPr b="1" lang="en-US"/>
              <a:t>Graph def </a:t>
            </a:r>
            <a:r>
              <a:rPr lang="en-US"/>
              <a:t>측면에서 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  </a:t>
            </a:r>
            <a:r>
              <a:rPr lang="en-US" sz="1200"/>
              <a:t> Tensorflow는 placeholder 개념을 통해 나중에 데이터를 할당하기 위한 변수를 따로 지정해야 하는 반면, Pytorch는 특별한 세션 인터페이스 없이 노드를 정의, 변경, 실행 가능하다.</a:t>
            </a:r>
            <a:endParaRPr sz="12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3) </a:t>
            </a:r>
            <a:r>
              <a:rPr b="1" lang="en-US"/>
              <a:t>세션</a:t>
            </a:r>
            <a:r>
              <a:rPr lang="en-US"/>
              <a:t> 만드는 측면에서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	</a:t>
            </a:r>
            <a:r>
              <a:rPr lang="en-US" sz="1200"/>
              <a:t>Tensorflow는 그래프의 실행이 텐서와 연산 객체가 연산되는 환경을 캡슐화하는 세션 객체를 이용하여 수행된다. 세션 안에서 정보의 실제 계산과 전송이 이루어지며, 다른 텐서 객체의 값은 세션 객체에만 초기화, 접근, 저장된다. </a:t>
            </a:r>
            <a:endParaRPr sz="1200"/>
          </a:p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Main Difference tf 1.x vs tf2.x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/>
              <a:t>Keras</a:t>
            </a:r>
            <a:r>
              <a:rPr lang="en-US"/>
              <a:t> are adopted as standard high-level API to tensorflow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고급 신경망 API로 모델 구성과 상호작용 방식을 쉽게 구성 가능하다. </a:t>
            </a:r>
            <a:endParaRPr sz="11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/>
              <a:t>Eager execution</a:t>
            </a:r>
            <a:r>
              <a:rPr lang="en-US"/>
              <a:t>이 도입되었다.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이를 통해 모델 정의를 동적으로 할 수 있고, 실행이 즉시 이루어진다. 기존의 그래프와 세션은 구현 세부 사항으로 고려된다.</a:t>
            </a:r>
            <a:endParaRPr sz="11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/>
              <a:t>Autograph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if-while, print() 등 파이썬의 기본 함수들, 제어 흐름을 포함한 명령형 파이썬 코드를 지원하고, 자동으로 텐서플로 그래프 생성 코드로 변환 가능하다. 이를 통해 역동적이고, 효율적인 그래프 계산이 가능해졌다.</a:t>
            </a:r>
            <a:endParaRPr sz="11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Ex) 텐서플로 내부와 상호작용하는 function을 생성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@tf.function // 텐서플로 내부와 상호작용하는 handler로 decorate하는 annotation이다.</a:t>
            </a:r>
            <a:endParaRPr sz="1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def simple_nn(x):</a:t>
            </a:r>
            <a:endParaRPr sz="1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	return tf.nn.relu(linear_layer(x))</a:t>
            </a:r>
            <a:endParaRPr sz="1000"/>
          </a:p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Usability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high-level API와 복잡한 프로젝트를 만드는 도구들을 모두 가지고 있다.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Keras가 도입되며 불필요한 중복이 제거되고, 더 안정되고 깔끔한 개발환경을 제공한다.</a:t>
            </a:r>
            <a:endParaRPr/>
          </a:p>
          <a:p>
            <a:pPr indent="0" lvl="1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Framework가 더 python 언어와 가깝기 때문에 파이썬 개발자에 대해 더 자연스러운 이해가 가능하다.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자동화 과정의 차이로 Tensorflow에 비해서 조금 더 많은 코드 분량을 요구한다.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Tensorflow에 비해 더 유연한 환경을 제공하며, 따라서 딥러닝 아이디어를 코드로 구현할 때 더 깊은 이해를 요구한다.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Graph Definition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tf2.0버전부터 eager execution을 지원하면서 그래프를 동적으로 만들 수 있게 되었다. 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기존 방법은 정적인 그래프로 선언이 된 후 변형할 수 없어 제한점이 많아 연구 분야에서 한계가 있었다.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기본적으로 동적 그래프를 지원하며, 계산이 진행되기 전에는 그래프가 존재하지 않으므로 언제든지 그래프를 조작가능하다.  따라서 RNN이나 GAN 등 다양한 딥러닝 구조에 유용하다.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현재 버전 업데이트를 통해 Pytorch 역시 static computational graph를 지원한다.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729450" y="62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Visualization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729450" y="759250"/>
            <a:ext cx="7688700" cy="4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Tensorflow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TensorBoard라는 시각화 도구를 제공한다.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lightweight하며, 다양한 parameter를 확인하는 다용도의 도구로 사용된다.  각 프로젝트에서 선언된 metrics를 tracking하기에 쉽다.</a:t>
            </a:r>
            <a:endParaRPr/>
          </a:p>
          <a:p>
            <a:pPr indent="0" lvl="1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/>
              <a:t>Pytorch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명확한 시각화 도구는 없지만 외부에서 도구를 도입해서 시각화할 수 있다. </a:t>
            </a:r>
            <a:endParaRPr/>
          </a:p>
          <a:p>
            <a:pPr indent="-311150" lvl="1" marL="914400" rtl="0" algn="l">
              <a:spcBef>
                <a:spcPts val="1600"/>
              </a:spcBef>
              <a:spcAft>
                <a:spcPts val="0"/>
              </a:spcAft>
              <a:buSzPts val="1300"/>
              <a:buChar char="○"/>
            </a:pPr>
            <a:r>
              <a:rPr lang="en-US"/>
              <a:t>TensorBoard도 사용가능하다.</a:t>
            </a:r>
            <a:endParaRPr/>
          </a:p>
          <a:p>
            <a:pPr indent="0" lvl="0" marL="133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968375" y="1549400"/>
            <a:ext cx="7733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서현식</dc:creator>
</cp:coreProperties>
</file>