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79" r:id="rId12"/>
    <p:sldId id="263" r:id="rId13"/>
    <p:sldId id="266" r:id="rId14"/>
    <p:sldId id="280" r:id="rId15"/>
    <p:sldId id="276" r:id="rId16"/>
    <p:sldId id="265" r:id="rId17"/>
    <p:sldId id="281" r:id="rId18"/>
    <p:sldId id="273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0C8"/>
    <a:srgbClr val="FA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6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AF1E8"/>
          </a:solidFill>
        </p:spPr>
      </p:pic>
      <p:sp>
        <p:nvSpPr>
          <p:cNvPr id="5" name="직사각형 4"/>
          <p:cNvSpPr/>
          <p:nvPr userDrawn="1"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rgbClr val="D175B7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192000" cy="728663"/>
          </a:xfrm>
          <a:prstGeom prst="rect">
            <a:avLst/>
          </a:prstGeom>
          <a:solidFill>
            <a:srgbClr val="D175B7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20D0B3-1BFE-4152-82F3-AA17BF15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0"/>
            <a:ext cx="11049000" cy="662782"/>
          </a:xfrm>
        </p:spPr>
        <p:txBody>
          <a:bodyPr>
            <a:normAutofit/>
          </a:bodyPr>
          <a:lstStyle>
            <a:lvl1pPr>
              <a:defRPr sz="3500">
                <a:latin typeface="a탈영고딕B" panose="02020600000000000000" pitchFamily="18" charset="-127"/>
                <a:ea typeface="a탈영고딕B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D76C17-023F-4234-9AE5-8A80FCBB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82" y="823520"/>
            <a:ext cx="11049000" cy="5681451"/>
          </a:xfrm>
        </p:spPr>
        <p:txBody>
          <a:bodyPr/>
          <a:lstStyle>
            <a:lvl1pPr>
              <a:defRPr sz="2600">
                <a:latin typeface="a탈영고딕L" panose="02020600000000000000" pitchFamily="18" charset="-127"/>
                <a:ea typeface="a탈영고딕L" panose="02020600000000000000" pitchFamily="18" charset="-127"/>
              </a:defRPr>
            </a:lvl1pPr>
            <a:lvl2pPr>
              <a:defRPr sz="2200">
                <a:latin typeface="a탈영고딕L" panose="02020600000000000000" pitchFamily="18" charset="-127"/>
                <a:ea typeface="a탈영고딕L" panose="02020600000000000000" pitchFamily="18" charset="-127"/>
              </a:defRPr>
            </a:lvl2pPr>
            <a:lvl3pPr>
              <a:defRPr>
                <a:latin typeface="a탈영고딕L" panose="02020600000000000000" pitchFamily="18" charset="-127"/>
                <a:ea typeface="a탈영고딕L" panose="02020600000000000000" pitchFamily="18" charset="-127"/>
              </a:defRPr>
            </a:lvl3pPr>
            <a:lvl4pPr>
              <a:defRPr>
                <a:latin typeface="a탈영고딕L" panose="02020600000000000000" pitchFamily="18" charset="-127"/>
                <a:ea typeface="a탈영고딕L" panose="02020600000000000000" pitchFamily="18" charset="-127"/>
              </a:defRPr>
            </a:lvl4pPr>
            <a:lvl5pPr>
              <a:defRPr>
                <a:latin typeface="a탈영고딕L" panose="02020600000000000000" pitchFamily="18" charset="-127"/>
                <a:ea typeface="a탈영고딕L" panose="02020600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79523" y="6541355"/>
            <a:ext cx="2631831" cy="316645"/>
          </a:xfrm>
        </p:spPr>
        <p:txBody>
          <a:bodyPr/>
          <a:lstStyle>
            <a:lvl1pPr>
              <a:defRPr sz="1400">
                <a:latin typeface="a탈영고딕L" panose="02020600000000000000" pitchFamily="18" charset="-127"/>
                <a:ea typeface="a탈영고딕L" panose="02020600000000000000" pitchFamily="18" charset="-127"/>
              </a:defRPr>
            </a:lvl1pPr>
          </a:lstStyle>
          <a:p>
            <a:fld id="{E727EB41-259D-4093-B93D-B6E9B0F9FB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5F7C2-4CCA-43E9-8BFE-C0BF28D0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E9DA3-1C2E-400E-A996-B806FF62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0FE2-AC7C-40F4-BF2B-0BF4B5F71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F7D5-01F2-44D7-9191-3503ED3B9E96}" type="datetimeFigureOut">
              <a:rPr lang="ko-KR" altLang="en-US" smtClean="0"/>
              <a:t>2019-06-14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D7ECD-E400-4240-9669-1BC078A1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21C47-E6E8-4081-85B9-962F9311B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EB41-259D-4093-B93D-B6E9B0F9FB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9685" y="1891891"/>
            <a:ext cx="82726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dirty="0" err="1">
                <a:latin typeface="a탈영고딕E" panose="02020600000000000000" pitchFamily="18" charset="-127"/>
                <a:ea typeface="a탈영고딕E" panose="02020600000000000000" pitchFamily="18" charset="-127"/>
              </a:rPr>
              <a:t>정보구조</a:t>
            </a:r>
            <a:r>
              <a:rPr lang="ko-KR" altLang="en-US" sz="5000" dirty="0">
                <a:latin typeface="a탈영고딕E" panose="02020600000000000000" pitchFamily="18" charset="-127"/>
                <a:ea typeface="a탈영고딕E" panose="02020600000000000000" pitchFamily="18" charset="-127"/>
              </a:rPr>
              <a:t> 기말 프로젝트 발표</a:t>
            </a:r>
            <a:endParaRPr lang="ko-KR" altLang="en-US" sz="4400" dirty="0">
              <a:latin typeface="a탈영고딕E" panose="02020600000000000000" pitchFamily="18" charset="-127"/>
              <a:ea typeface="a탈영고딕E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9685" y="3962613"/>
            <a:ext cx="8272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경제학부 </a:t>
            </a:r>
            <a:r>
              <a:rPr lang="en-US" altLang="ko-KR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2014-12626 </a:t>
            </a:r>
            <a:r>
              <a:rPr lang="ko-KR" altLang="en-US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박성우</a:t>
            </a:r>
            <a:endParaRPr lang="en-US" altLang="ko-KR" sz="25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2019. 06. 14</a:t>
            </a:r>
            <a:endParaRPr lang="ko-KR" altLang="en-US" sz="25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72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327" y="-410330"/>
            <a:ext cx="4726310" cy="8622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982" y="884785"/>
            <a:ext cx="51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그렇다면 서울대학교에는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…?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79400" y="-368300"/>
            <a:ext cx="12738100" cy="74803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35732" y="2171521"/>
            <a:ext cx="6921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학교에 있을 때</a:t>
            </a:r>
            <a:endParaRPr lang="en-US" altLang="ko-KR" sz="5000" dirty="0">
              <a:solidFill>
                <a:srgbClr val="DFA0C8"/>
              </a:solidFill>
              <a:latin typeface="a탈영고딕E" panose="02020600000000000000" pitchFamily="18" charset="-127"/>
              <a:ea typeface="a탈영고딕E" panose="02020600000000000000" pitchFamily="18" charset="-127"/>
            </a:endParaRPr>
          </a:p>
          <a:p>
            <a:pPr algn="ctr"/>
            <a:r>
              <a:rPr lang="ko-KR" altLang="en-US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지진이 나면</a:t>
            </a:r>
            <a:endParaRPr lang="en-US" altLang="ko-KR" sz="5000" dirty="0">
              <a:solidFill>
                <a:srgbClr val="DFA0C8"/>
              </a:solidFill>
              <a:latin typeface="a탈영고딕E" panose="02020600000000000000" pitchFamily="18" charset="-127"/>
              <a:ea typeface="a탈영고딕E" panose="02020600000000000000" pitchFamily="18" charset="-127"/>
            </a:endParaRPr>
          </a:p>
          <a:p>
            <a:pPr algn="ctr"/>
            <a:r>
              <a:rPr lang="ko-KR" altLang="en-US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어디로 가야 하지</a:t>
            </a:r>
            <a:r>
              <a:rPr lang="en-US" altLang="ko-KR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?</a:t>
            </a:r>
            <a:endParaRPr lang="ko-KR" altLang="en-US" sz="5000" dirty="0">
              <a:solidFill>
                <a:srgbClr val="DFA0C8"/>
              </a:solidFill>
              <a:latin typeface="a탈영고딕E" panose="02020600000000000000" pitchFamily="18" charset="-127"/>
              <a:ea typeface="a탈영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96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232" y="113983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기획의도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32" y="2285969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구현 방법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231" y="3432102"/>
            <a:ext cx="56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진척 상황 및 해결 과제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232" y="488928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느낀 점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0216" y="4139988"/>
            <a:ext cx="5615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10288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918520"/>
            <a:ext cx="5635763" cy="236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583" y="3723131"/>
            <a:ext cx="38379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서울대학교의 면적상의 문제로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기준점을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4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개로 나눔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351" y="1063825"/>
            <a:ext cx="467995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현실적으로 학교에서 갈 수 있는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관악구 내의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지진대피소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정보 활용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2336" y="2334436"/>
            <a:ext cx="2924086" cy="533448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654800" y="4114800"/>
            <a:ext cx="660400" cy="1108438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56110" y="5460999"/>
            <a:ext cx="1010290" cy="711201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669995" y="3621797"/>
            <a:ext cx="818469" cy="699526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4583" y="2173418"/>
            <a:ext cx="46799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기준점의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(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위도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, 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경도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)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와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각 대피소의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(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위도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, 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경도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)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를 활용하여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거리 계산</a:t>
            </a:r>
          </a:p>
        </p:txBody>
      </p:sp>
      <p:sp>
        <p:nvSpPr>
          <p:cNvPr id="16" name="타원 15"/>
          <p:cNvSpPr/>
          <p:nvPr/>
        </p:nvSpPr>
        <p:spPr>
          <a:xfrm>
            <a:off x="10236199" y="1126891"/>
            <a:ext cx="1686063" cy="498709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0351" y="4830495"/>
            <a:ext cx="500521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최소 비용으로 갈 수 있는 대피소에서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다시 최소 비용으로 갈 수 있는 대피소를 같은 방법으로 계산</a:t>
            </a:r>
          </a:p>
        </p:txBody>
      </p:sp>
      <p:sp>
        <p:nvSpPr>
          <p:cNvPr id="18" name="타원 17"/>
          <p:cNvSpPr/>
          <p:nvPr/>
        </p:nvSpPr>
        <p:spPr>
          <a:xfrm>
            <a:off x="8921382" y="4453236"/>
            <a:ext cx="686338" cy="586596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3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918520"/>
            <a:ext cx="5635763" cy="236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0725" y="2204516"/>
            <a:ext cx="368447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서울대학교가 광활한 관계로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기준점을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4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개로 나눔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983" y="1126891"/>
            <a:ext cx="4679956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현실적으로 학교에서 갈 수 있는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관악구 내의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지진대피소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정보 활용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2336" y="2334436"/>
            <a:ext cx="2924086" cy="533448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654800" y="4114800"/>
            <a:ext cx="660400" cy="1108438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56110" y="5460999"/>
            <a:ext cx="1010290" cy="711201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669995" y="3621797"/>
            <a:ext cx="818469" cy="699526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2982" y="3315996"/>
            <a:ext cx="46799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기준점의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(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위도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, 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경도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)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와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각 대피소의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(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위도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, 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경도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)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를 활용하여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거리 계산</a:t>
            </a:r>
          </a:p>
        </p:txBody>
      </p:sp>
      <p:sp>
        <p:nvSpPr>
          <p:cNvPr id="16" name="타원 15"/>
          <p:cNvSpPr/>
          <p:nvPr/>
        </p:nvSpPr>
        <p:spPr>
          <a:xfrm>
            <a:off x="10236199" y="1126891"/>
            <a:ext cx="1686063" cy="498709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0351" y="4833741"/>
            <a:ext cx="500521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최소 비용으로 갈 수 있는 대피소에서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다시 최소 비용으로 갈 수 있는 대피소를 같은 방법으로 계산</a:t>
            </a:r>
          </a:p>
        </p:txBody>
      </p:sp>
      <p:sp>
        <p:nvSpPr>
          <p:cNvPr id="18" name="타원 17"/>
          <p:cNvSpPr/>
          <p:nvPr/>
        </p:nvSpPr>
        <p:spPr>
          <a:xfrm>
            <a:off x="8921382" y="4453236"/>
            <a:ext cx="686338" cy="586596"/>
          </a:xfrm>
          <a:prstGeom prst="ellipse">
            <a:avLst/>
          </a:prstGeom>
          <a:noFill/>
          <a:ln w="57150">
            <a:solidFill>
              <a:srgbClr val="DFA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-272568" y="-328598"/>
            <a:ext cx="12738100" cy="74803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45036" y="1275583"/>
            <a:ext cx="56871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최솟값 </a:t>
            </a:r>
            <a:r>
              <a:rPr lang="en-US" altLang="ko-KR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heap</a:t>
            </a: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과 </a:t>
            </a:r>
            <a:r>
              <a:rPr lang="en-US" altLang="ko-KR" sz="4000" b="1" dirty="0" err="1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removeMin</a:t>
            </a:r>
            <a:r>
              <a:rPr lang="en-US" altLang="ko-KR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()</a:t>
            </a: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을 사용</a:t>
            </a:r>
            <a:endParaRPr lang="en-US" altLang="ko-KR" sz="4000" b="1" dirty="0">
              <a:solidFill>
                <a:srgbClr val="DFA0C8"/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5036" y="3411552"/>
            <a:ext cx="5687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첫 번째 계산 결과를</a:t>
            </a:r>
            <a:endParaRPr lang="en-US" altLang="ko-KR" sz="4000" b="1" dirty="0">
              <a:solidFill>
                <a:srgbClr val="DFA0C8"/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두 번째 계산에 사용하여</a:t>
            </a:r>
            <a:endParaRPr lang="en-US" altLang="ko-KR" sz="4000" b="1" dirty="0">
              <a:solidFill>
                <a:srgbClr val="DFA0C8"/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b="1" dirty="0">
                <a:solidFill>
                  <a:srgbClr val="DFA0C8"/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같은 작업 시행</a:t>
            </a:r>
            <a:endParaRPr lang="en-US" altLang="ko-KR" sz="4000" b="1" dirty="0">
              <a:solidFill>
                <a:srgbClr val="DFA0C8"/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19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232" y="113983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기획의도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32" y="2285969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구현 방법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231" y="3432102"/>
            <a:ext cx="56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진척 상황 및 해결 과제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232" y="488928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느낀 점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0216" y="4139988"/>
            <a:ext cx="5615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401379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033D6E-BBD0-457F-8A07-63862980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0"/>
            <a:ext cx="11049000" cy="662782"/>
          </a:xfrm>
        </p:spPr>
        <p:txBody>
          <a:bodyPr/>
          <a:lstStyle/>
          <a:p>
            <a:r>
              <a:rPr lang="ko-KR" altLang="en-US" dirty="0"/>
              <a:t>진척 상황 및 해결 과제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1E6BB3-11FF-4A40-8156-FC8CD51D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68" y="814571"/>
            <a:ext cx="7830864" cy="5586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FA2EA6-9603-4800-910C-A9A8AE6E25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17" y="1885949"/>
            <a:ext cx="357939" cy="357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B1AF83-D2F5-464B-AC9C-1E70A7E40E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80" y="2443162"/>
            <a:ext cx="357939" cy="3579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44FDC4-EDF3-46BA-AD37-84652DEEDF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17" y="2264192"/>
            <a:ext cx="357939" cy="3579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F35677-44D8-4175-B31D-4D7C579B9E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73" y="1691441"/>
            <a:ext cx="357939" cy="3579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A1B2B0-CFC9-4BC6-9159-22246B5883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04" y="3250030"/>
            <a:ext cx="357939" cy="3579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E1B432-4C3F-4059-9E6C-E2B9EDD802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17" y="740989"/>
            <a:ext cx="357939" cy="3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9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진척 상황 및 해결 과제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7972" y="1594587"/>
            <a:ext cx="7676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객체를 생성하고 기준점을 대입하면</a:t>
            </a:r>
            <a:r>
              <a:rPr lang="en-US" altLang="ko-KR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가장 가까운 대피소와</a:t>
            </a:r>
            <a:r>
              <a:rPr lang="en-US" altLang="ko-KR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en-US" altLang="ko-KR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1</a:t>
            </a: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차 대피소로부터 가장 가까운 </a:t>
            </a:r>
            <a:r>
              <a:rPr lang="en-US" altLang="ko-KR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2</a:t>
            </a: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차 대피소를 </a:t>
            </a:r>
            <a:r>
              <a:rPr lang="en-US" altLang="ko-KR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print</a:t>
            </a: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하는 </a:t>
            </a:r>
            <a:endParaRPr lang="en-US" altLang="ko-KR" sz="25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알고리즘은 </a:t>
            </a:r>
            <a:r>
              <a:rPr lang="ko-KR" altLang="en-US" sz="25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구현완료</a:t>
            </a:r>
            <a:endParaRPr lang="en-US" altLang="ko-KR" sz="25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7972" y="4125415"/>
            <a:ext cx="7676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그렇게 나온 기준점들을</a:t>
            </a:r>
            <a:endParaRPr lang="en-US" altLang="ko-KR" sz="25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지도 위에 올리는 작업은</a:t>
            </a:r>
            <a:endParaRPr lang="en-US" altLang="ko-KR" sz="25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5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앞으로 해결해야 할 과제</a:t>
            </a:r>
            <a:endParaRPr lang="en-US" altLang="ko-KR" sz="25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2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232" y="113983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기획의도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32" y="2285969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구현 방법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231" y="3432102"/>
            <a:ext cx="56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진척 상황 및 해결 과제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232" y="488928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느낀 점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0216" y="4139988"/>
            <a:ext cx="5615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68773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C03EB6-B143-41E9-ABC6-F119C406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0"/>
            <a:ext cx="11049000" cy="662782"/>
          </a:xfrm>
        </p:spPr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EDC3B-1D82-4D94-903A-D9DE61EDC224}"/>
              </a:ext>
            </a:extLst>
          </p:cNvPr>
          <p:cNvSpPr txBox="1"/>
          <p:nvPr/>
        </p:nvSpPr>
        <p:spPr>
          <a:xfrm>
            <a:off x="798653" y="1111543"/>
            <a:ext cx="1082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1. 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컴퓨터는 정말 성능이 좋은 </a:t>
            </a:r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“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계산기</a:t>
            </a:r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”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B6276-02BF-44E2-A047-B9A4D8870DEB}"/>
              </a:ext>
            </a:extLst>
          </p:cNvPr>
          <p:cNvSpPr txBox="1"/>
          <p:nvPr/>
        </p:nvSpPr>
        <p:spPr>
          <a:xfrm>
            <a:off x="777432" y="3111570"/>
            <a:ext cx="1082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2. 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웹 </a:t>
            </a:r>
            <a:r>
              <a:rPr lang="ko-KR" altLang="en-US" sz="4000" dirty="0" err="1">
                <a:latin typeface="a탈영고딕B" panose="02020600000000000000" pitchFamily="18" charset="-127"/>
                <a:ea typeface="a탈영고딕B" panose="02020600000000000000" pitchFamily="18" charset="-127"/>
              </a:rPr>
              <a:t>크롤링을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 좀 더 할 줄 알았더라면</a:t>
            </a:r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…</a:t>
            </a:r>
            <a:endParaRPr lang="ko-KR" altLang="en-US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7ECD3-25D7-4709-B2D5-16B330FA3841}"/>
              </a:ext>
            </a:extLst>
          </p:cNvPr>
          <p:cNvSpPr txBox="1"/>
          <p:nvPr/>
        </p:nvSpPr>
        <p:spPr>
          <a:xfrm>
            <a:off x="777432" y="5111597"/>
            <a:ext cx="1082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3. </a:t>
            </a: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뭐가 복잡한 게 많네</a:t>
            </a:r>
            <a:r>
              <a:rPr lang="en-US" altLang="ko-KR" sz="4000">
                <a:latin typeface="a탈영고딕B" panose="02020600000000000000" pitchFamily="18" charset="-127"/>
                <a:ea typeface="a탈영고딕B" panose="02020600000000000000" pitchFamily="18" charset="-127"/>
              </a:rPr>
              <a:t>?</a:t>
            </a:r>
            <a:endParaRPr lang="ko-KR" altLang="en-US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34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5A52F-A9B3-44FC-BB7F-E495B22868A7}"/>
              </a:ext>
            </a:extLst>
          </p:cNvPr>
          <p:cNvSpPr txBox="1"/>
          <p:nvPr/>
        </p:nvSpPr>
        <p:spPr>
          <a:xfrm>
            <a:off x="684835" y="2613392"/>
            <a:ext cx="10822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>
                <a:latin typeface="a탈영고딕E" panose="02020600000000000000" pitchFamily="18" charset="-127"/>
                <a:ea typeface="a탈영고딕E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8177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DB4E-01D9-421F-A6E0-758BC914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232" y="113983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기획의도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32" y="2285969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구현 방법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231" y="3432102"/>
            <a:ext cx="56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진척 상황 및 해결 과제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232" y="488928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느낀 점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0216" y="4139988"/>
            <a:ext cx="5615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15542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9232" y="113983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a탈영고딕B" panose="02020600000000000000" pitchFamily="18" charset="-127"/>
                <a:ea typeface="a탈영고딕B" panose="02020600000000000000" pitchFamily="18" charset="-127"/>
              </a:rPr>
              <a:t>기획의도</a:t>
            </a:r>
            <a:endParaRPr lang="en-US" altLang="ko-KR" sz="4000" dirty="0"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32" y="2285969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구현 방법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231" y="3432102"/>
            <a:ext cx="56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진척 상황 및 해결 과제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9232" y="4889286"/>
            <a:ext cx="317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느낀 점</a:t>
            </a:r>
            <a:endParaRPr lang="en-US" altLang="ko-KR" sz="4000" dirty="0">
              <a:solidFill>
                <a:schemeClr val="bg1">
                  <a:lumMod val="85000"/>
                </a:schemeClr>
              </a:solidFill>
              <a:latin typeface="a탈영고딕B" panose="02020600000000000000" pitchFamily="18" charset="-127"/>
              <a:ea typeface="a탈영고딕B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0216" y="4139988"/>
            <a:ext cx="5615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탈영고딕B" panose="02020600000000000000" pitchFamily="18" charset="-127"/>
                <a:ea typeface="a탈영고딕B" panose="02020600000000000000" pitchFamily="18" charset="-127"/>
              </a:rPr>
              <a:t>Code File</a:t>
            </a:r>
          </a:p>
        </p:txBody>
      </p:sp>
    </p:spTree>
    <p:extLst>
      <p:ext uri="{BB962C8B-B14F-4D97-AF65-F5344CB8AC3E}">
        <p14:creationId xmlns:p14="http://schemas.microsoft.com/office/powerpoint/2010/main" val="19318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DB4E-01D9-421F-A6E0-758BC914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98" y="885519"/>
            <a:ext cx="4304818" cy="14098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0" y="2360427"/>
            <a:ext cx="6684603" cy="1359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33" y="885520"/>
            <a:ext cx="5218737" cy="1414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8985" y="5900401"/>
            <a:ext cx="5263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&lt; 2011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년 동일본 대지진 당시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&gt;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84" y="3789684"/>
            <a:ext cx="8451186" cy="2033283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7348466" y="4293105"/>
            <a:ext cx="27864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30322" y="4515843"/>
            <a:ext cx="38975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1199273" y="3015950"/>
            <a:ext cx="38704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CD17CEF-F7C1-4A51-B92D-8C15A9C06446}"/>
              </a:ext>
            </a:extLst>
          </p:cNvPr>
          <p:cNvCxnSpPr>
            <a:cxnSpLocks/>
          </p:cNvCxnSpPr>
          <p:nvPr/>
        </p:nvCxnSpPr>
        <p:spPr>
          <a:xfrm>
            <a:off x="2264144" y="1534391"/>
            <a:ext cx="21458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7F4F8-6D3D-45B0-B0DA-215D028B292F}"/>
              </a:ext>
            </a:extLst>
          </p:cNvPr>
          <p:cNvCxnSpPr>
            <a:cxnSpLocks/>
          </p:cNvCxnSpPr>
          <p:nvPr/>
        </p:nvCxnSpPr>
        <p:spPr>
          <a:xfrm>
            <a:off x="6716835" y="1534391"/>
            <a:ext cx="245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12DB4E-01D9-421F-A6E0-758BC914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0"/>
            <a:ext cx="11049000" cy="662782"/>
          </a:xfrm>
        </p:spPr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982" y="937845"/>
            <a:ext cx="6215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그런데 그것이 실제로 일어났습니다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…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1" y="1643795"/>
            <a:ext cx="5510770" cy="29868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41" y="937845"/>
            <a:ext cx="5460641" cy="54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04" y="900112"/>
            <a:ext cx="9709156" cy="54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89" y="1101968"/>
            <a:ext cx="4723293" cy="4900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829" y="1910861"/>
            <a:ext cx="46799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전국적으로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2018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년 기준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10,298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개의</a:t>
            </a:r>
            <a:endParaRPr lang="en-US" altLang="ko-KR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지진대피소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운영중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829" y="3283895"/>
            <a:ext cx="51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서울시에는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1,501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개의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지진대피소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운영중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829" y="4318375"/>
            <a:ext cx="51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관악구에는 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82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개의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지진대피소</a:t>
            </a:r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 </a:t>
            </a:r>
            <a:r>
              <a:rPr lang="ko-KR" altLang="en-US" sz="2200" dirty="0" err="1">
                <a:latin typeface="a탈영고딕L" panose="02020600000000000000" pitchFamily="18" charset="-127"/>
                <a:ea typeface="a탈영고딕L" panose="02020600000000000000" pitchFamily="18" charset="-127"/>
              </a:rPr>
              <a:t>운영중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327" y="-410330"/>
            <a:ext cx="4726310" cy="8622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982" y="884785"/>
            <a:ext cx="51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그렇다면 서울대학교에는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…?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8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3327" y="-410330"/>
            <a:ext cx="4726310" cy="8622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982" y="884785"/>
            <a:ext cx="5148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그렇다면 서울대학교에는</a:t>
            </a:r>
            <a:r>
              <a:rPr lang="en-US" altLang="ko-KR" sz="2200" dirty="0">
                <a:latin typeface="a탈영고딕L" panose="02020600000000000000" pitchFamily="18" charset="-127"/>
                <a:ea typeface="a탈영고딕L" panose="02020600000000000000" pitchFamily="18" charset="-127"/>
              </a:rPr>
              <a:t>…?</a:t>
            </a:r>
            <a:endParaRPr lang="ko-KR" altLang="en-US" sz="2200" dirty="0">
              <a:latin typeface="a탈영고딕L" panose="02020600000000000000" pitchFamily="18" charset="-127"/>
              <a:ea typeface="a탈영고딕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79400" y="-368300"/>
            <a:ext cx="12738100" cy="74803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90492" y="2998113"/>
            <a:ext cx="2011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0</a:t>
            </a:r>
            <a:r>
              <a:rPr lang="ko-KR" altLang="en-US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곳</a:t>
            </a:r>
            <a:r>
              <a:rPr lang="en-US" altLang="ko-KR" sz="5000" dirty="0">
                <a:solidFill>
                  <a:srgbClr val="DFA0C8"/>
                </a:solidFill>
                <a:latin typeface="a탈영고딕E" panose="02020600000000000000" pitchFamily="18" charset="-127"/>
                <a:ea typeface="a탈영고딕E" panose="02020600000000000000" pitchFamily="18" charset="-127"/>
              </a:rPr>
              <a:t>!</a:t>
            </a:r>
            <a:endParaRPr lang="ko-KR" altLang="en-US" sz="5000" dirty="0">
              <a:solidFill>
                <a:srgbClr val="DFA0C8"/>
              </a:solidFill>
              <a:latin typeface="a탈영고딕E" panose="02020600000000000000" pitchFamily="18" charset="-127"/>
              <a:ea typeface="a탈영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0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326</Words>
  <Application>Microsoft Office PowerPoint</Application>
  <PresentationFormat>와이드스크린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a탈영고딕B</vt:lpstr>
      <vt:lpstr>a탈영고딕E</vt:lpstr>
      <vt:lpstr>a탈영고딕L</vt:lpstr>
      <vt:lpstr>맑은 고딕</vt:lpstr>
      <vt:lpstr>Arial</vt:lpstr>
      <vt:lpstr>Office 테마</vt:lpstr>
      <vt:lpstr>PowerPoint 프레젠테이션</vt:lpstr>
      <vt:lpstr>Outline</vt:lpstr>
      <vt:lpstr>PowerPoint 프레젠테이션</vt:lpstr>
      <vt:lpstr>기획의도</vt:lpstr>
      <vt:lpstr>기획의도</vt:lpstr>
      <vt:lpstr>기획의도</vt:lpstr>
      <vt:lpstr>기획의도</vt:lpstr>
      <vt:lpstr>기획의도</vt:lpstr>
      <vt:lpstr>기획의도</vt:lpstr>
      <vt:lpstr>기획의도</vt:lpstr>
      <vt:lpstr>PowerPoint 프레젠테이션</vt:lpstr>
      <vt:lpstr>구현 방법</vt:lpstr>
      <vt:lpstr>구현 방법</vt:lpstr>
      <vt:lpstr>PowerPoint 프레젠테이션</vt:lpstr>
      <vt:lpstr>진척 상황 및 해결 과제</vt:lpstr>
      <vt:lpstr>진척 상황 및 해결 과제</vt:lpstr>
      <vt:lpstr>PowerPoint 프레젠테이션</vt:lpstr>
      <vt:lpstr>느낀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woo park</dc:creator>
  <cp:lastModifiedBy>sung woo park</cp:lastModifiedBy>
  <cp:revision>89</cp:revision>
  <dcterms:created xsi:type="dcterms:W3CDTF">2019-06-12T02:19:45Z</dcterms:created>
  <dcterms:modified xsi:type="dcterms:W3CDTF">2019-06-14T03:28:03Z</dcterms:modified>
</cp:coreProperties>
</file>