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outube.com/watch?v=bJ-33ANIScE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서버 오픈 가이드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무명조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firebase</a:t>
            </a:r>
            <a:endParaRPr lang="en-US" altLang="ko-KR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읽기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쓰기 활동 모니터링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요금제 확인 가능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어센틱케이션에 저장된 유저의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uid, email, 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생성시간 확인가능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firebase database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데이터 확인가능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user_uid 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컬렉션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유저 상세 정보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match 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컬렉션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유저가 저장한 매칭 조건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chatroom 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컬렉션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채팅 데이터 저장장소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node.js</a:t>
            </a:r>
            <a:r>
              <a:rPr lang="ko-KR" altLang="en-US"/>
              <a:t> 최신버전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최신버전을 </a:t>
            </a:r>
            <a:r>
              <a:rPr lang="en-US" altLang="ko-KR"/>
              <a:t>c</a:t>
            </a:r>
            <a:r>
              <a:rPr lang="ko-KR" altLang="en-US"/>
              <a:t>드라이브에 설치 권장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3397" y="2338998"/>
            <a:ext cx="9349659" cy="4519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vs code</a:t>
            </a:r>
            <a:r>
              <a:rPr lang="ko-KR" altLang="en-US"/>
              <a:t>에서 폴더 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C:\cis\folder\htdocs\web\onlinemeeting0</a:t>
            </a:r>
            <a:r>
              <a:rPr lang="ko-KR" altLang="en-US"/>
              <a:t> 폴더를 </a:t>
            </a:r>
            <a:r>
              <a:rPr lang="en-US" altLang="ko-KR"/>
              <a:t>vs</a:t>
            </a:r>
            <a:r>
              <a:rPr lang="ko-KR" altLang="en-US"/>
              <a:t>코드에서 열기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터미널에서 파이어베이스 시작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연 파일 경로로 터미널에서 </a:t>
            </a:r>
            <a:endParaRPr lang="ko-KR" altLang="en-US"/>
          </a:p>
          <a:p>
            <a:pPr>
              <a:defRPr/>
            </a:pPr>
            <a:r>
              <a:rPr lang="en-US" altLang="ko-KR"/>
              <a:t>init firebase </a:t>
            </a:r>
            <a:r>
              <a:rPr lang="ko-KR" altLang="en-US"/>
              <a:t>실행</a:t>
            </a:r>
            <a:endParaRPr lang="ko-KR" altLang="en-US"/>
          </a:p>
          <a:p>
            <a:pPr>
              <a:defRPr/>
            </a:pPr>
            <a:r>
              <a:rPr lang="en-US" altLang="en-US">
                <a:hlinkClick r:id="rId2"/>
              </a:rPr>
              <a:t>https://www.youtube.com/watch?v=bJ-33ANIScE</a:t>
            </a:r>
            <a:r>
              <a:rPr lang="ko-KR" altLang="en-US"/>
              <a:t> </a:t>
            </a:r>
            <a:r>
              <a:rPr lang="en-US" altLang="ko-KR"/>
              <a:t>4:15</a:t>
            </a:r>
            <a:r>
              <a:rPr lang="ko-KR" altLang="en-US"/>
              <a:t>초부터 참고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어드민 계정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이메일 </a:t>
            </a:r>
            <a:r>
              <a:rPr lang="en-US" altLang="ko-KR"/>
              <a:t>sreamlityyff@gmail.com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- </a:t>
            </a:r>
            <a:r>
              <a:rPr lang="ko-KR" altLang="en-US"/>
              <a:t>비밀번호 </a:t>
            </a:r>
            <a:r>
              <a:rPr lang="en-US" altLang="ko-KR"/>
              <a:t>poiuy098@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작동확인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7510826" cy="45259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vs</a:t>
            </a:r>
            <a:r>
              <a:rPr lang="ko-KR" altLang="en-US"/>
              <a:t>코드에서 확장 앱 </a:t>
            </a:r>
            <a:r>
              <a:rPr lang="en-US" altLang="ko-KR"/>
              <a:t>live server</a:t>
            </a:r>
            <a:r>
              <a:rPr lang="ko-KR" altLang="en-US"/>
              <a:t> 설치 후</a:t>
            </a:r>
            <a:endParaRPr lang="ko-KR" altLang="en-US"/>
          </a:p>
          <a:p>
            <a:pPr>
              <a:defRPr/>
            </a:pPr>
            <a:r>
              <a:rPr lang="en-US" altLang="ko-KR"/>
              <a:t>login.html</a:t>
            </a:r>
            <a:r>
              <a:rPr lang="ko-KR" altLang="en-US"/>
              <a:t> 우클릭</a:t>
            </a:r>
            <a:endParaRPr lang="ko-KR" altLang="en-US"/>
          </a:p>
          <a:p>
            <a:pPr>
              <a:defRPr/>
            </a:pPr>
            <a:r>
              <a:rPr lang="en-US" altLang="ko-KR"/>
              <a:t>open live server </a:t>
            </a:r>
            <a:r>
              <a:rPr lang="ko-KR" altLang="en-US"/>
              <a:t>클릭</a:t>
            </a:r>
            <a:endParaRPr lang="ko-KR" altLang="en-US"/>
          </a:p>
          <a:p>
            <a:pPr>
              <a:defRPr/>
            </a:pPr>
            <a:r>
              <a:rPr lang="ko-KR" altLang="en-US"/>
              <a:t>작동하는지 확인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6400" y="2220912"/>
            <a:ext cx="670560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xampp </a:t>
            </a:r>
            <a:r>
              <a:rPr lang="ko-KR" altLang="en-US"/>
              <a:t>최신버전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최신 버전인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8.2.12</a:t>
            </a:r>
            <a:r>
              <a:rPr lang="ko-KR" altLang="en-US"/>
              <a:t>버전 권장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7712" y="1326883"/>
            <a:ext cx="7754287" cy="5072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xampp </a:t>
            </a:r>
            <a:r>
              <a:rPr lang="ko-KR" altLang="en-US"/>
              <a:t>최신버전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설치경로</a:t>
            </a:r>
            <a:r>
              <a:rPr lang="en-US" altLang="ko-KR"/>
              <a:t>(</a:t>
            </a:r>
            <a:r>
              <a:rPr lang="ko-KR" altLang="en-US"/>
              <a:t>권장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드라이브</a:t>
            </a:r>
            <a:r>
              <a:rPr lang="en-US" altLang="ko-KR"/>
              <a:t>/cis(</a:t>
            </a:r>
            <a:r>
              <a:rPr lang="ko-KR" altLang="en-US"/>
              <a:t>폴더</a:t>
            </a:r>
            <a:r>
              <a:rPr lang="en-US" altLang="ko-KR"/>
              <a:t>)/folder(</a:t>
            </a:r>
            <a:r>
              <a:rPr lang="ko-KR" altLang="en-US"/>
              <a:t>폴더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압축파일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4103809" cy="452596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설치 후 </a:t>
            </a:r>
            <a:r>
              <a:rPr lang="en-US" altLang="ko-KR"/>
              <a:t>htdocs</a:t>
            </a:r>
            <a:r>
              <a:rPr lang="ko-KR" altLang="en-US"/>
              <a:t>폴더를 </a:t>
            </a:r>
            <a:r>
              <a:rPr lang="en-US" altLang="ko-KR"/>
              <a:t>folder</a:t>
            </a:r>
            <a:r>
              <a:rPr lang="ko-KR" altLang="en-US"/>
              <a:t> 폴더에 압축 해제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20201" y="1417638"/>
            <a:ext cx="5262195" cy="4770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xampp</a:t>
            </a:r>
            <a:r>
              <a:rPr lang="ko-KR" altLang="en-US"/>
              <a:t>에서 </a:t>
            </a:r>
            <a:r>
              <a:rPr lang="en-US" altLang="ko-KR"/>
              <a:t>DiSC</a:t>
            </a:r>
            <a:r>
              <a:rPr lang="ko-KR" altLang="en-US"/>
              <a:t> 업로드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apache </a:t>
            </a:r>
            <a:r>
              <a:rPr lang="ko-KR" altLang="en-US"/>
              <a:t>스타트 후 </a:t>
            </a:r>
            <a:r>
              <a:rPr lang="en-US" altLang="ko-KR"/>
              <a:t>mysql</a:t>
            </a:r>
            <a:r>
              <a:rPr lang="ko-KR" altLang="en-US"/>
              <a:t> 스타트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mysql</a:t>
            </a:r>
            <a:r>
              <a:rPr lang="ko-KR" altLang="en-US"/>
              <a:t>의 </a:t>
            </a:r>
            <a:r>
              <a:rPr lang="en-US" altLang="ko-KR"/>
              <a:t>admin</a:t>
            </a:r>
            <a:r>
              <a:rPr lang="ko-KR" altLang="en-US"/>
              <a:t> 클릭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0350" y="2316040"/>
            <a:ext cx="6591300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5486401" cy="452596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사진처럼 </a:t>
            </a:r>
            <a:r>
              <a:rPr lang="en-US" altLang="ko-KR"/>
              <a:t>discen2024</a:t>
            </a:r>
            <a:r>
              <a:rPr lang="ko-KR" altLang="en-US"/>
              <a:t> 데이터베이스 추가</a:t>
            </a:r>
            <a:endParaRPr lang="ko-KR" altLang="en-US"/>
          </a:p>
          <a:p>
            <a:pPr>
              <a:defRPr/>
            </a:pPr>
            <a:r>
              <a:rPr lang="en-US" altLang="en-US"/>
              <a:t>C:\cis\folder\htdocs\discen2024\db</a:t>
            </a:r>
            <a:r>
              <a:rPr lang="ko-KR" altLang="en-US"/>
              <a:t> 경로의 </a:t>
            </a:r>
            <a:r>
              <a:rPr lang="en-US" altLang="ko-KR"/>
              <a:t>disc.kr2.sql</a:t>
            </a:r>
            <a:r>
              <a:rPr lang="ko-KR" altLang="en-US"/>
              <a:t> 파일 업로드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3971" y="1417638"/>
            <a:ext cx="4162425" cy="348615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xampp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DiSC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업로드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firebase </a:t>
            </a:r>
            <a:r>
              <a:rPr lang="ko-KR" altLang="en-US"/>
              <a:t>웹사이트 접속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어드민 계정으로 로그인</a:t>
            </a:r>
            <a:endParaRPr lang="ko-KR" altLang="en-US"/>
          </a:p>
          <a:p>
            <a:pPr>
              <a:defRPr/>
            </a:pPr>
            <a:r>
              <a:rPr lang="en-US" altLang="ko-KR"/>
              <a:t>go to console </a:t>
            </a:r>
            <a:r>
              <a:rPr lang="ko-KR" altLang="en-US"/>
              <a:t>클릭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b="6430"/>
          <a:stretch>
            <a:fillRect/>
          </a:stretch>
        </p:blipFill>
        <p:spPr>
          <a:xfrm>
            <a:off x="1282212" y="3219267"/>
            <a:ext cx="9627576" cy="5067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무명조 프로젝트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noname-meeting </a:t>
            </a:r>
            <a:r>
              <a:rPr lang="ko-KR" altLang="en-US"/>
              <a:t>확인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4524" y="2371725"/>
            <a:ext cx="10277475" cy="448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firebase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2725" y="1417638"/>
            <a:ext cx="9946550" cy="4807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144</ep:Words>
  <ep:PresentationFormat>화면 슬라이드 쇼(4:3)</ep:PresentationFormat>
  <ep:Paragraphs>44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프로젝트 서버 오픈 가이드</vt:lpstr>
      <vt:lpstr>xampp 최신버전 다운로드</vt:lpstr>
      <vt:lpstr>xampp 최신버전 다운로드</vt:lpstr>
      <vt:lpstr>압축파일 다운로드</vt:lpstr>
      <vt:lpstr>xampp에서 DiSC 업로드</vt:lpstr>
      <vt:lpstr>xampp에서 DiSC 업로드</vt:lpstr>
      <vt:lpstr>firebase 웹사이트 접속</vt:lpstr>
      <vt:lpstr>프로젝트 확인</vt:lpstr>
      <vt:lpstr>firebase</vt:lpstr>
      <vt:lpstr>firebase</vt:lpstr>
      <vt:lpstr>node.js 최신버전 설치</vt:lpstr>
      <vt:lpstr>vs code에서 폴더 열기</vt:lpstr>
      <vt:lpstr>터미널에서 파이어베이스 시작</vt:lpstr>
      <vt:lpstr>작동확인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2024-12-15T05:18:22.333</dcterms:created>
  <dc:creator>user</dc:creator>
  <cp:lastModifiedBy>user</cp:lastModifiedBy>
  <dcterms:modified xsi:type="dcterms:W3CDTF">2024-12-15T05:59:47.482</dcterms:modified>
  <cp:revision>8</cp:revision>
  <dc:title>프로젝트 서버 오픈 가이드</dc:title>
  <cp:version>1000.0100.01</cp:version>
</cp:coreProperties>
</file>