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9" r:id="rId3"/>
    <p:sldId id="258" r:id="rId4"/>
    <p:sldId id="261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452AC-E835-44D5-A61B-1054EDEE64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A39246-B900-46A8-BD4C-74E267E50218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b="1" dirty="0" err="1"/>
            <a:t>MyGig</a:t>
          </a:r>
          <a:endParaRPr lang="en-US" dirty="0"/>
        </a:p>
      </dgm:t>
    </dgm:pt>
    <dgm:pt modelId="{88969BF5-28FB-4D6C-8768-85BB483AFF83}" type="parTrans" cxnId="{5D12C090-EAD3-4C3A-8F45-CBBDFF981399}">
      <dgm:prSet/>
      <dgm:spPr/>
      <dgm:t>
        <a:bodyPr/>
        <a:lstStyle/>
        <a:p>
          <a:endParaRPr lang="en-US"/>
        </a:p>
      </dgm:t>
    </dgm:pt>
    <dgm:pt modelId="{FC73D427-7935-41BC-8FD2-FD14A8910098}" type="sibTrans" cxnId="{5D12C090-EAD3-4C3A-8F45-CBBDFF981399}">
      <dgm:prSet/>
      <dgm:spPr/>
      <dgm:t>
        <a:bodyPr/>
        <a:lstStyle/>
        <a:p>
          <a:endParaRPr lang="en-US"/>
        </a:p>
      </dgm:t>
    </dgm:pt>
    <dgm:pt modelId="{F626985F-2FEC-4A7F-A91D-C1FA92A0D673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a talent marketplace</a:t>
          </a:r>
        </a:p>
      </dgm:t>
    </dgm:pt>
    <dgm:pt modelId="{94733487-670D-4FA5-BC83-C4352BBC963B}" type="parTrans" cxnId="{69E38BD4-0C5E-4C98-BCC2-2A662939369F}">
      <dgm:prSet/>
      <dgm:spPr/>
      <dgm:t>
        <a:bodyPr/>
        <a:lstStyle/>
        <a:p>
          <a:endParaRPr lang="en-US"/>
        </a:p>
      </dgm:t>
    </dgm:pt>
    <dgm:pt modelId="{D090D7A8-7A16-44A7-A1CB-9A5DE226BEC2}" type="sibTrans" cxnId="{69E38BD4-0C5E-4C98-BCC2-2A662939369F}">
      <dgm:prSet/>
      <dgm:spPr/>
      <dgm:t>
        <a:bodyPr/>
        <a:lstStyle/>
        <a:p>
          <a:endParaRPr lang="en-US"/>
        </a:p>
      </dgm:t>
    </dgm:pt>
    <dgm:pt modelId="{6E26A25B-29F1-4489-932F-C3EBA5A01B8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a platform that enables inter-team collaboration</a:t>
          </a:r>
        </a:p>
      </dgm:t>
    </dgm:pt>
    <dgm:pt modelId="{473D0B07-6211-42C3-A737-BC9B28AF0F45}" type="parTrans" cxnId="{FA71358E-3114-4F68-93EF-5CF8B49A144D}">
      <dgm:prSet/>
      <dgm:spPr/>
      <dgm:t>
        <a:bodyPr/>
        <a:lstStyle/>
        <a:p>
          <a:endParaRPr lang="en-US"/>
        </a:p>
      </dgm:t>
    </dgm:pt>
    <dgm:pt modelId="{7EF56596-070A-4DD2-AE52-A6DEF52DB554}" type="sibTrans" cxnId="{FA71358E-3114-4F68-93EF-5CF8B49A144D}">
      <dgm:prSet/>
      <dgm:spPr/>
      <dgm:t>
        <a:bodyPr/>
        <a:lstStyle/>
        <a:p>
          <a:endParaRPr lang="en-US"/>
        </a:p>
      </dgm:t>
    </dgm:pt>
    <dgm:pt modelId="{CFE49750-6AF8-448B-BB28-547355891C8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drives operational efficiency across the org</a:t>
          </a:r>
        </a:p>
      </dgm:t>
    </dgm:pt>
    <dgm:pt modelId="{FB0559A6-7635-4EEF-AD3E-2133E0BB8661}" type="parTrans" cxnId="{E63A5556-FD43-4347-A360-9CC4C72CEBF7}">
      <dgm:prSet/>
      <dgm:spPr/>
      <dgm:t>
        <a:bodyPr/>
        <a:lstStyle/>
        <a:p>
          <a:endParaRPr lang="en-US"/>
        </a:p>
      </dgm:t>
    </dgm:pt>
    <dgm:pt modelId="{7F9CE45F-477C-4507-85DF-CEC6EB00F7F3}" type="sibTrans" cxnId="{E63A5556-FD43-4347-A360-9CC4C72CEBF7}">
      <dgm:prSet/>
      <dgm:spPr/>
      <dgm:t>
        <a:bodyPr/>
        <a:lstStyle/>
        <a:p>
          <a:endParaRPr lang="en-US"/>
        </a:p>
      </dgm:t>
    </dgm:pt>
    <dgm:pt modelId="{AA4BC14D-E005-4860-A6B9-5A482C9C5F96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improves employee retention and job satisfaction</a:t>
          </a:r>
        </a:p>
      </dgm:t>
    </dgm:pt>
    <dgm:pt modelId="{D5B38720-40B7-4940-B4D7-DFC980D15D1B}" type="parTrans" cxnId="{0694133F-1ECB-41A7-A37D-9678174B1D0D}">
      <dgm:prSet/>
      <dgm:spPr/>
      <dgm:t>
        <a:bodyPr/>
        <a:lstStyle/>
        <a:p>
          <a:endParaRPr lang="en-US"/>
        </a:p>
      </dgm:t>
    </dgm:pt>
    <dgm:pt modelId="{C36119B6-72FE-4B90-BFD1-D956CC6CCD5F}" type="sibTrans" cxnId="{0694133F-1ECB-41A7-A37D-9678174B1D0D}">
      <dgm:prSet/>
      <dgm:spPr/>
      <dgm:t>
        <a:bodyPr/>
        <a:lstStyle/>
        <a:p>
          <a:endParaRPr lang="en-US"/>
        </a:p>
      </dgm:t>
    </dgm:pt>
    <dgm:pt modelId="{B34F9564-20AE-48E6-9495-949C0F4E8B0D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empowers Businesses to win in a tough job market</a:t>
          </a:r>
        </a:p>
      </dgm:t>
    </dgm:pt>
    <dgm:pt modelId="{9A7824B4-7EE1-4806-9297-C71B4AC14C9A}" type="parTrans" cxnId="{DFD11F80-F094-4CAC-AFDA-17B9E3EC6AA0}">
      <dgm:prSet/>
      <dgm:spPr/>
      <dgm:t>
        <a:bodyPr/>
        <a:lstStyle/>
        <a:p>
          <a:endParaRPr lang="en-US"/>
        </a:p>
      </dgm:t>
    </dgm:pt>
    <dgm:pt modelId="{B2E35963-D6D0-4FF0-B1A4-536C4052F45E}" type="sibTrans" cxnId="{DFD11F80-F094-4CAC-AFDA-17B9E3EC6AA0}">
      <dgm:prSet/>
      <dgm:spPr/>
      <dgm:t>
        <a:bodyPr/>
        <a:lstStyle/>
        <a:p>
          <a:endParaRPr lang="en-US"/>
        </a:p>
      </dgm:t>
    </dgm:pt>
    <dgm:pt modelId="{38692594-F51C-4298-A923-EA99A6BD3E50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can enable </a:t>
          </a:r>
          <a:r>
            <a:rPr lang="en-US" dirty="0" err="1"/>
            <a:t>CoreTech</a:t>
          </a:r>
          <a:r>
            <a:rPr lang="en-US" dirty="0"/>
            <a:t> to transition into a Product-oriented company</a:t>
          </a:r>
        </a:p>
      </dgm:t>
    </dgm:pt>
    <dgm:pt modelId="{1E962395-E8F8-4D9C-B770-9A58E5B5748D}" type="parTrans" cxnId="{AF8EAFC8-4D1B-468E-A2DF-8ECD8D6C0CE4}">
      <dgm:prSet/>
      <dgm:spPr/>
      <dgm:t>
        <a:bodyPr/>
        <a:lstStyle/>
        <a:p>
          <a:endParaRPr lang="en-US"/>
        </a:p>
      </dgm:t>
    </dgm:pt>
    <dgm:pt modelId="{3BE84076-BEE4-406B-9FC8-5CF4F26C2724}" type="sibTrans" cxnId="{AF8EAFC8-4D1B-468E-A2DF-8ECD8D6C0CE4}">
      <dgm:prSet/>
      <dgm:spPr/>
      <dgm:t>
        <a:bodyPr/>
        <a:lstStyle/>
        <a:p>
          <a:endParaRPr lang="en-US"/>
        </a:p>
      </dgm:t>
    </dgm:pt>
    <dgm:pt modelId="{1ECE2A7B-3239-4DC2-B562-33120BAC7AA3}" type="pres">
      <dgm:prSet presAssocID="{81A452AC-E835-44D5-A61B-1054EDEE643A}" presName="Name0" presStyleCnt="0">
        <dgm:presLayoutVars>
          <dgm:dir/>
          <dgm:animLvl val="lvl"/>
          <dgm:resizeHandles val="exact"/>
        </dgm:presLayoutVars>
      </dgm:prSet>
      <dgm:spPr/>
    </dgm:pt>
    <dgm:pt modelId="{E8D9CF35-596C-43A7-8679-010BD2A749A3}" type="pres">
      <dgm:prSet presAssocID="{11A39246-B900-46A8-BD4C-74E267E50218}" presName="linNode" presStyleCnt="0"/>
      <dgm:spPr/>
    </dgm:pt>
    <dgm:pt modelId="{44FBD8B8-5F72-49F1-AC43-A872AC936E30}" type="pres">
      <dgm:prSet presAssocID="{11A39246-B900-46A8-BD4C-74E267E5021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CF128CA-3E34-43D9-85C0-9B6038BBA9C2}" type="pres">
      <dgm:prSet presAssocID="{11A39246-B900-46A8-BD4C-74E267E5021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1C56E1A-9522-478A-8EEF-52B33837DD70}" type="presOf" srcId="{6E26A25B-29F1-4489-932F-C3EBA5A01B8E}" destId="{ACF128CA-3E34-43D9-85C0-9B6038BBA9C2}" srcOrd="0" destOrd="1" presId="urn:microsoft.com/office/officeart/2005/8/layout/vList5"/>
    <dgm:cxn modelId="{9E49193D-18EA-474A-96DB-A3BF3D535C57}" type="presOf" srcId="{81A452AC-E835-44D5-A61B-1054EDEE643A}" destId="{1ECE2A7B-3239-4DC2-B562-33120BAC7AA3}" srcOrd="0" destOrd="0" presId="urn:microsoft.com/office/officeart/2005/8/layout/vList5"/>
    <dgm:cxn modelId="{0694133F-1ECB-41A7-A37D-9678174B1D0D}" srcId="{11A39246-B900-46A8-BD4C-74E267E50218}" destId="{AA4BC14D-E005-4860-A6B9-5A482C9C5F96}" srcOrd="3" destOrd="0" parTransId="{D5B38720-40B7-4940-B4D7-DFC980D15D1B}" sibTransId="{C36119B6-72FE-4B90-BFD1-D956CC6CCD5F}"/>
    <dgm:cxn modelId="{E63A5556-FD43-4347-A360-9CC4C72CEBF7}" srcId="{11A39246-B900-46A8-BD4C-74E267E50218}" destId="{CFE49750-6AF8-448B-BB28-547355891C8E}" srcOrd="2" destOrd="0" parTransId="{FB0559A6-7635-4EEF-AD3E-2133E0BB8661}" sibTransId="{7F9CE45F-477C-4507-85DF-CEC6EB00F7F3}"/>
    <dgm:cxn modelId="{53849F77-1B47-4383-A4EF-8404D0CDD175}" type="presOf" srcId="{11A39246-B900-46A8-BD4C-74E267E50218}" destId="{44FBD8B8-5F72-49F1-AC43-A872AC936E30}" srcOrd="0" destOrd="0" presId="urn:microsoft.com/office/officeart/2005/8/layout/vList5"/>
    <dgm:cxn modelId="{DFD11F80-F094-4CAC-AFDA-17B9E3EC6AA0}" srcId="{11A39246-B900-46A8-BD4C-74E267E50218}" destId="{B34F9564-20AE-48E6-9495-949C0F4E8B0D}" srcOrd="4" destOrd="0" parTransId="{9A7824B4-7EE1-4806-9297-C71B4AC14C9A}" sibTransId="{B2E35963-D6D0-4FF0-B1A4-536C4052F45E}"/>
    <dgm:cxn modelId="{F019B081-4468-4430-9779-13D03B5BA05E}" type="presOf" srcId="{F626985F-2FEC-4A7F-A91D-C1FA92A0D673}" destId="{ACF128CA-3E34-43D9-85C0-9B6038BBA9C2}" srcOrd="0" destOrd="0" presId="urn:microsoft.com/office/officeart/2005/8/layout/vList5"/>
    <dgm:cxn modelId="{7159828D-4F64-4B4B-92FB-564F986EE77E}" type="presOf" srcId="{B34F9564-20AE-48E6-9495-949C0F4E8B0D}" destId="{ACF128CA-3E34-43D9-85C0-9B6038BBA9C2}" srcOrd="0" destOrd="4" presId="urn:microsoft.com/office/officeart/2005/8/layout/vList5"/>
    <dgm:cxn modelId="{FA71358E-3114-4F68-93EF-5CF8B49A144D}" srcId="{11A39246-B900-46A8-BD4C-74E267E50218}" destId="{6E26A25B-29F1-4489-932F-C3EBA5A01B8E}" srcOrd="1" destOrd="0" parTransId="{473D0B07-6211-42C3-A737-BC9B28AF0F45}" sibTransId="{7EF56596-070A-4DD2-AE52-A6DEF52DB554}"/>
    <dgm:cxn modelId="{5D12C090-EAD3-4C3A-8F45-CBBDFF981399}" srcId="{81A452AC-E835-44D5-A61B-1054EDEE643A}" destId="{11A39246-B900-46A8-BD4C-74E267E50218}" srcOrd="0" destOrd="0" parTransId="{88969BF5-28FB-4D6C-8768-85BB483AFF83}" sibTransId="{FC73D427-7935-41BC-8FD2-FD14A8910098}"/>
    <dgm:cxn modelId="{05A72AAA-DF73-4473-B174-CBF7D360BA57}" type="presOf" srcId="{AA4BC14D-E005-4860-A6B9-5A482C9C5F96}" destId="{ACF128CA-3E34-43D9-85C0-9B6038BBA9C2}" srcOrd="0" destOrd="3" presId="urn:microsoft.com/office/officeart/2005/8/layout/vList5"/>
    <dgm:cxn modelId="{AF8EAFC8-4D1B-468E-A2DF-8ECD8D6C0CE4}" srcId="{11A39246-B900-46A8-BD4C-74E267E50218}" destId="{38692594-F51C-4298-A923-EA99A6BD3E50}" srcOrd="5" destOrd="0" parTransId="{1E962395-E8F8-4D9C-B770-9A58E5B5748D}" sibTransId="{3BE84076-BEE4-406B-9FC8-5CF4F26C2724}"/>
    <dgm:cxn modelId="{0460DEC8-18EF-49CF-9063-B04B6D38A2F8}" type="presOf" srcId="{CFE49750-6AF8-448B-BB28-547355891C8E}" destId="{ACF128CA-3E34-43D9-85C0-9B6038BBA9C2}" srcOrd="0" destOrd="2" presId="urn:microsoft.com/office/officeart/2005/8/layout/vList5"/>
    <dgm:cxn modelId="{69E38BD4-0C5E-4C98-BCC2-2A662939369F}" srcId="{11A39246-B900-46A8-BD4C-74E267E50218}" destId="{F626985F-2FEC-4A7F-A91D-C1FA92A0D673}" srcOrd="0" destOrd="0" parTransId="{94733487-670D-4FA5-BC83-C4352BBC963B}" sibTransId="{D090D7A8-7A16-44A7-A1CB-9A5DE226BEC2}"/>
    <dgm:cxn modelId="{62A54BF9-0B3C-4CB9-B708-FBF43F69178E}" type="presOf" srcId="{38692594-F51C-4298-A923-EA99A6BD3E50}" destId="{ACF128CA-3E34-43D9-85C0-9B6038BBA9C2}" srcOrd="0" destOrd="5" presId="urn:microsoft.com/office/officeart/2005/8/layout/vList5"/>
    <dgm:cxn modelId="{9DD1B304-F91D-4C8F-83FD-4E5F277BBA71}" type="presParOf" srcId="{1ECE2A7B-3239-4DC2-B562-33120BAC7AA3}" destId="{E8D9CF35-596C-43A7-8679-010BD2A749A3}" srcOrd="0" destOrd="0" presId="urn:microsoft.com/office/officeart/2005/8/layout/vList5"/>
    <dgm:cxn modelId="{6BE6AF1E-D87A-4655-8FAE-FBBF3C09F46F}" type="presParOf" srcId="{E8D9CF35-596C-43A7-8679-010BD2A749A3}" destId="{44FBD8B8-5F72-49F1-AC43-A872AC936E30}" srcOrd="0" destOrd="0" presId="urn:microsoft.com/office/officeart/2005/8/layout/vList5"/>
    <dgm:cxn modelId="{FA595DAE-2C57-4D2E-B74E-50D7B18421F3}" type="presParOf" srcId="{E8D9CF35-596C-43A7-8679-010BD2A749A3}" destId="{ACF128CA-3E34-43D9-85C0-9B6038BBA9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7EAE8-54B4-4D3C-8159-1EEC86E3D282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505756-DB18-4947-9F15-4738BB0E7083}">
      <dgm:prSet/>
      <dgm:spPr/>
      <dgm:t>
        <a:bodyPr/>
        <a:lstStyle/>
        <a:p>
          <a:pPr algn="ctr"/>
          <a:r>
            <a:rPr lang="en-US" b="1" dirty="0"/>
            <a:t>Jay Cha</a:t>
          </a:r>
        </a:p>
      </dgm:t>
    </dgm:pt>
    <dgm:pt modelId="{96E4174D-6D00-41DE-AF41-C1CE79B6F1EF}" type="parTrans" cxnId="{2296B7F5-A039-4750-AA65-6999265D4A68}">
      <dgm:prSet/>
      <dgm:spPr/>
      <dgm:t>
        <a:bodyPr/>
        <a:lstStyle/>
        <a:p>
          <a:endParaRPr lang="en-US"/>
        </a:p>
      </dgm:t>
    </dgm:pt>
    <dgm:pt modelId="{C4EA4C18-AEDF-4B09-BBE4-AE3C205198E7}" type="sibTrans" cxnId="{2296B7F5-A039-4750-AA65-6999265D4A68}">
      <dgm:prSet/>
      <dgm:spPr/>
      <dgm:t>
        <a:bodyPr/>
        <a:lstStyle/>
        <a:p>
          <a:endParaRPr lang="en-US"/>
        </a:p>
      </dgm:t>
    </dgm:pt>
    <dgm:pt modelId="{F38D389B-8FBB-4107-83DB-D4E328219D4A}">
      <dgm:prSet/>
      <dgm:spPr/>
      <dgm:t>
        <a:bodyPr/>
        <a:lstStyle/>
        <a:p>
          <a:pPr algn="ctr"/>
          <a:r>
            <a:rPr lang="en-US" b="1" dirty="0"/>
            <a:t>John Steskal</a:t>
          </a:r>
        </a:p>
      </dgm:t>
    </dgm:pt>
    <dgm:pt modelId="{2B79A567-5F96-46E9-BC8E-37EEDCCC813D}" type="parTrans" cxnId="{B1CE9BAF-8C4B-42B2-970F-E4B8A6F78938}">
      <dgm:prSet/>
      <dgm:spPr/>
      <dgm:t>
        <a:bodyPr/>
        <a:lstStyle/>
        <a:p>
          <a:endParaRPr lang="en-US"/>
        </a:p>
      </dgm:t>
    </dgm:pt>
    <dgm:pt modelId="{53F8F573-82A4-4CD1-BFC0-65612CEF6CAD}" type="sibTrans" cxnId="{B1CE9BAF-8C4B-42B2-970F-E4B8A6F78938}">
      <dgm:prSet/>
      <dgm:spPr/>
      <dgm:t>
        <a:bodyPr/>
        <a:lstStyle/>
        <a:p>
          <a:endParaRPr lang="en-US"/>
        </a:p>
      </dgm:t>
    </dgm:pt>
    <dgm:pt modelId="{398DA6C3-066F-4C3B-8D6C-D6BFBC49D363}">
      <dgm:prSet/>
      <dgm:spPr/>
      <dgm:t>
        <a:bodyPr/>
        <a:lstStyle/>
        <a:p>
          <a:pPr algn="ctr"/>
          <a:r>
            <a:rPr lang="en-US" b="1"/>
            <a:t>Ronald Chaudry</a:t>
          </a:r>
        </a:p>
      </dgm:t>
    </dgm:pt>
    <dgm:pt modelId="{B6E6498E-928E-497C-9390-9A954B7B8DB6}" type="parTrans" cxnId="{24B0F0FD-5524-4D31-8447-99899AC04F96}">
      <dgm:prSet/>
      <dgm:spPr/>
      <dgm:t>
        <a:bodyPr/>
        <a:lstStyle/>
        <a:p>
          <a:endParaRPr lang="en-US"/>
        </a:p>
      </dgm:t>
    </dgm:pt>
    <dgm:pt modelId="{FC9D7267-82F7-48C2-BD7E-CF8DF78E06EB}" type="sibTrans" cxnId="{24B0F0FD-5524-4D31-8447-99899AC04F96}">
      <dgm:prSet/>
      <dgm:spPr/>
      <dgm:t>
        <a:bodyPr/>
        <a:lstStyle/>
        <a:p>
          <a:endParaRPr lang="en-US"/>
        </a:p>
      </dgm:t>
    </dgm:pt>
    <dgm:pt modelId="{E30933F8-8D26-4B62-A686-089A166410C9}">
      <dgm:prSet/>
      <dgm:spPr/>
      <dgm:t>
        <a:bodyPr/>
        <a:lstStyle/>
        <a:p>
          <a:pPr algn="ctr"/>
          <a:r>
            <a:rPr lang="en-US" b="1"/>
            <a:t>Siraj Mohammed</a:t>
          </a:r>
        </a:p>
      </dgm:t>
    </dgm:pt>
    <dgm:pt modelId="{79955705-9B6E-4A83-87EA-C3FF812CBCEF}" type="parTrans" cxnId="{9DF00749-1D8B-4F20-B436-BD49832B7BB6}">
      <dgm:prSet/>
      <dgm:spPr/>
      <dgm:t>
        <a:bodyPr/>
        <a:lstStyle/>
        <a:p>
          <a:endParaRPr lang="en-US"/>
        </a:p>
      </dgm:t>
    </dgm:pt>
    <dgm:pt modelId="{B4D1D99A-4A31-4DED-BAEB-6B5BBD0FE258}" type="sibTrans" cxnId="{9DF00749-1D8B-4F20-B436-BD49832B7BB6}">
      <dgm:prSet/>
      <dgm:spPr/>
      <dgm:t>
        <a:bodyPr/>
        <a:lstStyle/>
        <a:p>
          <a:endParaRPr lang="en-US"/>
        </a:p>
      </dgm:t>
    </dgm:pt>
    <dgm:pt modelId="{B12A348D-D735-4E74-AAA3-D2FA2A411989}">
      <dgm:prSet/>
      <dgm:spPr/>
      <dgm:t>
        <a:bodyPr/>
        <a:lstStyle/>
        <a:p>
          <a:pPr algn="ctr"/>
          <a:r>
            <a:rPr lang="en-US" b="1"/>
            <a:t>Sung Lee</a:t>
          </a:r>
        </a:p>
      </dgm:t>
    </dgm:pt>
    <dgm:pt modelId="{052D1D2E-D7E6-4B79-AB27-FA63E9814EDA}" type="parTrans" cxnId="{843EC1CB-EF00-4556-BADB-3ADC1D87B5E9}">
      <dgm:prSet/>
      <dgm:spPr/>
      <dgm:t>
        <a:bodyPr/>
        <a:lstStyle/>
        <a:p>
          <a:endParaRPr lang="en-US"/>
        </a:p>
      </dgm:t>
    </dgm:pt>
    <dgm:pt modelId="{DFD39D07-969F-4B44-9DC9-4B044DA3F858}" type="sibTrans" cxnId="{843EC1CB-EF00-4556-BADB-3ADC1D87B5E9}">
      <dgm:prSet/>
      <dgm:spPr/>
      <dgm:t>
        <a:bodyPr/>
        <a:lstStyle/>
        <a:p>
          <a:endParaRPr lang="en-US"/>
        </a:p>
      </dgm:t>
    </dgm:pt>
    <dgm:pt modelId="{03E53A27-C169-4E90-8D05-AA9E3C042776}" type="pres">
      <dgm:prSet presAssocID="{4787EAE8-54B4-4D3C-8159-1EEC86E3D282}" presName="diagram" presStyleCnt="0">
        <dgm:presLayoutVars>
          <dgm:dir/>
          <dgm:animLvl val="lvl"/>
          <dgm:resizeHandles val="exact"/>
        </dgm:presLayoutVars>
      </dgm:prSet>
      <dgm:spPr/>
    </dgm:pt>
    <dgm:pt modelId="{1609262C-75F4-4590-9508-B6AC72801717}" type="pres">
      <dgm:prSet presAssocID="{09505756-DB18-4947-9F15-4738BB0E7083}" presName="compNode" presStyleCnt="0"/>
      <dgm:spPr/>
    </dgm:pt>
    <dgm:pt modelId="{E483BCC7-A895-484F-AC83-DEB3CD281CDD}" type="pres">
      <dgm:prSet presAssocID="{09505756-DB18-4947-9F15-4738BB0E7083}" presName="childRect" presStyleLbl="bgAcc1" presStyleIdx="0" presStyleCnt="5" custAng="1801771" custLinFactX="39571" custLinFactY="-49694" custLinFactNeighborX="100000" custLinFactNeighborY="-100000">
        <dgm:presLayoutVars>
          <dgm:bulletEnabled val="1"/>
        </dgm:presLayoutVars>
      </dgm:prSet>
      <dgm:spPr>
        <a:noFill/>
        <a:ln>
          <a:noFill/>
        </a:ln>
      </dgm:spPr>
    </dgm:pt>
    <dgm:pt modelId="{991E13B9-11AD-446A-A205-21D5D5B8DB9D}" type="pres">
      <dgm:prSet presAssocID="{09505756-DB18-4947-9F15-4738BB0E708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DD8C239-829B-4F1D-AC9C-F5478E3FDFDE}" type="pres">
      <dgm:prSet presAssocID="{09505756-DB18-4947-9F15-4738BB0E7083}" presName="parentRect" presStyleLbl="alignNode1" presStyleIdx="0" presStyleCnt="5" custLinFactNeighborX="949" custLinFactNeighborY="66525"/>
      <dgm:spPr/>
    </dgm:pt>
    <dgm:pt modelId="{817B6CEB-BD3D-4A18-A5A2-5D90193E98C5}" type="pres">
      <dgm:prSet presAssocID="{09505756-DB18-4947-9F15-4738BB0E7083}" presName="adorn" presStyleLbl="fgAccFollowNode1" presStyleIdx="0" presStyleCnt="5" custScaleX="238819" custScaleY="216035" custLinFactX="-6406" custLinFactY="-40369" custLinFactNeighborX="-1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652F67-4559-479B-90BE-64D429385B86}" type="pres">
      <dgm:prSet presAssocID="{C4EA4C18-AEDF-4B09-BBE4-AE3C205198E7}" presName="sibTrans" presStyleLbl="sibTrans2D1" presStyleIdx="0" presStyleCnt="0"/>
      <dgm:spPr/>
    </dgm:pt>
    <dgm:pt modelId="{5B3B4D90-FE97-437D-9287-D49EB60288C6}" type="pres">
      <dgm:prSet presAssocID="{F38D389B-8FBB-4107-83DB-D4E328219D4A}" presName="compNode" presStyleCnt="0"/>
      <dgm:spPr/>
    </dgm:pt>
    <dgm:pt modelId="{D7563D5F-FBCF-48C9-A819-2F63AE5E97B3}" type="pres">
      <dgm:prSet presAssocID="{F38D389B-8FBB-4107-83DB-D4E328219D4A}" presName="childRect" presStyleLbl="bgAcc1" presStyleIdx="1" presStyleCnt="5" custLinFactX="-5357" custLinFactNeighborX="-100000" custLinFactNeighborY="-85133">
        <dgm:presLayoutVars>
          <dgm:bulletEnabled val="1"/>
        </dgm:presLayoutVars>
      </dgm:prSet>
      <dgm:spPr>
        <a:noFill/>
        <a:ln>
          <a:noFill/>
        </a:ln>
      </dgm:spPr>
    </dgm:pt>
    <dgm:pt modelId="{5C537BA0-704A-4AC7-85DE-7C06F88FBD2F}" type="pres">
      <dgm:prSet presAssocID="{F38D389B-8FBB-4107-83DB-D4E328219D4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FB4E64F-28F8-414E-B4F7-F43334B2A339}" type="pres">
      <dgm:prSet presAssocID="{F38D389B-8FBB-4107-83DB-D4E328219D4A}" presName="parentRect" presStyleLbl="alignNode1" presStyleIdx="1" presStyleCnt="5" custLinFactNeighborX="1262" custLinFactNeighborY="63498"/>
      <dgm:spPr/>
    </dgm:pt>
    <dgm:pt modelId="{14B7BAB6-14D7-4863-9862-EF150207395E}" type="pres">
      <dgm:prSet presAssocID="{F38D389B-8FBB-4107-83DB-D4E328219D4A}" presName="adorn" presStyleLbl="fgAccFollowNode1" presStyleIdx="1" presStyleCnt="5" custScaleX="238819" custScaleY="216035" custLinFactX="-5512" custLinFactY="-40369" custLinFactNeighborX="-100000" custLinFactNeighborY="-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EA5107F-54D1-4E70-83A4-EB1DDDA81BAE}" type="pres">
      <dgm:prSet presAssocID="{53F8F573-82A4-4CD1-BFC0-65612CEF6CAD}" presName="sibTrans" presStyleLbl="sibTrans2D1" presStyleIdx="0" presStyleCnt="0"/>
      <dgm:spPr/>
    </dgm:pt>
    <dgm:pt modelId="{547FB122-7F8A-4307-8484-61C9B0E5FB7A}" type="pres">
      <dgm:prSet presAssocID="{398DA6C3-066F-4C3B-8D6C-D6BFBC49D363}" presName="compNode" presStyleCnt="0"/>
      <dgm:spPr/>
    </dgm:pt>
    <dgm:pt modelId="{386027BB-5207-4ECF-B82C-89100700EFAF}" type="pres">
      <dgm:prSet presAssocID="{398DA6C3-066F-4C3B-8D6C-D6BFBC49D363}" presName="childRect" presStyleLbl="bgAcc1" presStyleIdx="2" presStyleCnt="5" custLinFactNeighborX="-58652" custLinFactNeighborY="-69842">
        <dgm:presLayoutVars>
          <dgm:bulletEnabled val="1"/>
        </dgm:presLayoutVars>
      </dgm:prSet>
      <dgm:spPr>
        <a:noFill/>
        <a:ln>
          <a:noFill/>
        </a:ln>
      </dgm:spPr>
    </dgm:pt>
    <dgm:pt modelId="{8DB14F6F-9D69-4A37-9DD4-4B7A469465CD}" type="pres">
      <dgm:prSet presAssocID="{398DA6C3-066F-4C3B-8D6C-D6BFBC49D36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FE42DA-8816-44C4-AFFC-CAA7A4F1E093}" type="pres">
      <dgm:prSet presAssocID="{398DA6C3-066F-4C3B-8D6C-D6BFBC49D363}" presName="parentRect" presStyleLbl="alignNode1" presStyleIdx="2" presStyleCnt="5" custLinFactNeighborX="1262" custLinFactNeighborY="63498"/>
      <dgm:spPr/>
    </dgm:pt>
    <dgm:pt modelId="{1914B187-DCFC-40B5-9030-E7CA71A05803}" type="pres">
      <dgm:prSet presAssocID="{398DA6C3-066F-4C3B-8D6C-D6BFBC49D363}" presName="adorn" presStyleLbl="fgAccFollowNode1" presStyleIdx="2" presStyleCnt="5" custScaleX="238819" custScaleY="216035" custLinFactX="-10167" custLinFactY="-40369" custLinFactNeighborX="-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DE10E29-529E-48E4-9D12-EEA9679D26C7}" type="pres">
      <dgm:prSet presAssocID="{FC9D7267-82F7-48C2-BD7E-CF8DF78E06EB}" presName="sibTrans" presStyleLbl="sibTrans2D1" presStyleIdx="0" presStyleCnt="0"/>
      <dgm:spPr/>
    </dgm:pt>
    <dgm:pt modelId="{D17D8608-CE99-49D5-8C5F-D58244E164AF}" type="pres">
      <dgm:prSet presAssocID="{E30933F8-8D26-4B62-A686-089A166410C9}" presName="compNode" presStyleCnt="0"/>
      <dgm:spPr/>
    </dgm:pt>
    <dgm:pt modelId="{D77A5CCA-3CA0-4209-B73A-5D52194C2840}" type="pres">
      <dgm:prSet presAssocID="{E30933F8-8D26-4B62-A686-089A166410C9}" presName="childRect" presStyleLbl="bgAcc1" presStyleIdx="3" presStyleCnt="5" custLinFactNeighborX="-80919" custLinFactNeighborY="-82210">
        <dgm:presLayoutVars>
          <dgm:bulletEnabled val="1"/>
        </dgm:presLayoutVars>
      </dgm:prSet>
      <dgm:spPr>
        <a:noFill/>
        <a:ln>
          <a:noFill/>
        </a:ln>
      </dgm:spPr>
    </dgm:pt>
    <dgm:pt modelId="{23DDF565-FD9A-4FC8-BEBB-0B8A1819ECEA}" type="pres">
      <dgm:prSet presAssocID="{E30933F8-8D26-4B62-A686-089A166410C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29E49EA-D783-46FE-A6C2-CE2A342CA0C1}" type="pres">
      <dgm:prSet presAssocID="{E30933F8-8D26-4B62-A686-089A166410C9}" presName="parentRect" presStyleLbl="alignNode1" presStyleIdx="3" presStyleCnt="5" custLinFactNeighborX="1262" custLinFactNeighborY="63498"/>
      <dgm:spPr/>
    </dgm:pt>
    <dgm:pt modelId="{D136875B-822C-4B91-BC63-04D813AA7762}" type="pres">
      <dgm:prSet presAssocID="{E30933F8-8D26-4B62-A686-089A166410C9}" presName="adorn" presStyleLbl="fgAccFollowNode1" presStyleIdx="3" presStyleCnt="5" custScaleX="238819" custScaleY="216035" custLinFactX="-21029" custLinFactY="-40369" custLinFactNeighborX="-100000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B36AB39B-FFC9-45EF-8C5D-BF8C2853167D}" type="pres">
      <dgm:prSet presAssocID="{B4D1D99A-4A31-4DED-BAEB-6B5BBD0FE258}" presName="sibTrans" presStyleLbl="sibTrans2D1" presStyleIdx="0" presStyleCnt="0"/>
      <dgm:spPr/>
    </dgm:pt>
    <dgm:pt modelId="{BEECF871-DE36-4CED-935A-8F8D3C0C4CB1}" type="pres">
      <dgm:prSet presAssocID="{B12A348D-D735-4E74-AAA3-D2FA2A411989}" presName="compNode" presStyleCnt="0"/>
      <dgm:spPr/>
    </dgm:pt>
    <dgm:pt modelId="{F48F3867-6D22-41C4-B920-98FC1928B95F}" type="pres">
      <dgm:prSet presAssocID="{B12A348D-D735-4E74-AAA3-D2FA2A411989}" presName="childRect" presStyleLbl="bgAcc1" presStyleIdx="4" presStyleCnt="5" custLinFactX="-22192" custLinFactY="-18860" custLinFactNeighborX="-100000" custLinFactNeighborY="-100000">
        <dgm:presLayoutVars>
          <dgm:bulletEnabled val="1"/>
        </dgm:presLayoutVars>
      </dgm:prSet>
      <dgm:spPr>
        <a:noFill/>
        <a:ln>
          <a:noFill/>
        </a:ln>
      </dgm:spPr>
    </dgm:pt>
    <dgm:pt modelId="{0FB06156-4576-409B-B25B-A17FE0A854B9}" type="pres">
      <dgm:prSet presAssocID="{B12A348D-D735-4E74-AAA3-D2FA2A41198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95C18A6-0D2E-45C4-9956-EF907732AA8B}" type="pres">
      <dgm:prSet presAssocID="{B12A348D-D735-4E74-AAA3-D2FA2A411989}" presName="parentRect" presStyleLbl="alignNode1" presStyleIdx="4" presStyleCnt="5" custLinFactNeighborX="1262" custLinFactNeighborY="63498"/>
      <dgm:spPr/>
    </dgm:pt>
    <dgm:pt modelId="{D388F07B-86C2-4E10-B8E6-5551AAEBE305}" type="pres">
      <dgm:prSet presAssocID="{B12A348D-D735-4E74-AAA3-D2FA2A411989}" presName="adorn" presStyleLbl="fgAccFollowNode1" presStyleIdx="4" presStyleCnt="5" custScaleX="238819" custScaleY="216035" custLinFactX="-10167" custLinFactY="-40369" custLinFactNeighborX="-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9BBFB10-4818-4FDA-86E6-5D14BD110825}" type="presOf" srcId="{4787EAE8-54B4-4D3C-8159-1EEC86E3D282}" destId="{03E53A27-C169-4E90-8D05-AA9E3C042776}" srcOrd="0" destOrd="0" presId="urn:microsoft.com/office/officeart/2005/8/layout/bList2"/>
    <dgm:cxn modelId="{3DD88319-FCDF-4598-811E-0A51AA65A19B}" type="presOf" srcId="{09505756-DB18-4947-9F15-4738BB0E7083}" destId="{991E13B9-11AD-446A-A205-21D5D5B8DB9D}" srcOrd="0" destOrd="0" presId="urn:microsoft.com/office/officeart/2005/8/layout/bList2"/>
    <dgm:cxn modelId="{5A784662-4DEA-4A69-BFF7-8E2E85BC8716}" type="presOf" srcId="{398DA6C3-066F-4C3B-8D6C-D6BFBC49D363}" destId="{8DB14F6F-9D69-4A37-9DD4-4B7A469465CD}" srcOrd="0" destOrd="0" presId="urn:microsoft.com/office/officeart/2005/8/layout/bList2"/>
    <dgm:cxn modelId="{9C585966-CD12-4289-A378-54F0AC007C04}" type="presOf" srcId="{FC9D7267-82F7-48C2-BD7E-CF8DF78E06EB}" destId="{3DE10E29-529E-48E4-9D12-EEA9679D26C7}" srcOrd="0" destOrd="0" presId="urn:microsoft.com/office/officeart/2005/8/layout/bList2"/>
    <dgm:cxn modelId="{9DF00749-1D8B-4F20-B436-BD49832B7BB6}" srcId="{4787EAE8-54B4-4D3C-8159-1EEC86E3D282}" destId="{E30933F8-8D26-4B62-A686-089A166410C9}" srcOrd="3" destOrd="0" parTransId="{79955705-9B6E-4A83-87EA-C3FF812CBCEF}" sibTransId="{B4D1D99A-4A31-4DED-BAEB-6B5BBD0FE258}"/>
    <dgm:cxn modelId="{22B2686E-2E14-42F9-986C-E7A685ADD234}" type="presOf" srcId="{E30933F8-8D26-4B62-A686-089A166410C9}" destId="{329E49EA-D783-46FE-A6C2-CE2A342CA0C1}" srcOrd="1" destOrd="0" presId="urn:microsoft.com/office/officeart/2005/8/layout/bList2"/>
    <dgm:cxn modelId="{C932834E-19A2-438A-ACE9-4D3F4794EE7A}" type="presOf" srcId="{F38D389B-8FBB-4107-83DB-D4E328219D4A}" destId="{4FB4E64F-28F8-414E-B4F7-F43334B2A339}" srcOrd="1" destOrd="0" presId="urn:microsoft.com/office/officeart/2005/8/layout/bList2"/>
    <dgm:cxn modelId="{3940F06F-CCE9-4F21-86AD-F83A28337206}" type="presOf" srcId="{E30933F8-8D26-4B62-A686-089A166410C9}" destId="{23DDF565-FD9A-4FC8-BEBB-0B8A1819ECEA}" srcOrd="0" destOrd="0" presId="urn:microsoft.com/office/officeart/2005/8/layout/bList2"/>
    <dgm:cxn modelId="{B4E55D71-A393-4352-A3D9-CD013D204667}" type="presOf" srcId="{B4D1D99A-4A31-4DED-BAEB-6B5BBD0FE258}" destId="{B36AB39B-FFC9-45EF-8C5D-BF8C2853167D}" srcOrd="0" destOrd="0" presId="urn:microsoft.com/office/officeart/2005/8/layout/bList2"/>
    <dgm:cxn modelId="{90B4DB55-C2F0-48F7-8CFE-045FD3CA1715}" type="presOf" srcId="{C4EA4C18-AEDF-4B09-BBE4-AE3C205198E7}" destId="{BB652F67-4559-479B-90BE-64D429385B86}" srcOrd="0" destOrd="0" presId="urn:microsoft.com/office/officeart/2005/8/layout/bList2"/>
    <dgm:cxn modelId="{AAA1D559-0FF4-4335-B5FF-42AB2D800B1D}" type="presOf" srcId="{53F8F573-82A4-4CD1-BFC0-65612CEF6CAD}" destId="{DEA5107F-54D1-4E70-83A4-EB1DDDA81BAE}" srcOrd="0" destOrd="0" presId="urn:microsoft.com/office/officeart/2005/8/layout/bList2"/>
    <dgm:cxn modelId="{A403159F-ACBB-46D4-94E2-C7967D90DE04}" type="presOf" srcId="{398DA6C3-066F-4C3B-8D6C-D6BFBC49D363}" destId="{4AFE42DA-8816-44C4-AFFC-CAA7A4F1E093}" srcOrd="1" destOrd="0" presId="urn:microsoft.com/office/officeart/2005/8/layout/bList2"/>
    <dgm:cxn modelId="{61BAD1AD-7386-412E-A2F8-22EB22992A9A}" type="presOf" srcId="{B12A348D-D735-4E74-AAA3-D2FA2A411989}" destId="{995C18A6-0D2E-45C4-9956-EF907732AA8B}" srcOrd="1" destOrd="0" presId="urn:microsoft.com/office/officeart/2005/8/layout/bList2"/>
    <dgm:cxn modelId="{B1CE9BAF-8C4B-42B2-970F-E4B8A6F78938}" srcId="{4787EAE8-54B4-4D3C-8159-1EEC86E3D282}" destId="{F38D389B-8FBB-4107-83DB-D4E328219D4A}" srcOrd="1" destOrd="0" parTransId="{2B79A567-5F96-46E9-BC8E-37EEDCCC813D}" sibTransId="{53F8F573-82A4-4CD1-BFC0-65612CEF6CAD}"/>
    <dgm:cxn modelId="{843EC1CB-EF00-4556-BADB-3ADC1D87B5E9}" srcId="{4787EAE8-54B4-4D3C-8159-1EEC86E3D282}" destId="{B12A348D-D735-4E74-AAA3-D2FA2A411989}" srcOrd="4" destOrd="0" parTransId="{052D1D2E-D7E6-4B79-AB27-FA63E9814EDA}" sibTransId="{DFD39D07-969F-4B44-9DC9-4B044DA3F858}"/>
    <dgm:cxn modelId="{FA0F10CF-519D-48BE-8368-4E47A13850A2}" type="presOf" srcId="{B12A348D-D735-4E74-AAA3-D2FA2A411989}" destId="{0FB06156-4576-409B-B25B-A17FE0A854B9}" srcOrd="0" destOrd="0" presId="urn:microsoft.com/office/officeart/2005/8/layout/bList2"/>
    <dgm:cxn modelId="{3F805AEC-0C33-4372-8B36-1530A477697D}" type="presOf" srcId="{09505756-DB18-4947-9F15-4738BB0E7083}" destId="{5DD8C239-829B-4F1D-AC9C-F5478E3FDFDE}" srcOrd="1" destOrd="0" presId="urn:microsoft.com/office/officeart/2005/8/layout/bList2"/>
    <dgm:cxn modelId="{CF6C9CF4-0272-4A44-BEFF-FD61AF998C14}" type="presOf" srcId="{F38D389B-8FBB-4107-83DB-D4E328219D4A}" destId="{5C537BA0-704A-4AC7-85DE-7C06F88FBD2F}" srcOrd="0" destOrd="0" presId="urn:microsoft.com/office/officeart/2005/8/layout/bList2"/>
    <dgm:cxn modelId="{2296B7F5-A039-4750-AA65-6999265D4A68}" srcId="{4787EAE8-54B4-4D3C-8159-1EEC86E3D282}" destId="{09505756-DB18-4947-9F15-4738BB0E7083}" srcOrd="0" destOrd="0" parTransId="{96E4174D-6D00-41DE-AF41-C1CE79B6F1EF}" sibTransId="{C4EA4C18-AEDF-4B09-BBE4-AE3C205198E7}"/>
    <dgm:cxn modelId="{24B0F0FD-5524-4D31-8447-99899AC04F96}" srcId="{4787EAE8-54B4-4D3C-8159-1EEC86E3D282}" destId="{398DA6C3-066F-4C3B-8D6C-D6BFBC49D363}" srcOrd="2" destOrd="0" parTransId="{B6E6498E-928E-497C-9390-9A954B7B8DB6}" sibTransId="{FC9D7267-82F7-48C2-BD7E-CF8DF78E06EB}"/>
    <dgm:cxn modelId="{7EED1F3D-12D0-4B16-A2EA-61F4329CEE61}" type="presParOf" srcId="{03E53A27-C169-4E90-8D05-AA9E3C042776}" destId="{1609262C-75F4-4590-9508-B6AC72801717}" srcOrd="0" destOrd="0" presId="urn:microsoft.com/office/officeart/2005/8/layout/bList2"/>
    <dgm:cxn modelId="{C5B24B05-B48C-4553-A7E1-4F013721F2BA}" type="presParOf" srcId="{1609262C-75F4-4590-9508-B6AC72801717}" destId="{E483BCC7-A895-484F-AC83-DEB3CD281CDD}" srcOrd="0" destOrd="0" presId="urn:microsoft.com/office/officeart/2005/8/layout/bList2"/>
    <dgm:cxn modelId="{D862EBCA-E762-4D6C-AEAA-92DCCFCD5326}" type="presParOf" srcId="{1609262C-75F4-4590-9508-B6AC72801717}" destId="{991E13B9-11AD-446A-A205-21D5D5B8DB9D}" srcOrd="1" destOrd="0" presId="urn:microsoft.com/office/officeart/2005/8/layout/bList2"/>
    <dgm:cxn modelId="{1F9C290A-4EFE-44A5-9B2E-1D13C584EF1D}" type="presParOf" srcId="{1609262C-75F4-4590-9508-B6AC72801717}" destId="{5DD8C239-829B-4F1D-AC9C-F5478E3FDFDE}" srcOrd="2" destOrd="0" presId="urn:microsoft.com/office/officeart/2005/8/layout/bList2"/>
    <dgm:cxn modelId="{91730361-8F92-488F-AD7D-550C5FAB3AD2}" type="presParOf" srcId="{1609262C-75F4-4590-9508-B6AC72801717}" destId="{817B6CEB-BD3D-4A18-A5A2-5D90193E98C5}" srcOrd="3" destOrd="0" presId="urn:microsoft.com/office/officeart/2005/8/layout/bList2"/>
    <dgm:cxn modelId="{F60A78BA-78CD-4568-ADFC-345FB14ED68C}" type="presParOf" srcId="{03E53A27-C169-4E90-8D05-AA9E3C042776}" destId="{BB652F67-4559-479B-90BE-64D429385B86}" srcOrd="1" destOrd="0" presId="urn:microsoft.com/office/officeart/2005/8/layout/bList2"/>
    <dgm:cxn modelId="{AAAB0464-88D8-4B01-9C49-1CBA407C046A}" type="presParOf" srcId="{03E53A27-C169-4E90-8D05-AA9E3C042776}" destId="{5B3B4D90-FE97-437D-9287-D49EB60288C6}" srcOrd="2" destOrd="0" presId="urn:microsoft.com/office/officeart/2005/8/layout/bList2"/>
    <dgm:cxn modelId="{AEFBD37A-AAEC-4FEE-AD60-B8DDC994FC10}" type="presParOf" srcId="{5B3B4D90-FE97-437D-9287-D49EB60288C6}" destId="{D7563D5F-FBCF-48C9-A819-2F63AE5E97B3}" srcOrd="0" destOrd="0" presId="urn:microsoft.com/office/officeart/2005/8/layout/bList2"/>
    <dgm:cxn modelId="{09FDF7D2-40EF-4087-9E6C-928534C94B1D}" type="presParOf" srcId="{5B3B4D90-FE97-437D-9287-D49EB60288C6}" destId="{5C537BA0-704A-4AC7-85DE-7C06F88FBD2F}" srcOrd="1" destOrd="0" presId="urn:microsoft.com/office/officeart/2005/8/layout/bList2"/>
    <dgm:cxn modelId="{992B1D13-8220-4E13-9333-BC2D650D5F1F}" type="presParOf" srcId="{5B3B4D90-FE97-437D-9287-D49EB60288C6}" destId="{4FB4E64F-28F8-414E-B4F7-F43334B2A339}" srcOrd="2" destOrd="0" presId="urn:microsoft.com/office/officeart/2005/8/layout/bList2"/>
    <dgm:cxn modelId="{16739F70-805E-49BB-A629-22ADA538DC7C}" type="presParOf" srcId="{5B3B4D90-FE97-437D-9287-D49EB60288C6}" destId="{14B7BAB6-14D7-4863-9862-EF150207395E}" srcOrd="3" destOrd="0" presId="urn:microsoft.com/office/officeart/2005/8/layout/bList2"/>
    <dgm:cxn modelId="{918FFF92-2DD3-4EE6-8842-1249E41A384A}" type="presParOf" srcId="{03E53A27-C169-4E90-8D05-AA9E3C042776}" destId="{DEA5107F-54D1-4E70-83A4-EB1DDDA81BAE}" srcOrd="3" destOrd="0" presId="urn:microsoft.com/office/officeart/2005/8/layout/bList2"/>
    <dgm:cxn modelId="{C049C271-167E-436D-BC7A-2D50BA7BDDE1}" type="presParOf" srcId="{03E53A27-C169-4E90-8D05-AA9E3C042776}" destId="{547FB122-7F8A-4307-8484-61C9B0E5FB7A}" srcOrd="4" destOrd="0" presId="urn:microsoft.com/office/officeart/2005/8/layout/bList2"/>
    <dgm:cxn modelId="{F71587AF-0D36-465C-A3C2-8CBD43F61593}" type="presParOf" srcId="{547FB122-7F8A-4307-8484-61C9B0E5FB7A}" destId="{386027BB-5207-4ECF-B82C-89100700EFAF}" srcOrd="0" destOrd="0" presId="urn:microsoft.com/office/officeart/2005/8/layout/bList2"/>
    <dgm:cxn modelId="{03E1D8E9-CB7D-4A4D-8BA5-B1133A54C9CD}" type="presParOf" srcId="{547FB122-7F8A-4307-8484-61C9B0E5FB7A}" destId="{8DB14F6F-9D69-4A37-9DD4-4B7A469465CD}" srcOrd="1" destOrd="0" presId="urn:microsoft.com/office/officeart/2005/8/layout/bList2"/>
    <dgm:cxn modelId="{02266774-C575-4C74-BDE0-063F4BEB15CE}" type="presParOf" srcId="{547FB122-7F8A-4307-8484-61C9B0E5FB7A}" destId="{4AFE42DA-8816-44C4-AFFC-CAA7A4F1E093}" srcOrd="2" destOrd="0" presId="urn:microsoft.com/office/officeart/2005/8/layout/bList2"/>
    <dgm:cxn modelId="{AA335C52-094F-422E-BF1C-83562E5B2F30}" type="presParOf" srcId="{547FB122-7F8A-4307-8484-61C9B0E5FB7A}" destId="{1914B187-DCFC-40B5-9030-E7CA71A05803}" srcOrd="3" destOrd="0" presId="urn:microsoft.com/office/officeart/2005/8/layout/bList2"/>
    <dgm:cxn modelId="{BBBC654E-4C27-427A-AE33-91EAF58A62FB}" type="presParOf" srcId="{03E53A27-C169-4E90-8D05-AA9E3C042776}" destId="{3DE10E29-529E-48E4-9D12-EEA9679D26C7}" srcOrd="5" destOrd="0" presId="urn:microsoft.com/office/officeart/2005/8/layout/bList2"/>
    <dgm:cxn modelId="{B961E1C7-8A1D-438F-BCFF-D9B2DD123A08}" type="presParOf" srcId="{03E53A27-C169-4E90-8D05-AA9E3C042776}" destId="{D17D8608-CE99-49D5-8C5F-D58244E164AF}" srcOrd="6" destOrd="0" presId="urn:microsoft.com/office/officeart/2005/8/layout/bList2"/>
    <dgm:cxn modelId="{A469526F-0ADB-4ED2-AC3B-C27802E2A760}" type="presParOf" srcId="{D17D8608-CE99-49D5-8C5F-D58244E164AF}" destId="{D77A5CCA-3CA0-4209-B73A-5D52194C2840}" srcOrd="0" destOrd="0" presId="urn:microsoft.com/office/officeart/2005/8/layout/bList2"/>
    <dgm:cxn modelId="{DFACF07E-23AA-43A4-9B69-75921145CB7B}" type="presParOf" srcId="{D17D8608-CE99-49D5-8C5F-D58244E164AF}" destId="{23DDF565-FD9A-4FC8-BEBB-0B8A1819ECEA}" srcOrd="1" destOrd="0" presId="urn:microsoft.com/office/officeart/2005/8/layout/bList2"/>
    <dgm:cxn modelId="{27BE658A-2D8E-45B8-BF81-663A5BAA472E}" type="presParOf" srcId="{D17D8608-CE99-49D5-8C5F-D58244E164AF}" destId="{329E49EA-D783-46FE-A6C2-CE2A342CA0C1}" srcOrd="2" destOrd="0" presId="urn:microsoft.com/office/officeart/2005/8/layout/bList2"/>
    <dgm:cxn modelId="{C01FF8A6-29D7-478E-8078-8659C52A3852}" type="presParOf" srcId="{D17D8608-CE99-49D5-8C5F-D58244E164AF}" destId="{D136875B-822C-4B91-BC63-04D813AA7762}" srcOrd="3" destOrd="0" presId="urn:microsoft.com/office/officeart/2005/8/layout/bList2"/>
    <dgm:cxn modelId="{8CEF5BE6-F8ED-49CA-9EF3-227C145D38D8}" type="presParOf" srcId="{03E53A27-C169-4E90-8D05-AA9E3C042776}" destId="{B36AB39B-FFC9-45EF-8C5D-BF8C2853167D}" srcOrd="7" destOrd="0" presId="urn:microsoft.com/office/officeart/2005/8/layout/bList2"/>
    <dgm:cxn modelId="{27CE04BF-E57A-4638-A6F6-933CDAAE413A}" type="presParOf" srcId="{03E53A27-C169-4E90-8D05-AA9E3C042776}" destId="{BEECF871-DE36-4CED-935A-8F8D3C0C4CB1}" srcOrd="8" destOrd="0" presId="urn:microsoft.com/office/officeart/2005/8/layout/bList2"/>
    <dgm:cxn modelId="{7840AA17-FC82-43AC-9F0D-8ED02A6E18ED}" type="presParOf" srcId="{BEECF871-DE36-4CED-935A-8F8D3C0C4CB1}" destId="{F48F3867-6D22-41C4-B920-98FC1928B95F}" srcOrd="0" destOrd="0" presId="urn:microsoft.com/office/officeart/2005/8/layout/bList2"/>
    <dgm:cxn modelId="{4DACC72D-451E-4EF9-9200-5556BF15669E}" type="presParOf" srcId="{BEECF871-DE36-4CED-935A-8F8D3C0C4CB1}" destId="{0FB06156-4576-409B-B25B-A17FE0A854B9}" srcOrd="1" destOrd="0" presId="urn:microsoft.com/office/officeart/2005/8/layout/bList2"/>
    <dgm:cxn modelId="{7919D156-D6AC-493A-9B65-90E27DBB891C}" type="presParOf" srcId="{BEECF871-DE36-4CED-935A-8F8D3C0C4CB1}" destId="{995C18A6-0D2E-45C4-9956-EF907732AA8B}" srcOrd="2" destOrd="0" presId="urn:microsoft.com/office/officeart/2005/8/layout/bList2"/>
    <dgm:cxn modelId="{C51D495F-1A43-46F8-8822-01E22F824EC2}" type="presParOf" srcId="{BEECF871-DE36-4CED-935A-8F8D3C0C4CB1}" destId="{D388F07B-86C2-4E10-B8E6-5551AAEBE30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128CA-3E34-43D9-85C0-9B6038BBA9C2}">
      <dsp:nvSpPr>
        <dsp:cNvPr id="0" name=""/>
        <dsp:cNvSpPr/>
      </dsp:nvSpPr>
      <dsp:spPr>
        <a:xfrm rot="5400000">
          <a:off x="4818949" y="-773507"/>
          <a:ext cx="3834260" cy="6339839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 talent marketplace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 platform that enables inter-team collaboration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drives operational efficiency across the org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improves employee retention and job satisfaction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empowers Businesses to win in a tough job market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enable </a:t>
          </a:r>
          <a:r>
            <a:rPr lang="en-US" sz="2400" kern="1200" dirty="0" err="1"/>
            <a:t>CoreTech</a:t>
          </a:r>
          <a:r>
            <a:rPr lang="en-US" sz="2400" kern="1200" dirty="0"/>
            <a:t> to transition into a Product-oriented company</a:t>
          </a:r>
        </a:p>
      </dsp:txBody>
      <dsp:txXfrm rot="-5400000">
        <a:off x="3566160" y="666455"/>
        <a:ext cx="6152666" cy="3459914"/>
      </dsp:txXfrm>
    </dsp:sp>
    <dsp:sp modelId="{44FBD8B8-5F72-49F1-AC43-A872AC936E30}">
      <dsp:nvSpPr>
        <dsp:cNvPr id="0" name=""/>
        <dsp:cNvSpPr/>
      </dsp:nvSpPr>
      <dsp:spPr>
        <a:xfrm>
          <a:off x="0" y="0"/>
          <a:ext cx="3566159" cy="4792825"/>
        </a:xfrm>
        <a:prstGeom prst="round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 err="1"/>
            <a:t>MyGig</a:t>
          </a:r>
          <a:endParaRPr lang="en-US" sz="6500" kern="1200" dirty="0"/>
        </a:p>
      </dsp:txBody>
      <dsp:txXfrm>
        <a:off x="174086" y="174086"/>
        <a:ext cx="3217987" cy="4444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3BCC7-A895-484F-AC83-DEB3CD281CDD}">
      <dsp:nvSpPr>
        <dsp:cNvPr id="0" name=""/>
        <dsp:cNvSpPr/>
      </dsp:nvSpPr>
      <dsp:spPr>
        <a:xfrm rot="1801771">
          <a:off x="1985184" y="283994"/>
          <a:ext cx="1419105" cy="1059332"/>
        </a:xfrm>
        <a:prstGeom prst="round2SameRect">
          <a:avLst>
            <a:gd name="adj1" fmla="val 8000"/>
            <a:gd name="adj2" fmla="val 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8C239-829B-4F1D-AC9C-F5478E3FDFDE}">
      <dsp:nvSpPr>
        <dsp:cNvPr id="0" name=""/>
        <dsp:cNvSpPr/>
      </dsp:nvSpPr>
      <dsp:spPr>
        <a:xfrm>
          <a:off x="17991" y="2174949"/>
          <a:ext cx="1419105" cy="4555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Jay Cha</a:t>
          </a:r>
        </a:p>
      </dsp:txBody>
      <dsp:txXfrm>
        <a:off x="17991" y="2174949"/>
        <a:ext cx="999370" cy="455512"/>
      </dsp:txXfrm>
    </dsp:sp>
    <dsp:sp modelId="{817B6CEB-BD3D-4A18-A5A2-5D90193E98C5}">
      <dsp:nvSpPr>
        <dsp:cNvPr id="0" name=""/>
        <dsp:cNvSpPr/>
      </dsp:nvSpPr>
      <dsp:spPr>
        <a:xfrm>
          <a:off x="170786" y="958914"/>
          <a:ext cx="1186182" cy="10730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63D5F-FBCF-48C9-A819-2F63AE5E97B3}">
      <dsp:nvSpPr>
        <dsp:cNvPr id="0" name=""/>
        <dsp:cNvSpPr/>
      </dsp:nvSpPr>
      <dsp:spPr>
        <a:xfrm>
          <a:off x="513397" y="0"/>
          <a:ext cx="1419105" cy="1059332"/>
        </a:xfrm>
        <a:prstGeom prst="round2SameRect">
          <a:avLst>
            <a:gd name="adj1" fmla="val 8000"/>
            <a:gd name="adj2" fmla="val 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4E64F-28F8-414E-B4F7-F43334B2A339}">
      <dsp:nvSpPr>
        <dsp:cNvPr id="0" name=""/>
        <dsp:cNvSpPr/>
      </dsp:nvSpPr>
      <dsp:spPr>
        <a:xfrm>
          <a:off x="2026433" y="2161161"/>
          <a:ext cx="1419105" cy="455512"/>
        </a:xfrm>
        <a:prstGeom prst="rect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John Steskal</a:t>
          </a:r>
        </a:p>
      </dsp:txBody>
      <dsp:txXfrm>
        <a:off x="2026433" y="2161161"/>
        <a:ext cx="999370" cy="455512"/>
      </dsp:txXfrm>
    </dsp:sp>
    <dsp:sp modelId="{14B7BAB6-14D7-4863-9862-EF150207395E}">
      <dsp:nvSpPr>
        <dsp:cNvPr id="0" name=""/>
        <dsp:cNvSpPr/>
      </dsp:nvSpPr>
      <dsp:spPr>
        <a:xfrm>
          <a:off x="2179226" y="958914"/>
          <a:ext cx="1186182" cy="107301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027BB-5207-4ECF-B82C-89100700EFAF}">
      <dsp:nvSpPr>
        <dsp:cNvPr id="0" name=""/>
        <dsp:cNvSpPr/>
      </dsp:nvSpPr>
      <dsp:spPr>
        <a:xfrm>
          <a:off x="3180191" y="72728"/>
          <a:ext cx="1419105" cy="1059332"/>
        </a:xfrm>
        <a:prstGeom prst="round2SameRect">
          <a:avLst>
            <a:gd name="adj1" fmla="val 8000"/>
            <a:gd name="adj2" fmla="val 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42DA-8816-44C4-AFFC-CAA7A4F1E093}">
      <dsp:nvSpPr>
        <dsp:cNvPr id="0" name=""/>
        <dsp:cNvSpPr/>
      </dsp:nvSpPr>
      <dsp:spPr>
        <a:xfrm>
          <a:off x="4030434" y="2161161"/>
          <a:ext cx="1419105" cy="455512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Ronald Chaudry</a:t>
          </a:r>
        </a:p>
      </dsp:txBody>
      <dsp:txXfrm>
        <a:off x="4030434" y="2161161"/>
        <a:ext cx="999370" cy="455512"/>
      </dsp:txXfrm>
    </dsp:sp>
    <dsp:sp modelId="{1914B187-DCFC-40B5-9030-E7CA71A05803}">
      <dsp:nvSpPr>
        <dsp:cNvPr id="0" name=""/>
        <dsp:cNvSpPr/>
      </dsp:nvSpPr>
      <dsp:spPr>
        <a:xfrm>
          <a:off x="4160106" y="958914"/>
          <a:ext cx="1186182" cy="10730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5CCA-3CA0-4209-B73A-5D52194C2840}">
      <dsp:nvSpPr>
        <dsp:cNvPr id="0" name=""/>
        <dsp:cNvSpPr/>
      </dsp:nvSpPr>
      <dsp:spPr>
        <a:xfrm>
          <a:off x="4868199" y="0"/>
          <a:ext cx="1419105" cy="1059332"/>
        </a:xfrm>
        <a:prstGeom prst="round2SameRect">
          <a:avLst>
            <a:gd name="adj1" fmla="val 8000"/>
            <a:gd name="adj2" fmla="val 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49EA-D783-46FE-A6C2-CE2A342CA0C1}">
      <dsp:nvSpPr>
        <dsp:cNvPr id="0" name=""/>
        <dsp:cNvSpPr/>
      </dsp:nvSpPr>
      <dsp:spPr>
        <a:xfrm>
          <a:off x="6034434" y="2161161"/>
          <a:ext cx="1419105" cy="455512"/>
        </a:xfrm>
        <a:prstGeom prst="rect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Siraj Mohammed</a:t>
          </a:r>
        </a:p>
      </dsp:txBody>
      <dsp:txXfrm>
        <a:off x="6034434" y="2161161"/>
        <a:ext cx="999370" cy="455512"/>
      </dsp:txXfrm>
    </dsp:sp>
    <dsp:sp modelId="{D136875B-822C-4B91-BC63-04D813AA7762}">
      <dsp:nvSpPr>
        <dsp:cNvPr id="0" name=""/>
        <dsp:cNvSpPr/>
      </dsp:nvSpPr>
      <dsp:spPr>
        <a:xfrm>
          <a:off x="6110156" y="958914"/>
          <a:ext cx="1186182" cy="107301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F3867-6D22-41C4-B920-98FC1928B95F}">
      <dsp:nvSpPr>
        <dsp:cNvPr id="0" name=""/>
        <dsp:cNvSpPr/>
      </dsp:nvSpPr>
      <dsp:spPr>
        <a:xfrm>
          <a:off x="6286491" y="0"/>
          <a:ext cx="1419105" cy="1059332"/>
        </a:xfrm>
        <a:prstGeom prst="round2SameRect">
          <a:avLst>
            <a:gd name="adj1" fmla="val 8000"/>
            <a:gd name="adj2" fmla="val 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C18A6-0D2E-45C4-9956-EF907732AA8B}">
      <dsp:nvSpPr>
        <dsp:cNvPr id="0" name=""/>
        <dsp:cNvSpPr/>
      </dsp:nvSpPr>
      <dsp:spPr>
        <a:xfrm>
          <a:off x="8038434" y="2161161"/>
          <a:ext cx="1419105" cy="45551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Sung Lee</a:t>
          </a:r>
        </a:p>
      </dsp:txBody>
      <dsp:txXfrm>
        <a:off x="8038434" y="2161161"/>
        <a:ext cx="999370" cy="455512"/>
      </dsp:txXfrm>
    </dsp:sp>
    <dsp:sp modelId="{D388F07B-86C2-4E10-B8E6-5551AAEBE305}">
      <dsp:nvSpPr>
        <dsp:cNvPr id="0" name=""/>
        <dsp:cNvSpPr/>
      </dsp:nvSpPr>
      <dsp:spPr>
        <a:xfrm>
          <a:off x="8168106" y="958914"/>
          <a:ext cx="1186182" cy="10730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0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39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5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82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8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5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5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62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y Gig @ Digital">
            <a:extLst>
              <a:ext uri="{FF2B5EF4-FFF2-40B4-BE49-F238E27FC236}">
                <a16:creationId xmlns:a16="http://schemas.microsoft.com/office/drawing/2014/main" id="{004125C2-362E-407A-81E3-0E0A5AF1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837" y="957837"/>
            <a:ext cx="4942326" cy="494232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7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21EC-9220-42AE-BEA4-6DC1FDAA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32587"/>
            <a:ext cx="9905999" cy="4792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MyGig</a:t>
            </a:r>
            <a:r>
              <a:rPr lang="en-US" sz="4000" dirty="0"/>
              <a:t> is not just a talent marketplace but a platform that enables inter-team collaboration, drives operational efficiency across the organization, improves employee retention and job satisfaction, and empowers Businesses to win in a tough job market</a:t>
            </a:r>
          </a:p>
        </p:txBody>
      </p:sp>
    </p:spTree>
    <p:extLst>
      <p:ext uri="{BB962C8B-B14F-4D97-AF65-F5344CB8AC3E}">
        <p14:creationId xmlns:p14="http://schemas.microsoft.com/office/powerpoint/2010/main" val="157507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34AF-1A20-4E3E-AE77-56B0205E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 Organizations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7355-4B5F-47F2-BEFC-88ECCDE8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456" y="1916398"/>
            <a:ext cx="3120379" cy="479487"/>
          </a:xfrm>
          <a:ln w="127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Service-Oriented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0A155-BB0B-488C-8FAB-D1642B01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6020" y="2540744"/>
            <a:ext cx="3561253" cy="3356203"/>
          </a:xfrm>
          <a:ln w="952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Boundaries exist around teams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Team deliverables (SLA, etc.) are driving factors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Inconsistent work volume, fixed workforce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Talent consolidation (SMEs)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Monotonous Work</a:t>
            </a:r>
          </a:p>
          <a:p>
            <a:r>
              <a:rPr lang="en-US" sz="1600" dirty="0"/>
              <a:t>Ex: Network Team, Compute Team, DB Team</a:t>
            </a:r>
          </a:p>
          <a:p>
            <a:pPr marL="0" indent="0" algn="ctr">
              <a:buNone/>
            </a:pP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</a:rPr>
              <a:t>Teams Win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5BC1CB-39F0-47E1-9297-C5C04532A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2906" y="1916398"/>
            <a:ext cx="3120379" cy="479487"/>
          </a:xfrm>
          <a:ln w="12700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PRODUCT-ORIENTED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4DAFCB9-AB24-409B-B532-3756CB35D3A2}"/>
              </a:ext>
            </a:extLst>
          </p:cNvPr>
          <p:cNvSpPr txBox="1">
            <a:spLocks/>
          </p:cNvSpPr>
          <p:nvPr/>
        </p:nvSpPr>
        <p:spPr>
          <a:xfrm>
            <a:off x="7741298" y="2540743"/>
            <a:ext cx="3423597" cy="335620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Boundary around Product, surpassing teams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Product success </a:t>
            </a:r>
            <a:r>
              <a:rPr lang="en-US" sz="1600" i="1" dirty="0"/>
              <a:t>is </a:t>
            </a:r>
            <a:r>
              <a:rPr lang="en-US" sz="1600" dirty="0"/>
              <a:t>the driving factor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On-demand mapping of work and talent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Efficient skill mix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Variety of work</a:t>
            </a:r>
          </a:p>
          <a:p>
            <a:r>
              <a:rPr lang="en-US" sz="1600" dirty="0"/>
              <a:t>Ex: Facebook Live, Apple Watch, CT-Core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</a:rPr>
              <a:t>Products Win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D98A64B5-4AFF-49AD-80CF-DE0D08279554}"/>
              </a:ext>
            </a:extLst>
          </p:cNvPr>
          <p:cNvSpPr/>
          <p:nvPr/>
        </p:nvSpPr>
        <p:spPr>
          <a:xfrm>
            <a:off x="5075853" y="3359020"/>
            <a:ext cx="2472612" cy="895739"/>
          </a:xfrm>
          <a:prstGeom prst="stripedRightArrow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50000"/>
                </a:schemeClr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My Gig @ Digital">
            <a:extLst>
              <a:ext uri="{FF2B5EF4-FFF2-40B4-BE49-F238E27FC236}">
                <a16:creationId xmlns:a16="http://schemas.microsoft.com/office/drawing/2014/main" id="{02B4F353-E39A-4303-9D7F-24E0E2B6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15" y="3118973"/>
            <a:ext cx="1331220" cy="13312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7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 animBg="1"/>
      <p:bldP spid="5" grpId="0" uiExpand="1" build="p" animBg="1"/>
      <p:bldP spid="6" grpId="0" uiExpand="1" build="p" animBg="1"/>
      <p:bldP spid="8" grpId="0" build="p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>
            <a:extLst>
              <a:ext uri="{FF2B5EF4-FFF2-40B4-BE49-F238E27FC236}">
                <a16:creationId xmlns:a16="http://schemas.microsoft.com/office/drawing/2014/main" id="{927B55E1-FB54-4496-BD7B-2722D337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8" y="261317"/>
            <a:ext cx="9906000" cy="798857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75" name="Picture 7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8AD57C6-6DB3-4C2D-A0A5-4FCE49D1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" y="1214438"/>
            <a:ext cx="1208550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86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BCF063-D8C2-4190-B2A8-E1B0CE439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526154"/>
              </p:ext>
            </p:extLst>
          </p:nvPr>
        </p:nvGraphicFramePr>
        <p:xfrm>
          <a:off x="1143000" y="1032587"/>
          <a:ext cx="9905999" cy="479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9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2A24EB-A50C-4D41-AFBD-F74456DC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61354"/>
            <a:ext cx="9906000" cy="798857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MyGIG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EBCF82-8FEB-4034-AB55-19432F8D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0212"/>
            <a:ext cx="9905999" cy="53718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URL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https://mygigsdigital.herokuapp.com</a:t>
            </a:r>
          </a:p>
          <a:p>
            <a:r>
              <a:rPr lang="en-US" b="1" dirty="0"/>
              <a:t>Key technologies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Model:</a:t>
            </a:r>
            <a:r>
              <a:rPr lang="en-US" dirty="0"/>
              <a:t> MySQL / </a:t>
            </a:r>
            <a:r>
              <a:rPr lang="en-US" dirty="0" err="1"/>
              <a:t>Sequelize</a:t>
            </a:r>
            <a:endParaRPr lang="en-US" dirty="0"/>
          </a:p>
          <a:p>
            <a:pPr lvl="1"/>
            <a:r>
              <a:rPr lang="en-US" b="1" dirty="0"/>
              <a:t>Controller:</a:t>
            </a:r>
            <a:r>
              <a:rPr lang="en-US" dirty="0"/>
              <a:t> Node / Express / Handlebars / </a:t>
            </a:r>
            <a:r>
              <a:rPr lang="en-US" dirty="0" err="1"/>
              <a:t>Plivo</a:t>
            </a:r>
            <a:r>
              <a:rPr lang="en-US" dirty="0"/>
              <a:t> / </a:t>
            </a:r>
            <a:r>
              <a:rPr lang="en-US" dirty="0" err="1"/>
              <a:t>Mailjet</a:t>
            </a:r>
            <a:endParaRPr lang="en-US" dirty="0"/>
          </a:p>
          <a:p>
            <a:pPr lvl="1"/>
            <a:r>
              <a:rPr lang="en-US" b="1" dirty="0"/>
              <a:t>View: </a:t>
            </a:r>
            <a:r>
              <a:rPr lang="en-US" dirty="0"/>
              <a:t>HTML / Bootstrap / jQuery / Moment</a:t>
            </a:r>
          </a:p>
          <a:p>
            <a:r>
              <a:rPr lang="en-US" b="1" dirty="0"/>
              <a:t>Key features:</a:t>
            </a:r>
          </a:p>
          <a:p>
            <a:pPr lvl="1"/>
            <a:r>
              <a:rPr lang="en-US" dirty="0"/>
              <a:t>User Authorization / Tracking / RBAC</a:t>
            </a:r>
          </a:p>
          <a:p>
            <a:pPr lvl="1"/>
            <a:r>
              <a:rPr lang="en-US" dirty="0"/>
              <a:t>View / Post / Apply to Gigs</a:t>
            </a:r>
          </a:p>
          <a:p>
            <a:pPr lvl="1"/>
            <a:r>
              <a:rPr lang="en-US" dirty="0"/>
              <a:t>Notifications via SMS and Email</a:t>
            </a:r>
          </a:p>
          <a:p>
            <a:r>
              <a:rPr lang="en-US" b="1" dirty="0"/>
              <a:t>Future Enhancements:</a:t>
            </a:r>
          </a:p>
          <a:p>
            <a:pPr lvl="1"/>
            <a:r>
              <a:rPr lang="en-US" dirty="0"/>
              <a:t>SSO Integration</a:t>
            </a:r>
          </a:p>
          <a:p>
            <a:pPr lvl="1"/>
            <a:r>
              <a:rPr lang="en-US" dirty="0"/>
              <a:t>Approval process</a:t>
            </a:r>
          </a:p>
          <a:p>
            <a:pPr lvl="1"/>
            <a:r>
              <a:rPr lang="en-US" dirty="0"/>
              <a:t>PD Integration</a:t>
            </a:r>
          </a:p>
          <a:p>
            <a:pPr lvl="1"/>
            <a:r>
              <a:rPr lang="en-US" dirty="0"/>
              <a:t>Reporting / Dashboards</a:t>
            </a:r>
          </a:p>
          <a:p>
            <a:pPr lvl="1"/>
            <a:r>
              <a:rPr lang="en-US" dirty="0"/>
              <a:t>Tracking and deleting old/state Gigs/Applications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8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65C7-F79E-45F2-8EE0-6E991308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3D9A0C-C07E-4AD9-B7C6-601E96644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865638"/>
              </p:ext>
            </p:extLst>
          </p:nvPr>
        </p:nvGraphicFramePr>
        <p:xfrm>
          <a:off x="1356016" y="1817169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91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254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Types OF IT Organizations</vt:lpstr>
      <vt:lpstr>Process Flow</vt:lpstr>
      <vt:lpstr>PowerPoint Presentation</vt:lpstr>
      <vt:lpstr>About MyGIG</vt:lpstr>
      <vt:lpstr>Project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Abdul, Sirajul Rahman(GE Digital)</dc:creator>
  <cp:lastModifiedBy>Mohammed Abdul, Sirajul Rahman(GE Digital)</cp:lastModifiedBy>
  <cp:revision>42</cp:revision>
  <dcterms:created xsi:type="dcterms:W3CDTF">2018-10-24T19:44:33Z</dcterms:created>
  <dcterms:modified xsi:type="dcterms:W3CDTF">2018-10-25T03:33:11Z</dcterms:modified>
</cp:coreProperties>
</file>