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3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67E87-57E4-468F-8F4F-FA85DEE1990E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82EAB-A076-4DB1-B5A1-1F8D9C9A4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7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02E6-F9BE-4E74-B012-81B3B0B9D88C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8659-EEE8-4600-B90A-408D07CEB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92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02E6-F9BE-4E74-B012-81B3B0B9D88C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8659-EEE8-4600-B90A-408D07CEB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68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02E6-F9BE-4E74-B012-81B3B0B9D88C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8659-EEE8-4600-B90A-408D07CEB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237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02E6-F9BE-4E74-B012-81B3B0B9D88C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8659-EEE8-4600-B90A-408D07CEB92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2298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02E6-F9BE-4E74-B012-81B3B0B9D88C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8659-EEE8-4600-B90A-408D07CEB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876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02E6-F9BE-4E74-B012-81B3B0B9D88C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8659-EEE8-4600-B90A-408D07CEB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44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02E6-F9BE-4E74-B012-81B3B0B9D88C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8659-EEE8-4600-B90A-408D07CEB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770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02E6-F9BE-4E74-B012-81B3B0B9D88C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8659-EEE8-4600-B90A-408D07CEB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593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02E6-F9BE-4E74-B012-81B3B0B9D88C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8659-EEE8-4600-B90A-408D07CEB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89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02E6-F9BE-4E74-B012-81B3B0B9D88C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8659-EEE8-4600-B90A-408D07CEB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72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02E6-F9BE-4E74-B012-81B3B0B9D88C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8659-EEE8-4600-B90A-408D07CEB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4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02E6-F9BE-4E74-B012-81B3B0B9D88C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8659-EEE8-4600-B90A-408D07CEB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69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02E6-F9BE-4E74-B012-81B3B0B9D88C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8659-EEE8-4600-B90A-408D07CEB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27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02E6-F9BE-4E74-B012-81B3B0B9D88C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8659-EEE8-4600-B90A-408D07CEB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426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02E6-F9BE-4E74-B012-81B3B0B9D88C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8659-EEE8-4600-B90A-408D07CEB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41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02E6-F9BE-4E74-B012-81B3B0B9D88C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8659-EEE8-4600-B90A-408D07CEB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32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02E6-F9BE-4E74-B012-81B3B0B9D88C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8659-EEE8-4600-B90A-408D07CEB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0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9C302E6-F9BE-4E74-B012-81B3B0B9D88C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88659-EEE8-4600-B90A-408D07CEB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671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할리갈리</a:t>
            </a:r>
            <a:r>
              <a:rPr lang="ko-KR" altLang="en-US" dirty="0"/>
              <a:t> 온라인 </a:t>
            </a:r>
            <a:br>
              <a:rPr lang="en-US" altLang="ko-KR" dirty="0"/>
            </a:br>
            <a:r>
              <a:rPr lang="en-US" altLang="ko-KR" dirty="0"/>
              <a:t>					</a:t>
            </a:r>
            <a:r>
              <a:rPr lang="en-US" altLang="ko-KR" sz="3200" dirty="0"/>
              <a:t>&lt;</a:t>
            </a:r>
            <a:r>
              <a:rPr lang="ko-KR" altLang="en-US" sz="3200" dirty="0"/>
              <a:t>네트워크 </a:t>
            </a:r>
            <a:r>
              <a:rPr lang="ko-KR" altLang="en-US" sz="3200" dirty="0" err="1"/>
              <a:t>텀</a:t>
            </a:r>
            <a:r>
              <a:rPr lang="ko-KR" altLang="en-US" sz="3200" dirty="0"/>
              <a:t> 프로젝트</a:t>
            </a:r>
            <a:r>
              <a:rPr lang="en-US" altLang="ko-KR" sz="3200" dirty="0"/>
              <a:t>&gt;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								1496091 </a:t>
            </a:r>
            <a:r>
              <a:rPr lang="ko-KR" altLang="en-US" dirty="0"/>
              <a:t>이재하</a:t>
            </a:r>
            <a:endParaRPr lang="en-US" altLang="ko-KR" dirty="0"/>
          </a:p>
          <a:p>
            <a:pPr algn="r"/>
            <a:r>
              <a:rPr lang="en-US" altLang="ko-KR" dirty="0"/>
              <a:t>								1491012 </a:t>
            </a:r>
            <a:r>
              <a:rPr lang="ko-KR" altLang="en-US" dirty="0" err="1"/>
              <a:t>박성영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75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70574"/>
          </a:xfrm>
        </p:spPr>
        <p:txBody>
          <a:bodyPr/>
          <a:lstStyle/>
          <a:p>
            <a:r>
              <a:rPr lang="ko-KR" altLang="en-US" dirty="0"/>
              <a:t>특징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 err="1"/>
              <a:t>명이서</a:t>
            </a:r>
            <a:r>
              <a:rPr lang="ko-KR" altLang="en-US" dirty="0"/>
              <a:t> 하는 보드게임인 </a:t>
            </a:r>
            <a:r>
              <a:rPr lang="ko-KR" altLang="en-US" dirty="0" err="1"/>
              <a:t>할리가리를</a:t>
            </a:r>
            <a:endParaRPr lang="en-US" altLang="ko-KR" dirty="0"/>
          </a:p>
          <a:p>
            <a:r>
              <a:rPr lang="ko-KR" altLang="en-US" dirty="0"/>
              <a:t>온라인으로 구현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윈도우 뿐만 아니라 이동 중에도 게임을</a:t>
            </a:r>
            <a:endParaRPr lang="en-US" altLang="ko-KR" dirty="0"/>
          </a:p>
          <a:p>
            <a:r>
              <a:rPr lang="ko-KR" altLang="en-US" dirty="0"/>
              <a:t>할 수 있도록 안드로이드로도 지원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한 계정으로 </a:t>
            </a:r>
            <a:r>
              <a:rPr lang="en-US" altLang="ko-KR" dirty="0"/>
              <a:t>2</a:t>
            </a:r>
            <a:r>
              <a:rPr lang="ko-KR" altLang="en-US" dirty="0"/>
              <a:t>개의 플랫폼 연동 가능</a:t>
            </a:r>
            <a:r>
              <a:rPr lang="en-US" altLang="ko-KR" dirty="0"/>
              <a:t>)</a:t>
            </a:r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6172199" y="416982"/>
            <a:ext cx="5275385" cy="62388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76D3D-2298-415F-8E9D-50B7A25F5D72}"/>
              </a:ext>
            </a:extLst>
          </p:cNvPr>
          <p:cNvSpPr txBox="1"/>
          <p:nvPr/>
        </p:nvSpPr>
        <p:spPr>
          <a:xfrm>
            <a:off x="6257925" y="620869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플로우 차트</a:t>
            </a:r>
          </a:p>
        </p:txBody>
      </p:sp>
    </p:spTree>
    <p:extLst>
      <p:ext uri="{BB962C8B-B14F-4D97-AF65-F5344CB8AC3E}">
        <p14:creationId xmlns:p14="http://schemas.microsoft.com/office/powerpoint/2010/main" val="249242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9220"/>
          </a:xfrm>
        </p:spPr>
        <p:txBody>
          <a:bodyPr/>
          <a:lstStyle/>
          <a:p>
            <a:r>
              <a:rPr lang="ko-KR" altLang="ko-KR" b="1" dirty="0"/>
              <a:t>프로토콜 표</a:t>
            </a:r>
            <a:br>
              <a:rPr lang="ko-KR" altLang="ko-KR" dirty="0"/>
            </a:b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7063833"/>
              </p:ext>
            </p:extLst>
          </p:nvPr>
        </p:nvGraphicFramePr>
        <p:xfrm>
          <a:off x="1441938" y="1191358"/>
          <a:ext cx="8546123" cy="5556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8406">
                  <a:extLst>
                    <a:ext uri="{9D8B030D-6E8A-4147-A177-3AD203B41FA5}">
                      <a16:colId xmlns:a16="http://schemas.microsoft.com/office/drawing/2014/main" val="1106969661"/>
                    </a:ext>
                  </a:extLst>
                </a:gridCol>
                <a:gridCol w="2465622">
                  <a:extLst>
                    <a:ext uri="{9D8B030D-6E8A-4147-A177-3AD203B41FA5}">
                      <a16:colId xmlns:a16="http://schemas.microsoft.com/office/drawing/2014/main" val="1112948852"/>
                    </a:ext>
                  </a:extLst>
                </a:gridCol>
                <a:gridCol w="1485854">
                  <a:extLst>
                    <a:ext uri="{9D8B030D-6E8A-4147-A177-3AD203B41FA5}">
                      <a16:colId xmlns:a16="http://schemas.microsoft.com/office/drawing/2014/main" val="1001217464"/>
                    </a:ext>
                  </a:extLst>
                </a:gridCol>
                <a:gridCol w="1350516">
                  <a:extLst>
                    <a:ext uri="{9D8B030D-6E8A-4147-A177-3AD203B41FA5}">
                      <a16:colId xmlns:a16="http://schemas.microsoft.com/office/drawing/2014/main" val="3877579965"/>
                    </a:ext>
                  </a:extLst>
                </a:gridCol>
                <a:gridCol w="223815">
                  <a:extLst>
                    <a:ext uri="{9D8B030D-6E8A-4147-A177-3AD203B41FA5}">
                      <a16:colId xmlns:a16="http://schemas.microsoft.com/office/drawing/2014/main" val="4246245613"/>
                    </a:ext>
                  </a:extLst>
                </a:gridCol>
                <a:gridCol w="1301910">
                  <a:extLst>
                    <a:ext uri="{9D8B030D-6E8A-4147-A177-3AD203B41FA5}">
                      <a16:colId xmlns:a16="http://schemas.microsoft.com/office/drawing/2014/main" val="808414198"/>
                    </a:ext>
                  </a:extLst>
                </a:gridCol>
              </a:tblGrid>
              <a:tr h="3182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번호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기능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인자 값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78851"/>
                  </a:ext>
                </a:extLst>
              </a:tr>
              <a:tr h="2272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메시지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아이디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메시지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209766"/>
                  </a:ext>
                </a:extLst>
              </a:tr>
              <a:tr h="2278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로그인 전송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아이디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비밀번호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474778"/>
                  </a:ext>
                </a:extLst>
              </a:tr>
              <a:tr h="2278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로그인 응답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결과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아이디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936910"/>
                  </a:ext>
                </a:extLst>
              </a:tr>
              <a:tr h="2272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로그아웃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아이디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8008"/>
                  </a:ext>
                </a:extLst>
              </a:tr>
              <a:tr h="2278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방 생성 전송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제목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434305"/>
                  </a:ext>
                </a:extLst>
              </a:tr>
              <a:tr h="2278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방 생성 응답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결과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방 번호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아이디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521454"/>
                  </a:ext>
                </a:extLst>
              </a:tr>
              <a:tr h="2278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방 참가 전송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방 번호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416394"/>
                  </a:ext>
                </a:extLst>
              </a:tr>
              <a:tr h="2278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방 참가 응답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결과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방 번호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아이디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91419"/>
                  </a:ext>
                </a:extLst>
              </a:tr>
              <a:tr h="2278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방 새로 고침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방 개수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방 정보</a:t>
                      </a:r>
                      <a:r>
                        <a:rPr lang="en-US" sz="1000" kern="100">
                          <a:effectLst/>
                        </a:rPr>
                        <a:t>, … , …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199219"/>
                  </a:ext>
                </a:extLst>
              </a:tr>
              <a:tr h="2278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방 나가기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방 번호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537942"/>
                  </a:ext>
                </a:extLst>
              </a:tr>
              <a:tr h="2278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준비 요청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결과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872232"/>
                  </a:ext>
                </a:extLst>
              </a:tr>
              <a:tr h="2278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준비 응답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결과 코드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539465"/>
                  </a:ext>
                </a:extLst>
              </a:tr>
              <a:tr h="2278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아이디 업데이트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아이디 그룹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144046"/>
                  </a:ext>
                </a:extLst>
              </a:tr>
              <a:tr h="2278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게임 시작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아이디 인덱스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995395"/>
                  </a:ext>
                </a:extLst>
              </a:tr>
              <a:tr h="2278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게임 방 정보 요청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5046"/>
                  </a:ext>
                </a:extLst>
              </a:tr>
              <a:tr h="2278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라운드 시작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라운드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현재 차례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020472"/>
                  </a:ext>
                </a:extLst>
              </a:tr>
              <a:tr h="2278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뒤집기 요청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요청 유저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19515"/>
                  </a:ext>
                </a:extLst>
              </a:tr>
              <a:tr h="2278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뒤집기 응답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카드 번호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다음 차례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카드 개수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2970473"/>
                  </a:ext>
                </a:extLst>
              </a:tr>
              <a:tr h="2278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벨 누름 요청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요청 유저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558507"/>
                  </a:ext>
                </a:extLst>
              </a:tr>
              <a:tr h="2278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벨 누름 응답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결과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요청 유저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카드 개수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5662895"/>
                  </a:ext>
                </a:extLst>
              </a:tr>
              <a:tr h="2278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라운드 종료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유저 상태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851061"/>
                  </a:ext>
                </a:extLst>
              </a:tr>
              <a:tr h="2278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게임 종료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이긴 유저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140516"/>
                  </a:ext>
                </a:extLst>
              </a:tr>
              <a:tr h="2278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차례 변경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해당 유저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728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25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0" y="382380"/>
            <a:ext cx="9404723" cy="1400530"/>
          </a:xfrm>
        </p:spPr>
        <p:txBody>
          <a:bodyPr/>
          <a:lstStyle/>
          <a:p>
            <a:r>
              <a:rPr lang="ko-KR" altLang="en-US" dirty="0"/>
              <a:t>서버 구성도 </a:t>
            </a:r>
            <a:r>
              <a:rPr lang="en-US" altLang="ko-KR" dirty="0"/>
              <a:t>/ </a:t>
            </a:r>
            <a:r>
              <a:rPr lang="ko-KR" altLang="en-US" dirty="0"/>
              <a:t>클라이언트 구성도</a:t>
            </a:r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258" y="1337164"/>
            <a:ext cx="4892214" cy="4867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4292" y="6213964"/>
            <a:ext cx="114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</a:t>
            </a:r>
          </a:p>
        </p:txBody>
      </p:sp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5475198" y="1994439"/>
            <a:ext cx="5731510" cy="42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48471" y="6231302"/>
            <a:ext cx="172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클라이언트</a:t>
            </a:r>
          </a:p>
        </p:txBody>
      </p:sp>
    </p:spTree>
    <p:extLst>
      <p:ext uri="{BB962C8B-B14F-4D97-AF65-F5344CB8AC3E}">
        <p14:creationId xmlns:p14="http://schemas.microsoft.com/office/powerpoint/2010/main" val="1555826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942" y="143154"/>
            <a:ext cx="9404723" cy="795057"/>
          </a:xfrm>
        </p:spPr>
        <p:txBody>
          <a:bodyPr/>
          <a:lstStyle/>
          <a:p>
            <a:r>
              <a:rPr lang="ko-KR" altLang="en-US" dirty="0" err="1"/>
              <a:t>실행화면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2" y="1509713"/>
            <a:ext cx="5564191" cy="4195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C:\Users\user\Desktop\게임화면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967" y="854630"/>
            <a:ext cx="3584575" cy="493966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54820" y="5794295"/>
            <a:ext cx="162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윈도우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91275" y="585894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안드로이드</a:t>
            </a:r>
          </a:p>
        </p:txBody>
      </p:sp>
    </p:spTree>
    <p:extLst>
      <p:ext uri="{BB962C8B-B14F-4D97-AF65-F5344CB8AC3E}">
        <p14:creationId xmlns:p14="http://schemas.microsoft.com/office/powerpoint/2010/main" val="1488060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</TotalTime>
  <Words>184</Words>
  <Application>Microsoft Office PowerPoint</Application>
  <PresentationFormat>와이드스크린</PresentationFormat>
  <Paragraphs>103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Century Gothic</vt:lpstr>
      <vt:lpstr>Times New Roman</vt:lpstr>
      <vt:lpstr>Wingdings 3</vt:lpstr>
      <vt:lpstr>이온</vt:lpstr>
      <vt:lpstr>할리갈리 온라인       &lt;네트워크 텀 프로젝트&gt;</vt:lpstr>
      <vt:lpstr>특징 </vt:lpstr>
      <vt:lpstr>프로토콜 표 </vt:lpstr>
      <vt:lpstr>서버 구성도 / 클라이언트 구성도</vt:lpstr>
      <vt:lpstr>실행화면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할리갈리 온라인       &lt;네트워크 텀 프로젝트&gt;</dc:title>
  <dc:creator>Windows 사용자</dc:creator>
  <cp:lastModifiedBy>이 재하</cp:lastModifiedBy>
  <cp:revision>3</cp:revision>
  <dcterms:created xsi:type="dcterms:W3CDTF">2018-12-13T00:19:11Z</dcterms:created>
  <dcterms:modified xsi:type="dcterms:W3CDTF">2018-12-13T00:53:06Z</dcterms:modified>
</cp:coreProperties>
</file>