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3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7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7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7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9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7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A879-E3D5-418E-844F-438ABE4EF239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1367-ECFD-4F9B-9166-9D11363FF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 </a:t>
            </a:r>
            <a:r>
              <a:rPr lang="en-US" altLang="ko-KR" dirty="0"/>
              <a:t>(Lecture 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68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한국어로 즐기는 스타일리시 네오 누아르 액션, '카타나 제로' | 웹진 인벤 - 인벤">
            <a:extLst>
              <a:ext uri="{FF2B5EF4-FFF2-40B4-BE49-F238E27FC236}">
                <a16:creationId xmlns:a16="http://schemas.microsoft.com/office/drawing/2014/main" id="{C90E8979-A18F-44DE-8759-1D26AE89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02" y="4535471"/>
            <a:ext cx="4135066" cy="232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소프트웨어 공학에서는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소프트웨어 공학은 무엇인가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간단한 게임 개발을 통한 생명주기의 이해</a:t>
            </a:r>
            <a:endParaRPr lang="en-US" altLang="ko-KR" dirty="0"/>
          </a:p>
        </p:txBody>
      </p:sp>
      <p:pic>
        <p:nvPicPr>
          <p:cNvPr id="1026" name="Picture 2" descr="https://upload.wikimedia.org/wikipedia/commons/thumb/b/bb/Systems_Development_Life_Cycle.jpg/1024px-Systems_Development_Life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61" y="2459014"/>
            <a:ext cx="4568839" cy="28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16863" y="5380880"/>
            <a:ext cx="33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형상관리 툴 </a:t>
            </a:r>
            <a:r>
              <a:rPr lang="en-US" altLang="ko-KR" dirty="0"/>
              <a:t>Git </a:t>
            </a:r>
            <a:r>
              <a:rPr lang="ko-KR" altLang="en-US" dirty="0"/>
              <a:t>활용 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1F85-7249-45FA-8CB6-8A8440DF5869}"/>
              </a:ext>
            </a:extLst>
          </p:cNvPr>
          <p:cNvSpPr txBox="1"/>
          <p:nvPr/>
        </p:nvSpPr>
        <p:spPr>
          <a:xfrm>
            <a:off x="1616862" y="5906333"/>
            <a:ext cx="337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진행을 통한 체험</a:t>
            </a:r>
          </a:p>
        </p:txBody>
      </p:sp>
      <p:pic>
        <p:nvPicPr>
          <p:cNvPr id="9" name="Picture 2" descr="시간을 조작하는 네오 느와르 액션 게임, 카타나 제로 발매, 메타크리틱 82점 등극 : 네이버 포스트">
            <a:extLst>
              <a:ext uri="{FF2B5EF4-FFF2-40B4-BE49-F238E27FC236}">
                <a16:creationId xmlns:a16="http://schemas.microsoft.com/office/drawing/2014/main" id="{C6CB61F6-4D54-4C17-8B98-465D0ADB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63" y="2719342"/>
            <a:ext cx="3107780" cy="310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5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소프트웨어 공학에서는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23702" y="1825625"/>
            <a:ext cx="549609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2D </a:t>
            </a:r>
            <a:r>
              <a:rPr lang="ko-KR" altLang="en-US" dirty="0"/>
              <a:t>게임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pPr lvl="1"/>
            <a:r>
              <a:rPr lang="en-US" altLang="ko-KR" dirty="0"/>
              <a:t>OpenGL(GLSL</a:t>
            </a:r>
            <a:r>
              <a:rPr lang="ko-KR" altLang="en-US" dirty="0"/>
              <a:t> </a:t>
            </a:r>
            <a:r>
              <a:rPr lang="en-US" altLang="ko-KR" dirty="0"/>
              <a:t>4.0, OpenGL 3.0)</a:t>
            </a:r>
          </a:p>
          <a:p>
            <a:pPr lvl="1"/>
            <a:r>
              <a:rPr lang="ko-KR" altLang="en-US" dirty="0" err="1"/>
              <a:t>싱글플레이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OpenGL?</a:t>
            </a:r>
          </a:p>
          <a:p>
            <a:pPr lvl="2"/>
            <a:r>
              <a:rPr lang="en-US" altLang="ko-KR" dirty="0"/>
              <a:t>OpenGL </a:t>
            </a:r>
            <a:r>
              <a:rPr lang="ko-KR" altLang="en-US" dirty="0"/>
              <a:t>관련 코딩 없음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그래픽 관련 </a:t>
            </a:r>
            <a:r>
              <a:rPr lang="en-US" altLang="ko-KR" dirty="0"/>
              <a:t>API</a:t>
            </a:r>
            <a:r>
              <a:rPr lang="ko-KR" altLang="en-US" dirty="0"/>
              <a:t>는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완성된 게임을 만드는 것이 목표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교수 </a:t>
            </a:r>
            <a:r>
              <a:rPr lang="en-US" altLang="ko-KR" dirty="0"/>
              <a:t>: </a:t>
            </a:r>
            <a:r>
              <a:rPr lang="ko-KR" altLang="en-US" dirty="0"/>
              <a:t>그래픽 </a:t>
            </a:r>
            <a:r>
              <a:rPr lang="en-US" altLang="ko-KR" dirty="0"/>
              <a:t>API </a:t>
            </a:r>
            <a:r>
              <a:rPr lang="ko-KR" altLang="en-US" dirty="0"/>
              <a:t>담당 및 기타 구현에 관련된 조언 담당</a:t>
            </a:r>
            <a:endParaRPr lang="en-US" altLang="ko-KR" dirty="0"/>
          </a:p>
          <a:p>
            <a:r>
              <a:rPr lang="ko-KR" altLang="en-US" dirty="0"/>
              <a:t>학생 </a:t>
            </a:r>
            <a:r>
              <a:rPr lang="en-US" altLang="ko-KR" dirty="0"/>
              <a:t>: </a:t>
            </a:r>
            <a:r>
              <a:rPr lang="ko-KR" altLang="en-US" dirty="0"/>
              <a:t>기획 및 구현 담당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ko-KR" altLang="en-US" dirty="0"/>
              <a:t>학생 </a:t>
            </a:r>
            <a:r>
              <a:rPr lang="en-US" altLang="ko-KR" dirty="0"/>
              <a:t>: </a:t>
            </a:r>
            <a:r>
              <a:rPr lang="ko-KR" altLang="en-US" dirty="0"/>
              <a:t>미사일 피격 효과를 위한 파티클 이펙트가 필요</a:t>
            </a:r>
            <a:endParaRPr lang="en-US" altLang="ko-KR" dirty="0"/>
          </a:p>
          <a:p>
            <a:pPr lvl="1"/>
            <a:r>
              <a:rPr lang="ko-KR" altLang="en-US" dirty="0"/>
              <a:t>교수 </a:t>
            </a:r>
            <a:r>
              <a:rPr lang="en-US" altLang="ko-KR" dirty="0"/>
              <a:t>: </a:t>
            </a:r>
            <a:r>
              <a:rPr lang="ko-KR" altLang="en-US" dirty="0"/>
              <a:t>요구사항을 기반으로 </a:t>
            </a:r>
            <a:r>
              <a:rPr lang="en-US" altLang="ko-KR" dirty="0"/>
              <a:t>API </a:t>
            </a:r>
            <a:r>
              <a:rPr lang="ko-KR" altLang="en-US" dirty="0"/>
              <a:t>설계 및 구현</a:t>
            </a:r>
            <a:endParaRPr lang="en-US" altLang="ko-KR" dirty="0"/>
          </a:p>
          <a:p>
            <a:pPr lvl="1"/>
            <a:r>
              <a:rPr lang="ko-KR" altLang="en-US" dirty="0"/>
              <a:t>학생 </a:t>
            </a:r>
            <a:r>
              <a:rPr lang="en-US" altLang="ko-KR" dirty="0"/>
              <a:t>: </a:t>
            </a:r>
            <a:r>
              <a:rPr lang="ko-KR" altLang="en-US" dirty="0"/>
              <a:t>충돌 처리를 위한 구조 문의</a:t>
            </a:r>
            <a:endParaRPr lang="en-US" altLang="ko-KR" dirty="0"/>
          </a:p>
          <a:p>
            <a:pPr lvl="1"/>
            <a:r>
              <a:rPr lang="ko-KR" altLang="en-US" dirty="0"/>
              <a:t>교수 </a:t>
            </a:r>
            <a:r>
              <a:rPr lang="en-US" altLang="ko-KR" dirty="0"/>
              <a:t>: </a:t>
            </a:r>
            <a:r>
              <a:rPr lang="ko-KR" altLang="en-US" dirty="0"/>
              <a:t>충돌 처리 구현을 위한 구조 설명</a:t>
            </a:r>
            <a:endParaRPr lang="en-US" altLang="ko-KR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17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소프트웨어 공학에서는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이론 시간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소프트웨어 개발의 공학적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ko-KR" altLang="en-US" dirty="0"/>
              <a:t>을 이용한 형상관리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실습에 필요한 내용 설명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강의 자료 </a:t>
            </a:r>
            <a:r>
              <a:rPr lang="en-US" altLang="ko-KR" dirty="0"/>
              <a:t>: </a:t>
            </a:r>
            <a:r>
              <a:rPr lang="en-US" altLang="ko-KR" dirty="0" err="1"/>
              <a:t>eclass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010150" cy="4803775"/>
          </a:xfrm>
        </p:spPr>
        <p:txBody>
          <a:bodyPr>
            <a:normAutofit/>
          </a:bodyPr>
          <a:lstStyle/>
          <a:p>
            <a:r>
              <a:rPr lang="ko-KR" altLang="en-US" dirty="0"/>
              <a:t>실습 시간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실제 구현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팀 구성 없이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제공된</a:t>
            </a:r>
            <a:r>
              <a:rPr lang="en-US" altLang="ko-KR" dirty="0"/>
              <a:t> Visual Studio </a:t>
            </a:r>
            <a:r>
              <a:rPr lang="ko-KR" altLang="en-US" dirty="0"/>
              <a:t>프로젝트를 기반으로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형상 관리 툴 사용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4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퀴즈 </a:t>
            </a:r>
            <a:r>
              <a:rPr lang="en-US" altLang="ko-KR" dirty="0"/>
              <a:t>40%</a:t>
            </a:r>
          </a:p>
          <a:p>
            <a:r>
              <a:rPr lang="ko-KR" altLang="en-US" dirty="0"/>
              <a:t>실습 관련 종합 </a:t>
            </a:r>
            <a:r>
              <a:rPr lang="en-US" altLang="ko-KR" dirty="0"/>
              <a:t>50%</a:t>
            </a:r>
          </a:p>
          <a:p>
            <a:r>
              <a:rPr lang="ko-KR" altLang="en-US" dirty="0"/>
              <a:t>출석 </a:t>
            </a:r>
            <a:r>
              <a:rPr lang="en-US" altLang="ko-KR" dirty="0"/>
              <a:t>10%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퀴즈</a:t>
            </a:r>
            <a:endParaRPr lang="en-US" altLang="ko-KR" dirty="0"/>
          </a:p>
          <a:p>
            <a:pPr lvl="1"/>
            <a:r>
              <a:rPr lang="ko-KR" altLang="en-US" dirty="0"/>
              <a:t>중간</a:t>
            </a:r>
            <a:r>
              <a:rPr lang="en-US" altLang="ko-KR" dirty="0"/>
              <a:t>&amp;</a:t>
            </a:r>
            <a:r>
              <a:rPr lang="ko-KR" altLang="en-US" dirty="0"/>
              <a:t>기말고사 대신 퀴즈로 대체 </a:t>
            </a:r>
            <a:r>
              <a:rPr lang="en-US" altLang="ko-KR" dirty="0"/>
              <a:t>(4~5</a:t>
            </a:r>
            <a:r>
              <a:rPr lang="ko-KR" altLang="en-US" dirty="0"/>
              <a:t>회 정도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/>
              <a:t>관리 및 </a:t>
            </a:r>
            <a:r>
              <a:rPr lang="ko-KR" altLang="en-US" dirty="0"/>
              <a:t>결과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출석 중요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000750" y="1802765"/>
            <a:ext cx="0" cy="4940935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6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189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게임 소프트웨어 공학 (Lecture 0)</vt:lpstr>
      <vt:lpstr>게임 소프트웨어 공학에서는..</vt:lpstr>
      <vt:lpstr>게임 소프트웨어 공학에서는..</vt:lpstr>
      <vt:lpstr>게임 소프트웨어 공학에서는..</vt:lpstr>
      <vt:lpstr>성적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(Lecture 0)</dc:title>
  <dc:creator>TaekHee Lee</dc:creator>
  <cp:lastModifiedBy>이택희(A0344)</cp:lastModifiedBy>
  <cp:revision>21</cp:revision>
  <dcterms:created xsi:type="dcterms:W3CDTF">2017-09-03T11:23:37Z</dcterms:created>
  <dcterms:modified xsi:type="dcterms:W3CDTF">2020-09-02T07:19:40Z</dcterms:modified>
</cp:coreProperties>
</file>